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Layouts/slideLayout15.xml" ContentType="application/vnd.openxmlformats-officedocument.presentationml.slideLayout+xml"/>
  <Override PartName="/ppt/slideMasters/slideMaster1.xml" ContentType="application/vnd.openxmlformats-officedocument.presentationml.slideMaster+xml"/>
  <Override PartName="/ppt/slideLayouts/slideLayout19.xml" ContentType="application/vnd.openxmlformats-officedocument.presentationml.slideLayout+xml"/>
  <Override PartName="/ppt/notesSlides/notesSlide1.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notesSlides/notesSlide2.xml" ContentType="application/vnd.openxmlformats-officedocument.presentationml.notesSlid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authors.xml" ContentType="application/vnd.ms-powerpoint.authors+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Override PartName="/ppt/presProps.xml" ContentType="application/vnd.openxmlformats-officedocument.presentationml.presProps+xml"/>
  <Override PartName="/ppt/tableStyles.xml" ContentType="application/vnd.openxmlformats-officedocument.presentationml.tableStyles+xml"/>
  <Override PartName="/customXml/itemProps2.xml" ContentType="application/vnd.openxmlformats-officedocument.customXmlProperties+xml"/>
  <Override PartName="/customXml/itemProps1.xml" ContentType="application/vnd.openxmlformats-officedocument.customXmlProperties+xml"/>
  <Override PartName="/docProps/core.xml" ContentType="application/vnd.openxmlformats-package.core-properties+xml"/>
  <Override PartName="/docProps/app.xml" ContentType="application/vnd.openxmlformats-officedocument.extended-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3"/>
  </p:sldMasterIdLst>
  <p:notesMasterIdLst>
    <p:notesMasterId r:id="rId29"/>
  </p:notesMasterIdLst>
  <p:sldIdLst>
    <p:sldId id="257" r:id="rId4"/>
    <p:sldId id="294" r:id="rId5"/>
    <p:sldId id="259" r:id="rId6"/>
    <p:sldId id="260" r:id="rId7"/>
    <p:sldId id="295" r:id="rId8"/>
    <p:sldId id="291" r:id="rId9"/>
    <p:sldId id="276" r:id="rId10"/>
    <p:sldId id="277" r:id="rId11"/>
    <p:sldId id="292" r:id="rId12"/>
    <p:sldId id="288" r:id="rId13"/>
    <p:sldId id="296" r:id="rId14"/>
    <p:sldId id="263" r:id="rId15"/>
    <p:sldId id="300" r:id="rId16"/>
    <p:sldId id="280" r:id="rId17"/>
    <p:sldId id="281" r:id="rId18"/>
    <p:sldId id="266" r:id="rId19"/>
    <p:sldId id="293" r:id="rId20"/>
    <p:sldId id="283" r:id="rId21"/>
    <p:sldId id="285" r:id="rId22"/>
    <p:sldId id="286" r:id="rId23"/>
    <p:sldId id="268" r:id="rId24"/>
    <p:sldId id="269" r:id="rId25"/>
    <p:sldId id="287" r:id="rId26"/>
    <p:sldId id="270" r:id="rId27"/>
    <p:sldId id="272" r:id="rId28"/>
  </p:sldIdLst>
  <p:sldSz cx="12192000" cy="6858000"/>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93"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2930F17-B909-9F6C-77ED-E18E9E0A8FCE}" name="Laura Castillo Martinez" initials="LCM" userId="S::lacastil@externos-red.gob.es::00e94e47-1399-4edd-a6df-891478de2d98" providerId="AD"/>
  <p188:author id="{D500B3E1-5A66-6BBD-46C7-1A392C684583}" name="Sonia Castro García-Muñoz" initials="SG" userId="S::scastrog@red.es::a8145d5a-4b05-40cc-baeb-37c8226ffd1f"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9CF3F"/>
    <a:srgbClr val="0E2F62"/>
    <a:srgbClr val="0563C1"/>
    <a:srgbClr val="CE0D2C"/>
    <a:srgbClr val="C3C3C3"/>
    <a:srgbClr val="C2C2C2"/>
    <a:srgbClr val="E05206"/>
    <a:srgbClr val="F8921C"/>
    <a:srgbClr val="DC7430"/>
    <a:srgbClr val="DFAC3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986" autoAdjust="0"/>
    <p:restoredTop sz="94622" autoAdjust="0"/>
  </p:normalViewPr>
  <p:slideViewPr>
    <p:cSldViewPr snapToGrid="0">
      <p:cViewPr varScale="1">
        <p:scale>
          <a:sx n="78" d="100"/>
          <a:sy n="78" d="100"/>
        </p:scale>
        <p:origin x="254" y="62"/>
      </p:cViewPr>
      <p:guideLst>
        <p:guide orient="horz" pos="2160"/>
        <p:guide pos="393"/>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1.xml"/><Relationship Id="rId21" Type="http://schemas.openxmlformats.org/officeDocument/2006/relationships/slide" Target="slides/slide18.xml"/><Relationship Id="rId34" Type="http://schemas.microsoft.com/office/2018/10/relationships/authors" Target="author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presProps" Target="presProps.xml"/><Relationship Id="rId35" Type="http://schemas.openxmlformats.org/officeDocument/2006/relationships/customXml" Target="../customXml/item3.xml"/><Relationship Id="rId8"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_tradnl"/>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A9DE831-DABF-2B4F-BA65-2158F1DFD077}" type="datetimeFigureOut">
              <a:rPr lang="es-ES_tradnl" smtClean="0"/>
              <a:t>19/09/2024</a:t>
            </a:fld>
            <a:endParaRPr lang="es-ES_tradnl"/>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_tradnl"/>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S_tradnl"/>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_tradnl"/>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2D4723B-F0F9-A441-8A84-F680C3870C67}" type="slidenum">
              <a:rPr lang="es-ES_tradnl" smtClean="0"/>
              <a:t>‹Nº›</a:t>
            </a:fld>
            <a:endParaRPr lang="es-ES_tradnl"/>
          </a:p>
        </p:txBody>
      </p:sp>
    </p:spTree>
    <p:extLst>
      <p:ext uri="{BB962C8B-B14F-4D97-AF65-F5344CB8AC3E}">
        <p14:creationId xmlns:p14="http://schemas.microsoft.com/office/powerpoint/2010/main" val="2822187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B2D4723B-F0F9-A441-8A84-F680C3870C67}" type="slidenum">
              <a:rPr lang="es-ES_tradnl" smtClean="0"/>
              <a:t>17</a:t>
            </a:fld>
            <a:endParaRPr lang="es-ES_tradnl"/>
          </a:p>
        </p:txBody>
      </p:sp>
    </p:spTree>
    <p:extLst>
      <p:ext uri="{BB962C8B-B14F-4D97-AF65-F5344CB8AC3E}">
        <p14:creationId xmlns:p14="http://schemas.microsoft.com/office/powerpoint/2010/main" val="18881327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_tradnl" dirty="0"/>
          </a:p>
        </p:txBody>
      </p:sp>
      <p:sp>
        <p:nvSpPr>
          <p:cNvPr id="4" name="Marcador de número de diapositiva 3"/>
          <p:cNvSpPr>
            <a:spLocks noGrp="1"/>
          </p:cNvSpPr>
          <p:nvPr>
            <p:ph type="sldNum" sz="quarter" idx="5"/>
          </p:nvPr>
        </p:nvSpPr>
        <p:spPr/>
        <p:txBody>
          <a:bodyPr/>
          <a:lstStyle/>
          <a:p>
            <a:fld id="{B2D4723B-F0F9-A441-8A84-F680C3870C67}" type="slidenum">
              <a:rPr lang="es-ES_tradnl" smtClean="0"/>
              <a:t>24</a:t>
            </a:fld>
            <a:endParaRPr lang="es-ES_tradnl"/>
          </a:p>
        </p:txBody>
      </p:sp>
    </p:spTree>
    <p:extLst>
      <p:ext uri="{BB962C8B-B14F-4D97-AF65-F5344CB8AC3E}">
        <p14:creationId xmlns:p14="http://schemas.microsoft.com/office/powerpoint/2010/main" val="132307469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sv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sv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3.sv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2.png"/><Relationship Id="rId5" Type="http://schemas.openxmlformats.org/officeDocument/2006/relationships/image" Target="../media/image7.svg"/><Relationship Id="rId4"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Portada 1">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AAA5C681-B61A-4DE0-AE2C-C9E23BB2447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0624" b="4256"/>
          <a:stretch/>
        </p:blipFill>
        <p:spPr>
          <a:xfrm>
            <a:off x="0" y="0"/>
            <a:ext cx="12192000" cy="6858000"/>
          </a:xfrm>
          <a:prstGeom prst="rect">
            <a:avLst/>
          </a:prstGeom>
        </p:spPr>
      </p:pic>
      <p:sp>
        <p:nvSpPr>
          <p:cNvPr id="8" name="Rectángulo 7">
            <a:extLst>
              <a:ext uri="{FF2B5EF4-FFF2-40B4-BE49-F238E27FC236}">
                <a16:creationId xmlns:a16="http://schemas.microsoft.com/office/drawing/2014/main" id="{B8218DBD-ACE2-4F83-A372-3CEC81C21EFB}"/>
              </a:ext>
            </a:extLst>
          </p:cNvPr>
          <p:cNvSpPr/>
          <p:nvPr userDrawn="1"/>
        </p:nvSpPr>
        <p:spPr>
          <a:xfrm rot="5400000">
            <a:off x="2662567" y="-2662568"/>
            <a:ext cx="6866864" cy="12192000"/>
          </a:xfrm>
          <a:prstGeom prst="rect">
            <a:avLst/>
          </a:prstGeom>
          <a:gradFill>
            <a:gsLst>
              <a:gs pos="0">
                <a:schemeClr val="accent1">
                  <a:lumMod val="5000"/>
                  <a:lumOff val="95000"/>
                  <a:alpha val="0"/>
                </a:schemeClr>
              </a:gs>
              <a:gs pos="92000">
                <a:srgbClr val="652C80">
                  <a:alpha val="97000"/>
                </a:srgb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12" name="Imagen 8">
            <a:extLst>
              <a:ext uri="{FF2B5EF4-FFF2-40B4-BE49-F238E27FC236}">
                <a16:creationId xmlns:a16="http://schemas.microsoft.com/office/drawing/2014/main" id="{B4CC483A-D848-4A05-9251-DB072AE8286D}"/>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9829800" y="365806"/>
            <a:ext cx="1826305" cy="551472"/>
          </a:xfrm>
          <a:prstGeom prst="rect">
            <a:avLst/>
          </a:prstGeom>
        </p:spPr>
      </p:pic>
      <p:sp>
        <p:nvSpPr>
          <p:cNvPr id="13" name="Marcador de texto 16">
            <a:extLst>
              <a:ext uri="{FF2B5EF4-FFF2-40B4-BE49-F238E27FC236}">
                <a16:creationId xmlns:a16="http://schemas.microsoft.com/office/drawing/2014/main" id="{ED561B0C-B490-4B90-8CC2-0F1A08BB0103}"/>
              </a:ext>
            </a:extLst>
          </p:cNvPr>
          <p:cNvSpPr>
            <a:spLocks noGrp="1"/>
          </p:cNvSpPr>
          <p:nvPr>
            <p:ph type="body" sz="quarter" idx="10" hasCustomPrompt="1"/>
          </p:nvPr>
        </p:nvSpPr>
        <p:spPr>
          <a:xfrm>
            <a:off x="457471" y="1646819"/>
            <a:ext cx="7007225" cy="1313353"/>
          </a:xfrm>
          <a:prstGeom prst="rect">
            <a:avLst/>
          </a:prstGeom>
        </p:spPr>
        <p:txBody>
          <a:bodyPr/>
          <a:lstStyle>
            <a:lvl1pPr indent="0" algn="l" defTabSz="720000">
              <a:lnSpc>
                <a:spcPts val="6000"/>
              </a:lnSpc>
              <a:spcBef>
                <a:spcPts val="0"/>
              </a:spcBef>
              <a:defRPr sz="5000" b="0" baseline="0">
                <a:solidFill>
                  <a:schemeClr val="bg1"/>
                </a:solidFill>
                <a:latin typeface="Arial" panose="020B0604020202020204" pitchFamily="34" charset="0"/>
                <a:cs typeface="Arial" panose="020B0604020202020204" pitchFamily="34" charset="0"/>
              </a:defRPr>
            </a:lvl1pPr>
            <a:lvl2pPr>
              <a:defRPr sz="6000">
                <a:solidFill>
                  <a:srgbClr val="652C80"/>
                </a:solidFill>
                <a:latin typeface="Neutra Text" panose="02000000000000000000" pitchFamily="50" charset="0"/>
              </a:defRPr>
            </a:lvl2pPr>
            <a:lvl3pPr>
              <a:defRPr sz="6000">
                <a:solidFill>
                  <a:srgbClr val="652C80"/>
                </a:solidFill>
                <a:latin typeface="Neutra Text" panose="02000000000000000000" pitchFamily="50" charset="0"/>
              </a:defRPr>
            </a:lvl3pPr>
            <a:lvl4pPr>
              <a:defRPr sz="6000">
                <a:solidFill>
                  <a:srgbClr val="652C80"/>
                </a:solidFill>
                <a:latin typeface="Neutra Text" panose="02000000000000000000" pitchFamily="50" charset="0"/>
              </a:defRPr>
            </a:lvl4pPr>
            <a:lvl5pPr>
              <a:defRPr sz="6000">
                <a:solidFill>
                  <a:srgbClr val="652C80"/>
                </a:solidFill>
                <a:latin typeface="Neutra Text" panose="02000000000000000000" pitchFamily="50" charset="0"/>
              </a:defRPr>
            </a:lvl5pPr>
          </a:lstStyle>
          <a:p>
            <a:pPr lvl="0"/>
            <a:r>
              <a:rPr lang="es-ES" dirty="0"/>
              <a:t>TITULO PARA LA PRESENTACIÓN</a:t>
            </a:r>
          </a:p>
        </p:txBody>
      </p:sp>
      <p:sp>
        <p:nvSpPr>
          <p:cNvPr id="14" name="Marcador de texto 18">
            <a:extLst>
              <a:ext uri="{FF2B5EF4-FFF2-40B4-BE49-F238E27FC236}">
                <a16:creationId xmlns:a16="http://schemas.microsoft.com/office/drawing/2014/main" id="{9D39CCCC-6B6E-414A-A113-1276AC263B4E}"/>
              </a:ext>
            </a:extLst>
          </p:cNvPr>
          <p:cNvSpPr>
            <a:spLocks noGrp="1"/>
          </p:cNvSpPr>
          <p:nvPr>
            <p:ph type="body" sz="quarter" idx="11" hasCustomPrompt="1"/>
          </p:nvPr>
        </p:nvSpPr>
        <p:spPr>
          <a:xfrm>
            <a:off x="599854" y="3307450"/>
            <a:ext cx="4673600" cy="529143"/>
          </a:xfrm>
          <a:prstGeom prst="rect">
            <a:avLst/>
          </a:prstGeom>
          <a:solidFill>
            <a:srgbClr val="E05206"/>
          </a:solidFill>
        </p:spPr>
        <p:txBody>
          <a:bodyPr anchor="ctr"/>
          <a:lstStyle>
            <a:lvl1pPr algn="l">
              <a:defRPr sz="2500">
                <a:solidFill>
                  <a:schemeClr val="bg1"/>
                </a:solidFill>
                <a:latin typeface="Calibri" panose="020F0502020204030204" pitchFamily="34" charset="0"/>
                <a:cs typeface="Calibri" panose="020F0502020204030204" pitchFamily="34" charset="0"/>
              </a:defRPr>
            </a:lvl1pPr>
          </a:lstStyle>
          <a:p>
            <a:pPr lvl="0"/>
            <a:r>
              <a:rPr lang="es-ES" dirty="0"/>
              <a:t>Haga clic para escribir</a:t>
            </a:r>
          </a:p>
        </p:txBody>
      </p:sp>
      <p:sp>
        <p:nvSpPr>
          <p:cNvPr id="15" name="Marcador de texto 18">
            <a:extLst>
              <a:ext uri="{FF2B5EF4-FFF2-40B4-BE49-F238E27FC236}">
                <a16:creationId xmlns:a16="http://schemas.microsoft.com/office/drawing/2014/main" id="{2AA5C621-7AEA-47EA-BF33-FD0C6BD064C7}"/>
              </a:ext>
            </a:extLst>
          </p:cNvPr>
          <p:cNvSpPr>
            <a:spLocks noGrp="1"/>
          </p:cNvSpPr>
          <p:nvPr>
            <p:ph type="body" sz="quarter" idx="12" hasCustomPrompt="1"/>
          </p:nvPr>
        </p:nvSpPr>
        <p:spPr>
          <a:xfrm>
            <a:off x="599854" y="4006727"/>
            <a:ext cx="4673600" cy="354287"/>
          </a:xfrm>
          <a:prstGeom prst="rect">
            <a:avLst/>
          </a:prstGeom>
          <a:noFill/>
        </p:spPr>
        <p:txBody>
          <a:bodyPr anchor="ctr"/>
          <a:lstStyle>
            <a:lvl1pPr algn="l">
              <a:defRPr sz="1800" b="1">
                <a:solidFill>
                  <a:schemeClr val="bg1"/>
                </a:solidFill>
                <a:latin typeface="Calibri" panose="020F0502020204030204" pitchFamily="34" charset="0"/>
                <a:cs typeface="Calibri" panose="020F0502020204030204" pitchFamily="34" charset="0"/>
              </a:defRPr>
            </a:lvl1pPr>
          </a:lstStyle>
          <a:p>
            <a:pPr lvl="0"/>
            <a:r>
              <a:rPr lang="es-ES" dirty="0"/>
              <a:t>FECHA</a:t>
            </a:r>
          </a:p>
        </p:txBody>
      </p:sp>
      <p:grpSp>
        <p:nvGrpSpPr>
          <p:cNvPr id="17" name="Grupo 16">
            <a:extLst>
              <a:ext uri="{FF2B5EF4-FFF2-40B4-BE49-F238E27FC236}">
                <a16:creationId xmlns:a16="http://schemas.microsoft.com/office/drawing/2014/main" id="{75C4C1CC-69EB-F646-9B62-31607F3BEE73}"/>
              </a:ext>
            </a:extLst>
          </p:cNvPr>
          <p:cNvGrpSpPr/>
          <p:nvPr userDrawn="1"/>
        </p:nvGrpSpPr>
        <p:grpSpPr>
          <a:xfrm>
            <a:off x="599854" y="6028242"/>
            <a:ext cx="4877844" cy="455961"/>
            <a:chOff x="600163" y="6337462"/>
            <a:chExt cx="3326665" cy="310964"/>
          </a:xfrm>
        </p:grpSpPr>
        <p:pic>
          <p:nvPicPr>
            <p:cNvPr id="18" name="Imagen 17">
              <a:extLst>
                <a:ext uri="{FF2B5EF4-FFF2-40B4-BE49-F238E27FC236}">
                  <a16:creationId xmlns:a16="http://schemas.microsoft.com/office/drawing/2014/main" id="{DB14E735-742D-5546-9E91-73A0E43600AF}"/>
                </a:ext>
              </a:extLst>
            </p:cNvPr>
            <p:cNvPicPr/>
            <p:nvPr/>
          </p:nvPicPr>
          <p:blipFill>
            <a:blip r:embed="rId5">
              <a:extLst>
                <a:ext uri="{28A0092B-C50C-407E-A947-70E740481C1C}">
                  <a14:useLocalDpi xmlns:a14="http://schemas.microsoft.com/office/drawing/2010/main" val="0"/>
                </a:ext>
              </a:extLst>
            </a:blip>
            <a:srcRect/>
            <a:stretch/>
          </p:blipFill>
          <p:spPr bwMode="auto">
            <a:xfrm>
              <a:off x="600163" y="6337462"/>
              <a:ext cx="2297276" cy="310964"/>
            </a:xfrm>
            <a:prstGeom prst="rect">
              <a:avLst/>
            </a:prstGeom>
            <a:ln>
              <a:noFill/>
            </a:ln>
            <a:extLst>
              <a:ext uri="{53640926-AAD7-44D8-BBD7-CCE9431645EC}">
                <a14:shadowObscured xmlns:a14="http://schemas.microsoft.com/office/drawing/2010/main"/>
              </a:ext>
            </a:extLst>
          </p:spPr>
        </p:pic>
        <p:pic>
          <p:nvPicPr>
            <p:cNvPr id="19" name="Imagen 5">
              <a:extLst>
                <a:ext uri="{FF2B5EF4-FFF2-40B4-BE49-F238E27FC236}">
                  <a16:creationId xmlns:a16="http://schemas.microsoft.com/office/drawing/2014/main" id="{CAD6468D-C1E1-E943-9220-78D7F9652F3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3083039" y="6406383"/>
              <a:ext cx="843789" cy="242043"/>
            </a:xfrm>
            <a:prstGeom prst="rect">
              <a:avLst/>
            </a:prstGeom>
          </p:spPr>
        </p:pic>
      </p:grpSp>
    </p:spTree>
    <p:extLst>
      <p:ext uri="{BB962C8B-B14F-4D97-AF65-F5344CB8AC3E}">
        <p14:creationId xmlns:p14="http://schemas.microsoft.com/office/powerpoint/2010/main" val="29020667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ido con imagen">
    <p:spTree>
      <p:nvGrpSpPr>
        <p:cNvPr id="1" name=""/>
        <p:cNvGrpSpPr/>
        <p:nvPr/>
      </p:nvGrpSpPr>
      <p:grpSpPr>
        <a:xfrm>
          <a:off x="0" y="0"/>
          <a:ext cx="0" cy="0"/>
          <a:chOff x="0" y="0"/>
          <a:chExt cx="0" cy="0"/>
        </a:xfrm>
      </p:grpSpPr>
      <p:sp>
        <p:nvSpPr>
          <p:cNvPr id="3" name="Título 1">
            <a:extLst>
              <a:ext uri="{FF2B5EF4-FFF2-40B4-BE49-F238E27FC236}">
                <a16:creationId xmlns:a16="http://schemas.microsoft.com/office/drawing/2014/main" id="{A51B494D-99DC-45D9-98B7-B2418CE6C6DD}"/>
              </a:ext>
            </a:extLst>
          </p:cNvPr>
          <p:cNvSpPr>
            <a:spLocks noGrp="1"/>
          </p:cNvSpPr>
          <p:nvPr>
            <p:ph type="title" hasCustomPrompt="1"/>
          </p:nvPr>
        </p:nvSpPr>
        <p:spPr>
          <a:xfrm>
            <a:off x="839788" y="979768"/>
            <a:ext cx="3932237" cy="1938655"/>
          </a:xfrm>
          <a:prstGeom prst="rect">
            <a:avLst/>
          </a:prstGeom>
        </p:spPr>
        <p:txBody>
          <a:bodyPr anchor="b"/>
          <a:lstStyle>
            <a:lvl1pPr algn="l">
              <a:defRPr sz="2800">
                <a:solidFill>
                  <a:srgbClr val="652C80"/>
                </a:solidFill>
                <a:latin typeface="+mj-lt"/>
              </a:defRPr>
            </a:lvl1pPr>
          </a:lstStyle>
          <a:p>
            <a:r>
              <a:rPr lang="es-ES" dirty="0"/>
              <a:t>HAGA CLIC PARA MODIFICAR EL ESTILO DE TÍTULO DEL PATRÓN</a:t>
            </a:r>
          </a:p>
        </p:txBody>
      </p:sp>
      <p:sp>
        <p:nvSpPr>
          <p:cNvPr id="4" name="Marcador de texto 3">
            <a:extLst>
              <a:ext uri="{FF2B5EF4-FFF2-40B4-BE49-F238E27FC236}">
                <a16:creationId xmlns:a16="http://schemas.microsoft.com/office/drawing/2014/main" id="{2557C797-17C4-4063-B725-E58E56F47DEF}"/>
              </a:ext>
            </a:extLst>
          </p:cNvPr>
          <p:cNvSpPr>
            <a:spLocks noGrp="1"/>
          </p:cNvSpPr>
          <p:nvPr>
            <p:ph type="body" sz="half" idx="2"/>
          </p:nvPr>
        </p:nvSpPr>
        <p:spPr>
          <a:xfrm>
            <a:off x="839788" y="3253338"/>
            <a:ext cx="3932237" cy="2615649"/>
          </a:xfrm>
          <a:prstGeom prst="rect">
            <a:avLst/>
          </a:prstGeom>
        </p:spPr>
        <p:txBody>
          <a:bodyPr/>
          <a:lstStyle>
            <a:lvl1pPr marL="0" indent="0" algn="l">
              <a:buNone/>
              <a:defRPr sz="1600" b="0">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dirty="0"/>
              <a:t>Editar los estilos de texto del patrón</a:t>
            </a:r>
          </a:p>
        </p:txBody>
      </p:sp>
      <p:sp>
        <p:nvSpPr>
          <p:cNvPr id="5" name="Marcador de posición de imagen 5">
            <a:extLst>
              <a:ext uri="{FF2B5EF4-FFF2-40B4-BE49-F238E27FC236}">
                <a16:creationId xmlns:a16="http://schemas.microsoft.com/office/drawing/2014/main" id="{DADE31B5-7908-47F5-ACDD-2865888F500A}"/>
              </a:ext>
            </a:extLst>
          </p:cNvPr>
          <p:cNvSpPr>
            <a:spLocks noGrp="1"/>
          </p:cNvSpPr>
          <p:nvPr>
            <p:ph type="pic" sz="quarter" idx="10"/>
          </p:nvPr>
        </p:nvSpPr>
        <p:spPr>
          <a:xfrm>
            <a:off x="5229225" y="987425"/>
            <a:ext cx="6419850" cy="4881563"/>
          </a:xfrm>
          <a:prstGeom prst="rect">
            <a:avLst/>
          </a:prstGeom>
        </p:spPr>
        <p:txBody>
          <a:bodyPr/>
          <a:lstStyle>
            <a:lvl1pPr algn="l">
              <a:defRPr sz="1800" b="0">
                <a:latin typeface="+mn-lt"/>
              </a:defRPr>
            </a:lvl1pPr>
          </a:lstStyle>
          <a:p>
            <a:endParaRPr lang="es-ES" dirty="0"/>
          </a:p>
        </p:txBody>
      </p:sp>
      <p:sp>
        <p:nvSpPr>
          <p:cNvPr id="6" name="CuadroTexto 5">
            <a:extLst>
              <a:ext uri="{FF2B5EF4-FFF2-40B4-BE49-F238E27FC236}">
                <a16:creationId xmlns:a16="http://schemas.microsoft.com/office/drawing/2014/main" id="{CBFA8C5D-46CC-4C78-8756-ABC7D800EFB2}"/>
              </a:ext>
            </a:extLst>
          </p:cNvPr>
          <p:cNvSpPr txBox="1"/>
          <p:nvPr userDrawn="1"/>
        </p:nvSpPr>
        <p:spPr>
          <a:xfrm>
            <a:off x="11434917" y="6400800"/>
            <a:ext cx="452284" cy="246221"/>
          </a:xfrm>
          <a:prstGeom prst="rect">
            <a:avLst/>
          </a:prstGeom>
          <a:noFill/>
        </p:spPr>
        <p:txBody>
          <a:bodyPr wrap="square" rtlCol="0">
            <a:spAutoFit/>
          </a:bodyPr>
          <a:lstStyle/>
          <a:p>
            <a:pPr algn="r"/>
            <a:fld id="{92D880E6-DE9E-4572-A558-DC71124FA1D9}" type="slidenum">
              <a:rPr lang="es-ES" sz="1000" b="1" smtClean="0">
                <a:solidFill>
                  <a:srgbClr val="DC7E30"/>
                </a:solidFill>
              </a:rPr>
              <a:t>‹Nº›</a:t>
            </a:fld>
            <a:endParaRPr lang="es-ES" sz="1000" b="1" dirty="0">
              <a:solidFill>
                <a:srgbClr val="DC7E30"/>
              </a:solidFill>
            </a:endParaRPr>
          </a:p>
        </p:txBody>
      </p:sp>
    </p:spTree>
    <p:extLst>
      <p:ext uri="{BB962C8B-B14F-4D97-AF65-F5344CB8AC3E}">
        <p14:creationId xmlns:p14="http://schemas.microsoft.com/office/powerpoint/2010/main" val="17506203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o destacado">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2108B3BD-D400-4180-88F9-2CD4C78D9F15}"/>
              </a:ext>
            </a:extLst>
          </p:cNvPr>
          <p:cNvPicPr>
            <a:picLocks noChangeAspect="1"/>
          </p:cNvPicPr>
          <p:nvPr userDrawn="1"/>
        </p:nvPicPr>
        <p:blipFill rotWithShape="1">
          <a:blip r:embed="rId2">
            <a:alphaModFix/>
            <a:extLst>
              <a:ext uri="{28A0092B-C50C-407E-A947-70E740481C1C}">
                <a14:useLocalDpi xmlns:a14="http://schemas.microsoft.com/office/drawing/2010/main" val="0"/>
              </a:ext>
            </a:extLst>
          </a:blip>
          <a:srcRect b="-2400"/>
          <a:stretch/>
        </p:blipFill>
        <p:spPr>
          <a:xfrm>
            <a:off x="0" y="0"/>
            <a:ext cx="12192000" cy="7022592"/>
          </a:xfrm>
          <a:prstGeom prst="rect">
            <a:avLst/>
          </a:prstGeom>
        </p:spPr>
      </p:pic>
      <p:sp>
        <p:nvSpPr>
          <p:cNvPr id="4" name="Título 1">
            <a:extLst>
              <a:ext uri="{FF2B5EF4-FFF2-40B4-BE49-F238E27FC236}">
                <a16:creationId xmlns:a16="http://schemas.microsoft.com/office/drawing/2014/main" id="{01DEF4D2-D7A5-448B-996D-865C0154D497}"/>
              </a:ext>
            </a:extLst>
          </p:cNvPr>
          <p:cNvSpPr>
            <a:spLocks noGrp="1"/>
          </p:cNvSpPr>
          <p:nvPr>
            <p:ph type="title" hasCustomPrompt="1"/>
          </p:nvPr>
        </p:nvSpPr>
        <p:spPr>
          <a:xfrm>
            <a:off x="1428750" y="1602185"/>
            <a:ext cx="9334500" cy="3653631"/>
          </a:xfrm>
          <a:prstGeom prst="rect">
            <a:avLst/>
          </a:prstGeom>
          <a:solidFill>
            <a:srgbClr val="652C80"/>
          </a:solidFill>
        </p:spPr>
        <p:txBody>
          <a:bodyPr lIns="720000" tIns="46800" rIns="720000" bIns="46800" anchor="ctr"/>
          <a:lstStyle>
            <a:lvl1pPr algn="ctr">
              <a:defRPr sz="2200" i="1">
                <a:solidFill>
                  <a:schemeClr val="bg1"/>
                </a:solidFill>
                <a:latin typeface="+mj-lt"/>
              </a:defRPr>
            </a:lvl1pPr>
          </a:lstStyle>
          <a:p>
            <a:r>
              <a:rPr lang="es-ES" dirty="0"/>
              <a:t>“Haga clic para modificar el estilo de título del patrón”</a:t>
            </a:r>
          </a:p>
        </p:txBody>
      </p:sp>
    </p:spTree>
    <p:extLst>
      <p:ext uri="{BB962C8B-B14F-4D97-AF65-F5344CB8AC3E}">
        <p14:creationId xmlns:p14="http://schemas.microsoft.com/office/powerpoint/2010/main" val="7053769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Imagen lateral">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85472440-882F-406D-B1F5-879CFBB170A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6540498" y="1206497"/>
            <a:ext cx="6858003" cy="4445000"/>
          </a:xfrm>
          <a:prstGeom prst="rect">
            <a:avLst/>
          </a:prstGeom>
        </p:spPr>
      </p:pic>
      <p:sp>
        <p:nvSpPr>
          <p:cNvPr id="6" name="Marcador de texto 17">
            <a:extLst>
              <a:ext uri="{FF2B5EF4-FFF2-40B4-BE49-F238E27FC236}">
                <a16:creationId xmlns:a16="http://schemas.microsoft.com/office/drawing/2014/main" id="{66D0BDA0-9D2A-4F87-ACAC-7BA9D903E6FD}"/>
              </a:ext>
            </a:extLst>
          </p:cNvPr>
          <p:cNvSpPr>
            <a:spLocks noGrp="1"/>
          </p:cNvSpPr>
          <p:nvPr>
            <p:ph type="body" sz="quarter" idx="10" hasCustomPrompt="1"/>
          </p:nvPr>
        </p:nvSpPr>
        <p:spPr>
          <a:xfrm>
            <a:off x="-1" y="1740866"/>
            <a:ext cx="7202079" cy="1322845"/>
          </a:xfrm>
          <a:prstGeom prst="rect">
            <a:avLst/>
          </a:prstGeom>
          <a:solidFill>
            <a:srgbClr val="652C80"/>
          </a:solidFill>
        </p:spPr>
        <p:txBody>
          <a:bodyPr lIns="648000" tIns="216000" rIns="648000" bIns="216000"/>
          <a:lstStyle>
            <a:lvl1pPr algn="l">
              <a:defRPr sz="1800" b="0">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s-ES" dirty="0" err="1"/>
              <a:t>Lorem</a:t>
            </a:r>
            <a:r>
              <a:rPr lang="es-ES" dirty="0"/>
              <a:t> </a:t>
            </a:r>
            <a:r>
              <a:rPr lang="es-ES" dirty="0" err="1"/>
              <a:t>ipsum</a:t>
            </a:r>
            <a:r>
              <a:rPr lang="es-ES" dirty="0"/>
              <a:t> dolor </a:t>
            </a:r>
            <a:r>
              <a:rPr lang="es-ES" dirty="0" err="1"/>
              <a:t>sit</a:t>
            </a:r>
            <a:r>
              <a:rPr lang="es-ES" dirty="0"/>
              <a:t> </a:t>
            </a:r>
            <a:r>
              <a:rPr lang="es-ES" dirty="0" err="1"/>
              <a:t>amet</a:t>
            </a:r>
            <a:r>
              <a:rPr lang="es-ES" dirty="0"/>
              <a:t>, </a:t>
            </a:r>
            <a:r>
              <a:rPr lang="es-ES" dirty="0" err="1"/>
              <a:t>consectetur</a:t>
            </a:r>
            <a:r>
              <a:rPr lang="es-ES" dirty="0"/>
              <a:t> </a:t>
            </a:r>
            <a:r>
              <a:rPr lang="es-ES" dirty="0" err="1"/>
              <a:t>adipiscing</a:t>
            </a:r>
            <a:r>
              <a:rPr lang="es-ES" dirty="0"/>
              <a:t> </a:t>
            </a:r>
            <a:r>
              <a:rPr lang="es-ES" dirty="0" err="1"/>
              <a:t>elit</a:t>
            </a:r>
            <a:r>
              <a:rPr lang="es-ES" dirty="0"/>
              <a:t>, sed do </a:t>
            </a:r>
            <a:r>
              <a:rPr lang="es-ES" dirty="0" err="1"/>
              <a:t>eiusmod</a:t>
            </a:r>
            <a:r>
              <a:rPr lang="es-ES" dirty="0"/>
              <a:t> </a:t>
            </a:r>
            <a:r>
              <a:rPr lang="es-ES" dirty="0" err="1"/>
              <a:t>tempor</a:t>
            </a:r>
            <a:r>
              <a:rPr lang="es-ES" dirty="0"/>
              <a:t> </a:t>
            </a:r>
            <a:r>
              <a:rPr lang="es-ES" dirty="0" err="1"/>
              <a:t>incididunt</a:t>
            </a:r>
            <a:r>
              <a:rPr lang="es-ES" dirty="0"/>
              <a:t> ut labore et </a:t>
            </a:r>
            <a:r>
              <a:rPr lang="es-ES" dirty="0" err="1"/>
              <a:t>dolore</a:t>
            </a:r>
            <a:r>
              <a:rPr lang="es-ES" dirty="0"/>
              <a:t> magna </a:t>
            </a:r>
            <a:r>
              <a:rPr lang="es-ES" dirty="0" err="1"/>
              <a:t>aliqua</a:t>
            </a:r>
            <a:r>
              <a:rPr lang="es-ES" dirty="0"/>
              <a:t> </a:t>
            </a:r>
            <a:r>
              <a:rPr lang="es-ES" dirty="0" err="1"/>
              <a:t>inventore</a:t>
            </a:r>
            <a:r>
              <a:rPr lang="es-ES" dirty="0"/>
              <a:t> </a:t>
            </a:r>
            <a:r>
              <a:rPr lang="es-ES" dirty="0" err="1"/>
              <a:t>veritatis</a:t>
            </a:r>
            <a:r>
              <a:rPr lang="es-ES" dirty="0"/>
              <a:t>.</a:t>
            </a:r>
          </a:p>
        </p:txBody>
      </p:sp>
      <p:sp>
        <p:nvSpPr>
          <p:cNvPr id="7" name="Marcador de texto 22">
            <a:extLst>
              <a:ext uri="{FF2B5EF4-FFF2-40B4-BE49-F238E27FC236}">
                <a16:creationId xmlns:a16="http://schemas.microsoft.com/office/drawing/2014/main" id="{A052FBCD-E7A7-4CF3-A84F-5B8BAAF4D7AC}"/>
              </a:ext>
            </a:extLst>
          </p:cNvPr>
          <p:cNvSpPr>
            <a:spLocks noGrp="1"/>
          </p:cNvSpPr>
          <p:nvPr>
            <p:ph type="body" sz="quarter" idx="11"/>
          </p:nvPr>
        </p:nvSpPr>
        <p:spPr>
          <a:xfrm>
            <a:off x="625475" y="4122738"/>
            <a:ext cx="6576704" cy="2062162"/>
          </a:xfrm>
          <a:prstGeom prst="rect">
            <a:avLst/>
          </a:prstGeom>
        </p:spPr>
        <p:txBody>
          <a:bodyPr/>
          <a:lstStyle>
            <a:lvl1pPr marL="285750" indent="-285750" algn="l">
              <a:buClr>
                <a:srgbClr val="E05206"/>
              </a:buClr>
              <a:buFont typeface="Arial" panose="020B0604020202020204" pitchFamily="34" charset="0"/>
              <a:buChar char="•"/>
              <a:defRPr sz="1600" b="0">
                <a:latin typeface="+mn-lt"/>
              </a:defRPr>
            </a:lvl1pPr>
            <a:lvl2pPr marL="742950" indent="-285750" algn="l">
              <a:buClr>
                <a:srgbClr val="E05206"/>
              </a:buClr>
              <a:buFont typeface="Arial" panose="020B0604020202020204" pitchFamily="34" charset="0"/>
              <a:buChar char="•"/>
              <a:defRPr sz="1600" b="0">
                <a:latin typeface="+mn-lt"/>
              </a:defRPr>
            </a:lvl2pPr>
            <a:lvl3pPr marL="1200150" indent="-285750" algn="l">
              <a:buClr>
                <a:srgbClr val="E05206"/>
              </a:buClr>
              <a:buFont typeface="Arial" panose="020B0604020202020204" pitchFamily="34" charset="0"/>
              <a:buChar char="•"/>
              <a:defRPr sz="1600" b="0">
                <a:latin typeface="+mn-lt"/>
              </a:defRPr>
            </a:lvl3pPr>
            <a:lvl4pPr marL="1657350" indent="-285750" algn="l">
              <a:buClr>
                <a:srgbClr val="E05206"/>
              </a:buClr>
              <a:buFont typeface="Arial" panose="020B0604020202020204" pitchFamily="34" charset="0"/>
              <a:buChar char="•"/>
              <a:defRPr sz="1600" b="0">
                <a:latin typeface="+mn-lt"/>
              </a:defRPr>
            </a:lvl4pPr>
            <a:lvl5pPr marL="2114550" indent="-285750" algn="l">
              <a:buClr>
                <a:srgbClr val="E05206"/>
              </a:buClr>
              <a:buFont typeface="Arial" panose="020B0604020202020204" pitchFamily="34" charset="0"/>
              <a:buChar char="•"/>
              <a:defRPr sz="1600" b="0">
                <a:latin typeface="+mn-lt"/>
              </a:defRPr>
            </a:lvl5pPr>
          </a:lstStyle>
          <a:p>
            <a:pPr lvl="0"/>
            <a:r>
              <a:rPr lang="es-ES" dirty="0"/>
              <a:t>Haga clic para modificar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p>
        </p:txBody>
      </p:sp>
      <p:sp>
        <p:nvSpPr>
          <p:cNvPr id="11" name="Título 10">
            <a:extLst>
              <a:ext uri="{FF2B5EF4-FFF2-40B4-BE49-F238E27FC236}">
                <a16:creationId xmlns:a16="http://schemas.microsoft.com/office/drawing/2014/main" id="{AEF93F7F-BC8D-451D-9528-219DE39142FC}"/>
              </a:ext>
            </a:extLst>
          </p:cNvPr>
          <p:cNvSpPr>
            <a:spLocks noGrp="1"/>
          </p:cNvSpPr>
          <p:nvPr>
            <p:ph type="title"/>
          </p:nvPr>
        </p:nvSpPr>
        <p:spPr>
          <a:xfrm>
            <a:off x="533400" y="365125"/>
            <a:ext cx="6363878" cy="1325563"/>
          </a:xfrm>
          <a:prstGeom prst="rect">
            <a:avLst/>
          </a:prstGeom>
        </p:spPr>
        <p:txBody>
          <a:bodyPr/>
          <a:lstStyle>
            <a:lvl1pPr algn="l">
              <a:defRPr/>
            </a:lvl1pPr>
          </a:lstStyle>
          <a:p>
            <a:r>
              <a:rPr lang="es-ES" dirty="0"/>
              <a:t>Haga clic para modificar el estilo de título del patrón</a:t>
            </a:r>
          </a:p>
        </p:txBody>
      </p:sp>
      <p:sp>
        <p:nvSpPr>
          <p:cNvPr id="18" name="Marcador de texto 17">
            <a:extLst>
              <a:ext uri="{FF2B5EF4-FFF2-40B4-BE49-F238E27FC236}">
                <a16:creationId xmlns:a16="http://schemas.microsoft.com/office/drawing/2014/main" id="{7375B660-D70B-4515-96CA-CDF0FAFD8066}"/>
              </a:ext>
            </a:extLst>
          </p:cNvPr>
          <p:cNvSpPr>
            <a:spLocks noGrp="1"/>
          </p:cNvSpPr>
          <p:nvPr>
            <p:ph type="body" sz="quarter" idx="12" hasCustomPrompt="1"/>
          </p:nvPr>
        </p:nvSpPr>
        <p:spPr>
          <a:xfrm>
            <a:off x="625475" y="3530719"/>
            <a:ext cx="5334187" cy="437492"/>
          </a:xfrm>
          <a:prstGeom prst="rect">
            <a:avLst/>
          </a:prstGeom>
        </p:spPr>
        <p:txBody>
          <a:bodyPr/>
          <a:lstStyle>
            <a:lvl1pPr algn="l">
              <a:defRPr sz="2800">
                <a:solidFill>
                  <a:srgbClr val="652C80"/>
                </a:solidFill>
                <a:latin typeface="Arial" panose="020B0604020202020204" pitchFamily="34" charset="0"/>
                <a:cs typeface="Arial" panose="020B0604020202020204" pitchFamily="34" charset="0"/>
              </a:defRPr>
            </a:lvl1pPr>
            <a:lvl2pPr algn="l">
              <a:defRPr/>
            </a:lvl2pPr>
            <a:lvl3pPr algn="l">
              <a:defRPr/>
            </a:lvl3pPr>
            <a:lvl4pPr algn="l">
              <a:defRPr/>
            </a:lvl4pPr>
            <a:lvl5pPr algn="l">
              <a:defRPr/>
            </a:lvl5pPr>
          </a:lstStyle>
          <a:p>
            <a:pPr lvl="0"/>
            <a:r>
              <a:rPr lang="es-ES" sz="2800" dirty="0">
                <a:latin typeface="Arial" panose="020B0604020202020204" pitchFamily="34" charset="0"/>
                <a:cs typeface="Arial" panose="020B0604020202020204" pitchFamily="34" charset="0"/>
              </a:rPr>
              <a:t>OBJETIVOS</a:t>
            </a:r>
            <a:endParaRPr lang="es-ES" dirty="0"/>
          </a:p>
        </p:txBody>
      </p:sp>
    </p:spTree>
    <p:extLst>
      <p:ext uri="{BB962C8B-B14F-4D97-AF65-F5344CB8AC3E}">
        <p14:creationId xmlns:p14="http://schemas.microsoft.com/office/powerpoint/2010/main" val="20745270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ulos y cajas">
    <p:spTree>
      <p:nvGrpSpPr>
        <p:cNvPr id="1" name=""/>
        <p:cNvGrpSpPr/>
        <p:nvPr/>
      </p:nvGrpSpPr>
      <p:grpSpPr>
        <a:xfrm>
          <a:off x="0" y="0"/>
          <a:ext cx="0" cy="0"/>
          <a:chOff x="0" y="0"/>
          <a:chExt cx="0" cy="0"/>
        </a:xfrm>
      </p:grpSpPr>
      <p:sp>
        <p:nvSpPr>
          <p:cNvPr id="3" name="Título 1">
            <a:extLst>
              <a:ext uri="{FF2B5EF4-FFF2-40B4-BE49-F238E27FC236}">
                <a16:creationId xmlns:a16="http://schemas.microsoft.com/office/drawing/2014/main" id="{2D2F1F2B-D66A-43D5-BA44-17C19818BD18}"/>
              </a:ext>
            </a:extLst>
          </p:cNvPr>
          <p:cNvSpPr>
            <a:spLocks noGrp="1"/>
          </p:cNvSpPr>
          <p:nvPr>
            <p:ph type="title" hasCustomPrompt="1"/>
          </p:nvPr>
        </p:nvSpPr>
        <p:spPr>
          <a:xfrm>
            <a:off x="0" y="415687"/>
            <a:ext cx="12192000" cy="654421"/>
          </a:xfrm>
          <a:prstGeom prst="rect">
            <a:avLst/>
          </a:prstGeom>
        </p:spPr>
        <p:txBody>
          <a:bodyPr/>
          <a:lstStyle>
            <a:lvl1pPr algn="ctr">
              <a:defRPr>
                <a:solidFill>
                  <a:srgbClr val="652C80"/>
                </a:solidFill>
                <a:latin typeface="+mj-lt"/>
              </a:defRPr>
            </a:lvl1pPr>
          </a:lstStyle>
          <a:p>
            <a:r>
              <a:rPr lang="es-ES" dirty="0"/>
              <a:t>TÍTULO DE LA DIAPOSITIVA</a:t>
            </a:r>
          </a:p>
        </p:txBody>
      </p:sp>
      <p:sp>
        <p:nvSpPr>
          <p:cNvPr id="4" name="Marcador de texto 7">
            <a:extLst>
              <a:ext uri="{FF2B5EF4-FFF2-40B4-BE49-F238E27FC236}">
                <a16:creationId xmlns:a16="http://schemas.microsoft.com/office/drawing/2014/main" id="{2BB4AD7A-BD3C-4357-885D-884947F04F7F}"/>
              </a:ext>
            </a:extLst>
          </p:cNvPr>
          <p:cNvSpPr>
            <a:spLocks noGrp="1"/>
          </p:cNvSpPr>
          <p:nvPr>
            <p:ph type="body" sz="quarter" idx="10" hasCustomPrompt="1"/>
          </p:nvPr>
        </p:nvSpPr>
        <p:spPr>
          <a:xfrm>
            <a:off x="358590" y="1272693"/>
            <a:ext cx="11833409" cy="426731"/>
          </a:xfrm>
          <a:prstGeom prst="rect">
            <a:avLst/>
          </a:prstGeom>
        </p:spPr>
        <p:txBody>
          <a:bodyPr/>
          <a:lstStyle>
            <a:lvl1pPr algn="l">
              <a:defRPr sz="2000" b="1">
                <a:latin typeface="+mn-lt"/>
              </a:defRPr>
            </a:lvl1pPr>
          </a:lstStyle>
          <a:p>
            <a:pPr lvl="0"/>
            <a:r>
              <a:rPr lang="es-ES" dirty="0"/>
              <a:t>Haga clic para modificar texto</a:t>
            </a:r>
          </a:p>
        </p:txBody>
      </p:sp>
      <p:sp>
        <p:nvSpPr>
          <p:cNvPr id="5" name="Marcador de texto 11">
            <a:extLst>
              <a:ext uri="{FF2B5EF4-FFF2-40B4-BE49-F238E27FC236}">
                <a16:creationId xmlns:a16="http://schemas.microsoft.com/office/drawing/2014/main" id="{D698B2DB-A4E2-447E-99C2-D43CEF2B3283}"/>
              </a:ext>
            </a:extLst>
          </p:cNvPr>
          <p:cNvSpPr>
            <a:spLocks noGrp="1"/>
          </p:cNvSpPr>
          <p:nvPr>
            <p:ph type="body" sz="quarter" idx="11" hasCustomPrompt="1"/>
          </p:nvPr>
        </p:nvSpPr>
        <p:spPr>
          <a:xfrm>
            <a:off x="358590" y="1699424"/>
            <a:ext cx="11833409" cy="426731"/>
          </a:xfrm>
          <a:prstGeom prst="rect">
            <a:avLst/>
          </a:prstGeom>
        </p:spPr>
        <p:txBody>
          <a:bodyPr/>
          <a:lstStyle>
            <a:lvl1pPr algn="l">
              <a:defRPr sz="1800" b="0">
                <a:latin typeface="+mn-lt"/>
              </a:defRPr>
            </a:lvl1pPr>
          </a:lstStyle>
          <a:p>
            <a:pPr lvl="0"/>
            <a:r>
              <a:rPr lang="es-ES" dirty="0"/>
              <a:t>Haga clic para modificar texto</a:t>
            </a:r>
          </a:p>
        </p:txBody>
      </p:sp>
      <p:sp>
        <p:nvSpPr>
          <p:cNvPr id="6" name="Marcador de texto 5">
            <a:extLst>
              <a:ext uri="{FF2B5EF4-FFF2-40B4-BE49-F238E27FC236}">
                <a16:creationId xmlns:a16="http://schemas.microsoft.com/office/drawing/2014/main" id="{C8CC7527-A643-4F23-9AB8-48D8F01E4C45}"/>
              </a:ext>
            </a:extLst>
          </p:cNvPr>
          <p:cNvSpPr>
            <a:spLocks noGrp="1"/>
          </p:cNvSpPr>
          <p:nvPr>
            <p:ph type="body" sz="quarter" idx="12"/>
          </p:nvPr>
        </p:nvSpPr>
        <p:spPr>
          <a:xfrm>
            <a:off x="358591" y="3241687"/>
            <a:ext cx="2684868" cy="2621184"/>
          </a:xfrm>
          <a:prstGeom prst="rect">
            <a:avLst/>
          </a:prstGeom>
          <a:solidFill>
            <a:srgbClr val="DFAC37"/>
          </a:solidFill>
        </p:spPr>
        <p:txBody>
          <a:bodyPr lIns="144000" tIns="216000" rIns="216000" bIns="216000" anchor="ctr"/>
          <a:lstStyle>
            <a:lvl1pPr algn="ctr">
              <a:defRPr sz="1400" b="1">
                <a:solidFill>
                  <a:schemeClr val="bg1"/>
                </a:solidFill>
                <a:latin typeface="+mn-lt"/>
              </a:defRPr>
            </a:lvl1pPr>
            <a:lvl2pPr algn="ctr">
              <a:defRPr sz="1400" b="1">
                <a:solidFill>
                  <a:schemeClr val="bg1"/>
                </a:solidFill>
              </a:defRPr>
            </a:lvl2pPr>
            <a:lvl3pPr algn="ctr">
              <a:defRPr sz="1400" b="1">
                <a:solidFill>
                  <a:schemeClr val="bg1"/>
                </a:solidFill>
              </a:defRPr>
            </a:lvl3pPr>
            <a:lvl4pPr algn="ctr">
              <a:defRPr sz="1400" b="1">
                <a:solidFill>
                  <a:schemeClr val="bg1"/>
                </a:solidFill>
              </a:defRPr>
            </a:lvl4pPr>
            <a:lvl5pPr algn="ctr">
              <a:defRPr sz="1400" b="1">
                <a:solidFill>
                  <a:schemeClr val="bg1"/>
                </a:solidFill>
              </a:defRPr>
            </a:lvl5pPr>
          </a:lstStyle>
          <a:p>
            <a:pPr lvl="0"/>
            <a:endParaRPr lang="es-ES" dirty="0"/>
          </a:p>
        </p:txBody>
      </p:sp>
      <p:sp>
        <p:nvSpPr>
          <p:cNvPr id="7" name="Marcador de texto 5">
            <a:extLst>
              <a:ext uri="{FF2B5EF4-FFF2-40B4-BE49-F238E27FC236}">
                <a16:creationId xmlns:a16="http://schemas.microsoft.com/office/drawing/2014/main" id="{7482E0BB-9397-4541-A7D4-53CABA49FC9E}"/>
              </a:ext>
            </a:extLst>
          </p:cNvPr>
          <p:cNvSpPr>
            <a:spLocks noGrp="1"/>
          </p:cNvSpPr>
          <p:nvPr>
            <p:ph type="body" sz="quarter" idx="13"/>
          </p:nvPr>
        </p:nvSpPr>
        <p:spPr>
          <a:xfrm>
            <a:off x="3279162" y="3243283"/>
            <a:ext cx="2684868" cy="2630079"/>
          </a:xfrm>
          <a:prstGeom prst="rect">
            <a:avLst/>
          </a:prstGeom>
          <a:solidFill>
            <a:srgbClr val="6C8A37"/>
          </a:solidFill>
        </p:spPr>
        <p:txBody>
          <a:bodyPr lIns="144000" tIns="216000" rIns="216000" bIns="216000" anchor="ctr"/>
          <a:lstStyle>
            <a:lvl1pPr algn="ctr">
              <a:defRPr sz="1400" b="1">
                <a:solidFill>
                  <a:schemeClr val="bg1"/>
                </a:solidFill>
                <a:latin typeface="+mn-lt"/>
              </a:defRPr>
            </a:lvl1pPr>
            <a:lvl2pPr algn="ctr">
              <a:defRPr sz="1400" b="1">
                <a:solidFill>
                  <a:schemeClr val="bg1"/>
                </a:solidFill>
              </a:defRPr>
            </a:lvl2pPr>
            <a:lvl3pPr algn="ctr">
              <a:defRPr sz="1400" b="1">
                <a:solidFill>
                  <a:schemeClr val="bg1"/>
                </a:solidFill>
              </a:defRPr>
            </a:lvl3pPr>
            <a:lvl4pPr algn="ctr">
              <a:defRPr sz="1400" b="1">
                <a:solidFill>
                  <a:schemeClr val="bg1"/>
                </a:solidFill>
              </a:defRPr>
            </a:lvl4pPr>
            <a:lvl5pPr algn="ctr">
              <a:defRPr sz="1400" b="1">
                <a:solidFill>
                  <a:schemeClr val="bg1"/>
                </a:solidFill>
              </a:defRPr>
            </a:lvl5pPr>
          </a:lstStyle>
          <a:p>
            <a:pPr lvl="0"/>
            <a:endParaRPr lang="es-ES" dirty="0"/>
          </a:p>
        </p:txBody>
      </p:sp>
      <p:sp>
        <p:nvSpPr>
          <p:cNvPr id="8" name="Marcador de texto 5">
            <a:extLst>
              <a:ext uri="{FF2B5EF4-FFF2-40B4-BE49-F238E27FC236}">
                <a16:creationId xmlns:a16="http://schemas.microsoft.com/office/drawing/2014/main" id="{C0ECAAA5-0F56-431A-B5C5-18AE0D2AC167}"/>
              </a:ext>
            </a:extLst>
          </p:cNvPr>
          <p:cNvSpPr>
            <a:spLocks noGrp="1"/>
          </p:cNvSpPr>
          <p:nvPr>
            <p:ph type="body" sz="quarter" idx="14"/>
          </p:nvPr>
        </p:nvSpPr>
        <p:spPr>
          <a:xfrm>
            <a:off x="6199733" y="3241686"/>
            <a:ext cx="2684868" cy="2621184"/>
          </a:xfrm>
          <a:prstGeom prst="rect">
            <a:avLst/>
          </a:prstGeom>
          <a:solidFill>
            <a:srgbClr val="E05206"/>
          </a:solidFill>
        </p:spPr>
        <p:txBody>
          <a:bodyPr lIns="144000" tIns="216000" rIns="216000" bIns="216000" anchor="ctr"/>
          <a:lstStyle>
            <a:lvl1pPr algn="ctr">
              <a:defRPr sz="1400" b="1">
                <a:solidFill>
                  <a:schemeClr val="bg1"/>
                </a:solidFill>
                <a:latin typeface="+mn-lt"/>
              </a:defRPr>
            </a:lvl1pPr>
            <a:lvl2pPr algn="ctr">
              <a:defRPr sz="1400" b="1">
                <a:solidFill>
                  <a:schemeClr val="bg1"/>
                </a:solidFill>
              </a:defRPr>
            </a:lvl2pPr>
            <a:lvl3pPr algn="ctr">
              <a:defRPr sz="1400" b="1">
                <a:solidFill>
                  <a:schemeClr val="bg1"/>
                </a:solidFill>
              </a:defRPr>
            </a:lvl3pPr>
            <a:lvl4pPr algn="ctr">
              <a:defRPr sz="1400" b="1">
                <a:solidFill>
                  <a:schemeClr val="bg1"/>
                </a:solidFill>
              </a:defRPr>
            </a:lvl4pPr>
            <a:lvl5pPr algn="ctr">
              <a:defRPr sz="1400" b="1">
                <a:solidFill>
                  <a:schemeClr val="bg1"/>
                </a:solidFill>
              </a:defRPr>
            </a:lvl5pPr>
          </a:lstStyle>
          <a:p>
            <a:pPr lvl="0"/>
            <a:endParaRPr lang="es-ES" dirty="0"/>
          </a:p>
        </p:txBody>
      </p:sp>
      <p:sp>
        <p:nvSpPr>
          <p:cNvPr id="9" name="Marcador de texto 5">
            <a:extLst>
              <a:ext uri="{FF2B5EF4-FFF2-40B4-BE49-F238E27FC236}">
                <a16:creationId xmlns:a16="http://schemas.microsoft.com/office/drawing/2014/main" id="{A681B941-AD96-470A-8E68-869B21B4F9D8}"/>
              </a:ext>
            </a:extLst>
          </p:cNvPr>
          <p:cNvSpPr>
            <a:spLocks noGrp="1"/>
          </p:cNvSpPr>
          <p:nvPr>
            <p:ph type="body" sz="quarter" idx="15"/>
          </p:nvPr>
        </p:nvSpPr>
        <p:spPr>
          <a:xfrm>
            <a:off x="9148541" y="3241685"/>
            <a:ext cx="2684868" cy="2621184"/>
          </a:xfrm>
          <a:prstGeom prst="rect">
            <a:avLst/>
          </a:prstGeom>
          <a:solidFill>
            <a:srgbClr val="205C7B"/>
          </a:solidFill>
        </p:spPr>
        <p:txBody>
          <a:bodyPr lIns="144000" tIns="216000" rIns="216000" bIns="216000" anchor="ctr"/>
          <a:lstStyle>
            <a:lvl1pPr algn="ctr">
              <a:defRPr sz="1400" b="1">
                <a:solidFill>
                  <a:schemeClr val="bg1"/>
                </a:solidFill>
                <a:latin typeface="+mn-lt"/>
              </a:defRPr>
            </a:lvl1pPr>
            <a:lvl2pPr algn="ctr">
              <a:defRPr sz="1400" b="1">
                <a:solidFill>
                  <a:schemeClr val="bg1"/>
                </a:solidFill>
              </a:defRPr>
            </a:lvl2pPr>
            <a:lvl3pPr algn="ctr">
              <a:defRPr sz="1400" b="1">
                <a:solidFill>
                  <a:schemeClr val="bg1"/>
                </a:solidFill>
              </a:defRPr>
            </a:lvl3pPr>
            <a:lvl4pPr algn="ctr">
              <a:defRPr sz="1400" b="1">
                <a:solidFill>
                  <a:schemeClr val="bg1"/>
                </a:solidFill>
              </a:defRPr>
            </a:lvl4pPr>
            <a:lvl5pPr algn="ctr">
              <a:defRPr sz="1400" b="1">
                <a:solidFill>
                  <a:schemeClr val="bg1"/>
                </a:solidFill>
              </a:defRPr>
            </a:lvl5pPr>
          </a:lstStyle>
          <a:p>
            <a:pPr lvl="0"/>
            <a:endParaRPr lang="es-ES" dirty="0"/>
          </a:p>
        </p:txBody>
      </p:sp>
      <p:sp>
        <p:nvSpPr>
          <p:cNvPr id="10" name="Marcador de texto 2">
            <a:extLst>
              <a:ext uri="{FF2B5EF4-FFF2-40B4-BE49-F238E27FC236}">
                <a16:creationId xmlns:a16="http://schemas.microsoft.com/office/drawing/2014/main" id="{F8D2CCB0-0BE0-4D48-BB86-62947F271B09}"/>
              </a:ext>
            </a:extLst>
          </p:cNvPr>
          <p:cNvSpPr>
            <a:spLocks noGrp="1"/>
          </p:cNvSpPr>
          <p:nvPr>
            <p:ph type="body" idx="16" hasCustomPrompt="1"/>
          </p:nvPr>
        </p:nvSpPr>
        <p:spPr>
          <a:xfrm>
            <a:off x="358592" y="6074518"/>
            <a:ext cx="11474818" cy="262487"/>
          </a:xfrm>
          <a:prstGeom prst="rect">
            <a:avLst/>
          </a:prstGeom>
        </p:spPr>
        <p:txBody>
          <a:bodyPr anchor="t"/>
          <a:lstStyle>
            <a:lvl1pPr marL="0" indent="0" algn="ctr">
              <a:buNone/>
              <a:defRPr sz="1200" b="0" i="1">
                <a:solidFill>
                  <a:srgbClr val="652C8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dirty="0"/>
              <a:t>Haga clic para editar pie de gráfico</a:t>
            </a:r>
          </a:p>
        </p:txBody>
      </p:sp>
      <p:sp>
        <p:nvSpPr>
          <p:cNvPr id="11" name="Marcador de texto 11">
            <a:extLst>
              <a:ext uri="{FF2B5EF4-FFF2-40B4-BE49-F238E27FC236}">
                <a16:creationId xmlns:a16="http://schemas.microsoft.com/office/drawing/2014/main" id="{D8C4651C-210D-4DF5-AB5D-B85B5B493DC2}"/>
              </a:ext>
            </a:extLst>
          </p:cNvPr>
          <p:cNvSpPr>
            <a:spLocks noGrp="1"/>
          </p:cNvSpPr>
          <p:nvPr>
            <p:ph type="body" sz="quarter" idx="17" hasCustomPrompt="1"/>
          </p:nvPr>
        </p:nvSpPr>
        <p:spPr>
          <a:xfrm>
            <a:off x="358591" y="2611808"/>
            <a:ext cx="11833409" cy="426731"/>
          </a:xfrm>
          <a:prstGeom prst="rect">
            <a:avLst/>
          </a:prstGeom>
        </p:spPr>
        <p:txBody>
          <a:bodyPr/>
          <a:lstStyle>
            <a:lvl1pPr algn="l">
              <a:defRPr sz="2800" b="1">
                <a:solidFill>
                  <a:srgbClr val="652C80"/>
                </a:solidFill>
                <a:latin typeface="+mj-lt"/>
              </a:defRPr>
            </a:lvl1pPr>
          </a:lstStyle>
          <a:p>
            <a:pPr lvl="0"/>
            <a:r>
              <a:rPr lang="es-ES" dirty="0"/>
              <a:t>TÍTULO</a:t>
            </a:r>
          </a:p>
        </p:txBody>
      </p:sp>
      <p:sp>
        <p:nvSpPr>
          <p:cNvPr id="12" name="CuadroTexto 11">
            <a:extLst>
              <a:ext uri="{FF2B5EF4-FFF2-40B4-BE49-F238E27FC236}">
                <a16:creationId xmlns:a16="http://schemas.microsoft.com/office/drawing/2014/main" id="{5C55A4AD-45FF-4CE5-861D-06FFBF2AB930}"/>
              </a:ext>
            </a:extLst>
          </p:cNvPr>
          <p:cNvSpPr txBox="1"/>
          <p:nvPr userDrawn="1"/>
        </p:nvSpPr>
        <p:spPr>
          <a:xfrm>
            <a:off x="11434917" y="6400800"/>
            <a:ext cx="452284" cy="246221"/>
          </a:xfrm>
          <a:prstGeom prst="rect">
            <a:avLst/>
          </a:prstGeom>
          <a:noFill/>
        </p:spPr>
        <p:txBody>
          <a:bodyPr wrap="square" rtlCol="0">
            <a:spAutoFit/>
          </a:bodyPr>
          <a:lstStyle/>
          <a:p>
            <a:pPr algn="r"/>
            <a:fld id="{92D880E6-DE9E-4572-A558-DC71124FA1D9}" type="slidenum">
              <a:rPr lang="es-ES" sz="1000" b="1" smtClean="0">
                <a:solidFill>
                  <a:srgbClr val="DC7E30"/>
                </a:solidFill>
              </a:rPr>
              <a:t>‹Nº›</a:t>
            </a:fld>
            <a:endParaRPr lang="es-ES" sz="1000" b="1" dirty="0">
              <a:solidFill>
                <a:srgbClr val="DC7E30"/>
              </a:solidFill>
            </a:endParaRPr>
          </a:p>
        </p:txBody>
      </p:sp>
    </p:spTree>
    <p:extLst>
      <p:ext uri="{BB962C8B-B14F-4D97-AF65-F5344CB8AC3E}">
        <p14:creationId xmlns:p14="http://schemas.microsoft.com/office/powerpoint/2010/main" val="299401479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Datos">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BE52375E-B081-406D-8171-D44C7CB89D1C}"/>
              </a:ext>
            </a:extLst>
          </p:cNvPr>
          <p:cNvSpPr>
            <a:spLocks noGrp="1"/>
          </p:cNvSpPr>
          <p:nvPr>
            <p:ph type="title" hasCustomPrompt="1"/>
          </p:nvPr>
        </p:nvSpPr>
        <p:spPr>
          <a:xfrm>
            <a:off x="0" y="415687"/>
            <a:ext cx="12192000" cy="654421"/>
          </a:xfrm>
          <a:prstGeom prst="rect">
            <a:avLst/>
          </a:prstGeom>
        </p:spPr>
        <p:txBody>
          <a:bodyPr/>
          <a:lstStyle>
            <a:lvl1pPr algn="ctr">
              <a:defRPr>
                <a:solidFill>
                  <a:srgbClr val="652C80"/>
                </a:solidFill>
                <a:latin typeface="+mj-lt"/>
              </a:defRPr>
            </a:lvl1pPr>
          </a:lstStyle>
          <a:p>
            <a:r>
              <a:rPr lang="es-ES" dirty="0"/>
              <a:t>TÍTULO DE LA DIAPOSITIVA</a:t>
            </a:r>
          </a:p>
        </p:txBody>
      </p:sp>
      <p:sp>
        <p:nvSpPr>
          <p:cNvPr id="5" name="Marcador de texto 7">
            <a:extLst>
              <a:ext uri="{FF2B5EF4-FFF2-40B4-BE49-F238E27FC236}">
                <a16:creationId xmlns:a16="http://schemas.microsoft.com/office/drawing/2014/main" id="{4B1DC4F3-DA16-4B22-8386-7DABF05EBB39}"/>
              </a:ext>
            </a:extLst>
          </p:cNvPr>
          <p:cNvSpPr>
            <a:spLocks noGrp="1"/>
          </p:cNvSpPr>
          <p:nvPr>
            <p:ph type="body" sz="quarter" idx="10" hasCustomPrompt="1"/>
          </p:nvPr>
        </p:nvSpPr>
        <p:spPr>
          <a:xfrm>
            <a:off x="0" y="1281658"/>
            <a:ext cx="12191999" cy="426731"/>
          </a:xfrm>
          <a:prstGeom prst="rect">
            <a:avLst/>
          </a:prstGeom>
        </p:spPr>
        <p:txBody>
          <a:bodyPr/>
          <a:lstStyle>
            <a:lvl1pPr algn="ctr">
              <a:defRPr sz="2000" b="1">
                <a:latin typeface="+mn-lt"/>
              </a:defRPr>
            </a:lvl1pPr>
          </a:lstStyle>
          <a:p>
            <a:pPr lvl="0"/>
            <a:r>
              <a:rPr lang="es-ES" dirty="0"/>
              <a:t>Haga clic para modificar texto</a:t>
            </a:r>
          </a:p>
        </p:txBody>
      </p:sp>
      <p:sp>
        <p:nvSpPr>
          <p:cNvPr id="6" name="Marcador de texto 11">
            <a:extLst>
              <a:ext uri="{FF2B5EF4-FFF2-40B4-BE49-F238E27FC236}">
                <a16:creationId xmlns:a16="http://schemas.microsoft.com/office/drawing/2014/main" id="{BFFFB626-BB1B-44E8-AC47-C4D30F19325F}"/>
              </a:ext>
            </a:extLst>
          </p:cNvPr>
          <p:cNvSpPr>
            <a:spLocks noGrp="1"/>
          </p:cNvSpPr>
          <p:nvPr>
            <p:ph type="body" sz="quarter" idx="11" hasCustomPrompt="1"/>
          </p:nvPr>
        </p:nvSpPr>
        <p:spPr>
          <a:xfrm>
            <a:off x="0" y="1708389"/>
            <a:ext cx="12192000" cy="426731"/>
          </a:xfrm>
          <a:prstGeom prst="rect">
            <a:avLst/>
          </a:prstGeom>
        </p:spPr>
        <p:txBody>
          <a:bodyPr/>
          <a:lstStyle>
            <a:lvl1pPr algn="ctr">
              <a:defRPr sz="1800" b="0">
                <a:latin typeface="+mn-lt"/>
              </a:defRPr>
            </a:lvl1pPr>
          </a:lstStyle>
          <a:p>
            <a:pPr lvl="0"/>
            <a:r>
              <a:rPr lang="es-ES" dirty="0"/>
              <a:t>Haga clic para modificar texto</a:t>
            </a:r>
          </a:p>
        </p:txBody>
      </p:sp>
      <p:sp>
        <p:nvSpPr>
          <p:cNvPr id="7" name="Marcador de texto 2">
            <a:extLst>
              <a:ext uri="{FF2B5EF4-FFF2-40B4-BE49-F238E27FC236}">
                <a16:creationId xmlns:a16="http://schemas.microsoft.com/office/drawing/2014/main" id="{D0A1337E-9063-4BBF-99BB-B9D0FCBE7EB9}"/>
              </a:ext>
            </a:extLst>
          </p:cNvPr>
          <p:cNvSpPr>
            <a:spLocks noGrp="1"/>
          </p:cNvSpPr>
          <p:nvPr>
            <p:ph type="body" idx="16" hasCustomPrompt="1"/>
          </p:nvPr>
        </p:nvSpPr>
        <p:spPr>
          <a:xfrm>
            <a:off x="2061328" y="6383787"/>
            <a:ext cx="8069344" cy="262487"/>
          </a:xfrm>
          <a:prstGeom prst="rect">
            <a:avLst/>
          </a:prstGeom>
        </p:spPr>
        <p:txBody>
          <a:bodyPr anchor="t"/>
          <a:lstStyle>
            <a:lvl1pPr marL="0" indent="0" algn="ctr">
              <a:buNone/>
              <a:defRPr sz="1200" b="0" i="1">
                <a:solidFill>
                  <a:srgbClr val="DFAC37"/>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dirty="0"/>
              <a:t>Haga clic para editar pie de gráfico</a:t>
            </a:r>
          </a:p>
        </p:txBody>
      </p:sp>
      <p:sp>
        <p:nvSpPr>
          <p:cNvPr id="8" name="Marcador de texto 11">
            <a:extLst>
              <a:ext uri="{FF2B5EF4-FFF2-40B4-BE49-F238E27FC236}">
                <a16:creationId xmlns:a16="http://schemas.microsoft.com/office/drawing/2014/main" id="{4B60F511-8761-4782-88D0-AE523227AF43}"/>
              </a:ext>
            </a:extLst>
          </p:cNvPr>
          <p:cNvSpPr>
            <a:spLocks noGrp="1"/>
          </p:cNvSpPr>
          <p:nvPr>
            <p:ph type="body" sz="quarter" idx="17" hasCustomPrompt="1"/>
          </p:nvPr>
        </p:nvSpPr>
        <p:spPr>
          <a:xfrm>
            <a:off x="3349186" y="2611808"/>
            <a:ext cx="2516584" cy="817192"/>
          </a:xfrm>
          <a:prstGeom prst="rect">
            <a:avLst/>
          </a:prstGeom>
        </p:spPr>
        <p:txBody>
          <a:bodyPr/>
          <a:lstStyle>
            <a:lvl1pPr algn="ctr">
              <a:defRPr sz="4000" b="1">
                <a:solidFill>
                  <a:srgbClr val="E05206"/>
                </a:solidFill>
                <a:latin typeface="+mj-lt"/>
              </a:defRPr>
            </a:lvl1pPr>
          </a:lstStyle>
          <a:p>
            <a:pPr lvl="0"/>
            <a:r>
              <a:rPr lang="es-ES" dirty="0"/>
              <a:t>+ 20,5 %</a:t>
            </a:r>
          </a:p>
        </p:txBody>
      </p:sp>
      <p:sp>
        <p:nvSpPr>
          <p:cNvPr id="9" name="Marcador de texto 7">
            <a:extLst>
              <a:ext uri="{FF2B5EF4-FFF2-40B4-BE49-F238E27FC236}">
                <a16:creationId xmlns:a16="http://schemas.microsoft.com/office/drawing/2014/main" id="{62138691-1756-48EE-B0A6-888309005052}"/>
              </a:ext>
            </a:extLst>
          </p:cNvPr>
          <p:cNvSpPr>
            <a:spLocks noGrp="1"/>
          </p:cNvSpPr>
          <p:nvPr>
            <p:ph type="body" sz="quarter" idx="18" hasCustomPrompt="1"/>
          </p:nvPr>
        </p:nvSpPr>
        <p:spPr>
          <a:xfrm>
            <a:off x="3349186" y="3482355"/>
            <a:ext cx="2516584" cy="298653"/>
          </a:xfrm>
          <a:prstGeom prst="rect">
            <a:avLst/>
          </a:prstGeom>
        </p:spPr>
        <p:txBody>
          <a:bodyPr/>
          <a:lstStyle>
            <a:lvl1pPr algn="ctr">
              <a:defRPr sz="1200" b="1">
                <a:latin typeface="+mn-lt"/>
              </a:defRPr>
            </a:lvl1pPr>
          </a:lstStyle>
          <a:p>
            <a:pPr lvl="0"/>
            <a:r>
              <a:rPr lang="es-ES" dirty="0"/>
              <a:t>Haga clic para modificar texto</a:t>
            </a:r>
          </a:p>
        </p:txBody>
      </p:sp>
      <p:sp>
        <p:nvSpPr>
          <p:cNvPr id="10" name="Marcador de texto 11">
            <a:extLst>
              <a:ext uri="{FF2B5EF4-FFF2-40B4-BE49-F238E27FC236}">
                <a16:creationId xmlns:a16="http://schemas.microsoft.com/office/drawing/2014/main" id="{7A2D135E-3388-4B61-9125-493C26B8E9C9}"/>
              </a:ext>
            </a:extLst>
          </p:cNvPr>
          <p:cNvSpPr>
            <a:spLocks noGrp="1"/>
          </p:cNvSpPr>
          <p:nvPr>
            <p:ph type="body" sz="quarter" idx="19" hasCustomPrompt="1"/>
          </p:nvPr>
        </p:nvSpPr>
        <p:spPr>
          <a:xfrm>
            <a:off x="6177227" y="2611808"/>
            <a:ext cx="2516584" cy="817192"/>
          </a:xfrm>
          <a:prstGeom prst="rect">
            <a:avLst/>
          </a:prstGeom>
        </p:spPr>
        <p:txBody>
          <a:bodyPr/>
          <a:lstStyle>
            <a:lvl1pPr algn="ctr">
              <a:defRPr sz="4000" b="1">
                <a:solidFill>
                  <a:srgbClr val="E05206"/>
                </a:solidFill>
                <a:latin typeface="+mj-lt"/>
              </a:defRPr>
            </a:lvl1pPr>
          </a:lstStyle>
          <a:p>
            <a:pPr lvl="0"/>
            <a:r>
              <a:rPr lang="es-ES" dirty="0"/>
              <a:t>+ 20,5 %</a:t>
            </a:r>
          </a:p>
        </p:txBody>
      </p:sp>
      <p:sp>
        <p:nvSpPr>
          <p:cNvPr id="11" name="Marcador de texto 7">
            <a:extLst>
              <a:ext uri="{FF2B5EF4-FFF2-40B4-BE49-F238E27FC236}">
                <a16:creationId xmlns:a16="http://schemas.microsoft.com/office/drawing/2014/main" id="{73E72CD1-77B7-430E-910D-EBC4996917C1}"/>
              </a:ext>
            </a:extLst>
          </p:cNvPr>
          <p:cNvSpPr>
            <a:spLocks noGrp="1"/>
          </p:cNvSpPr>
          <p:nvPr>
            <p:ph type="body" sz="quarter" idx="20" hasCustomPrompt="1"/>
          </p:nvPr>
        </p:nvSpPr>
        <p:spPr>
          <a:xfrm>
            <a:off x="6177227" y="3482355"/>
            <a:ext cx="2516584" cy="298653"/>
          </a:xfrm>
          <a:prstGeom prst="rect">
            <a:avLst/>
          </a:prstGeom>
        </p:spPr>
        <p:txBody>
          <a:bodyPr/>
          <a:lstStyle>
            <a:lvl1pPr algn="ctr">
              <a:defRPr sz="1200" b="1">
                <a:latin typeface="+mn-lt"/>
              </a:defRPr>
            </a:lvl1pPr>
          </a:lstStyle>
          <a:p>
            <a:pPr lvl="0"/>
            <a:r>
              <a:rPr lang="es-ES" dirty="0"/>
              <a:t>Haga clic para modificar texto</a:t>
            </a:r>
          </a:p>
        </p:txBody>
      </p:sp>
      <p:sp>
        <p:nvSpPr>
          <p:cNvPr id="12" name="Marcador de texto 2">
            <a:extLst>
              <a:ext uri="{FF2B5EF4-FFF2-40B4-BE49-F238E27FC236}">
                <a16:creationId xmlns:a16="http://schemas.microsoft.com/office/drawing/2014/main" id="{ACFDBDE7-E6D2-4678-BE22-4E93E7CD8527}"/>
              </a:ext>
            </a:extLst>
          </p:cNvPr>
          <p:cNvSpPr>
            <a:spLocks noGrp="1"/>
          </p:cNvSpPr>
          <p:nvPr>
            <p:ph type="body" idx="21" hasCustomPrompt="1"/>
          </p:nvPr>
        </p:nvSpPr>
        <p:spPr>
          <a:xfrm>
            <a:off x="264324" y="4722880"/>
            <a:ext cx="746329" cy="2135120"/>
          </a:xfrm>
          <a:prstGeom prst="rect">
            <a:avLst/>
          </a:prstGeom>
        </p:spPr>
        <p:txBody>
          <a:bodyPr vert="vert270" anchor="t"/>
          <a:lstStyle>
            <a:lvl1pPr marL="0" indent="0" algn="ctr">
              <a:buNone/>
              <a:defRPr sz="2000" b="1" i="0">
                <a:solidFill>
                  <a:schemeClr val="bg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dirty="0"/>
              <a:t>Haga clic para</a:t>
            </a:r>
            <a:br>
              <a:rPr lang="es-ES" dirty="0"/>
            </a:br>
            <a:r>
              <a:rPr lang="es-ES" dirty="0"/>
              <a:t> editar texto</a:t>
            </a:r>
          </a:p>
        </p:txBody>
      </p:sp>
      <p:sp>
        <p:nvSpPr>
          <p:cNvPr id="13" name="Marcador de texto 5">
            <a:extLst>
              <a:ext uri="{FF2B5EF4-FFF2-40B4-BE49-F238E27FC236}">
                <a16:creationId xmlns:a16="http://schemas.microsoft.com/office/drawing/2014/main" id="{EAE1A3D9-2EDC-4277-9063-B98D69813404}"/>
              </a:ext>
            </a:extLst>
          </p:cNvPr>
          <p:cNvSpPr>
            <a:spLocks noGrp="1"/>
          </p:cNvSpPr>
          <p:nvPr>
            <p:ph type="body" sz="quarter" idx="14"/>
          </p:nvPr>
        </p:nvSpPr>
        <p:spPr>
          <a:xfrm>
            <a:off x="2061327" y="4242180"/>
            <a:ext cx="1608762" cy="1840379"/>
          </a:xfrm>
          <a:prstGeom prst="rect">
            <a:avLst/>
          </a:prstGeom>
          <a:solidFill>
            <a:srgbClr val="E05206"/>
          </a:solidFill>
        </p:spPr>
        <p:txBody>
          <a:bodyPr lIns="144000" tIns="216000" rIns="216000" bIns="216000" anchor="ctr"/>
          <a:lstStyle>
            <a:lvl1pPr algn="ctr">
              <a:defRPr sz="1400" b="1">
                <a:solidFill>
                  <a:schemeClr val="bg1"/>
                </a:solidFill>
                <a:latin typeface="+mn-lt"/>
              </a:defRPr>
            </a:lvl1pPr>
            <a:lvl2pPr algn="ctr">
              <a:defRPr sz="1400" b="1">
                <a:solidFill>
                  <a:schemeClr val="bg1"/>
                </a:solidFill>
              </a:defRPr>
            </a:lvl2pPr>
            <a:lvl3pPr algn="ctr">
              <a:defRPr sz="1400" b="1">
                <a:solidFill>
                  <a:schemeClr val="bg1"/>
                </a:solidFill>
              </a:defRPr>
            </a:lvl3pPr>
            <a:lvl4pPr algn="ctr">
              <a:defRPr sz="1400" b="1">
                <a:solidFill>
                  <a:schemeClr val="bg1"/>
                </a:solidFill>
              </a:defRPr>
            </a:lvl4pPr>
            <a:lvl5pPr algn="ctr">
              <a:defRPr sz="1400" b="1">
                <a:solidFill>
                  <a:schemeClr val="bg1"/>
                </a:solidFill>
              </a:defRPr>
            </a:lvl5pPr>
          </a:lstStyle>
          <a:p>
            <a:pPr lvl="0"/>
            <a:endParaRPr lang="es-ES" dirty="0"/>
          </a:p>
        </p:txBody>
      </p:sp>
      <p:sp>
        <p:nvSpPr>
          <p:cNvPr id="14" name="Marcador de texto 5">
            <a:extLst>
              <a:ext uri="{FF2B5EF4-FFF2-40B4-BE49-F238E27FC236}">
                <a16:creationId xmlns:a16="http://schemas.microsoft.com/office/drawing/2014/main" id="{0FD0A7F9-0788-4F29-9F3C-0644B6D62F80}"/>
              </a:ext>
            </a:extLst>
          </p:cNvPr>
          <p:cNvSpPr>
            <a:spLocks noGrp="1"/>
          </p:cNvSpPr>
          <p:nvPr>
            <p:ph type="body" sz="quarter" idx="22"/>
          </p:nvPr>
        </p:nvSpPr>
        <p:spPr>
          <a:xfrm>
            <a:off x="4400389" y="4246149"/>
            <a:ext cx="1608762" cy="1840379"/>
          </a:xfrm>
          <a:prstGeom prst="rect">
            <a:avLst/>
          </a:prstGeom>
          <a:solidFill>
            <a:srgbClr val="E05206"/>
          </a:solidFill>
        </p:spPr>
        <p:txBody>
          <a:bodyPr lIns="144000" tIns="216000" rIns="216000" bIns="216000" anchor="ctr"/>
          <a:lstStyle>
            <a:lvl1pPr algn="ctr">
              <a:defRPr sz="1400" b="1">
                <a:solidFill>
                  <a:schemeClr val="bg1"/>
                </a:solidFill>
                <a:latin typeface="+mn-lt"/>
              </a:defRPr>
            </a:lvl1pPr>
            <a:lvl2pPr algn="ctr">
              <a:defRPr sz="1400" b="1">
                <a:solidFill>
                  <a:schemeClr val="bg1"/>
                </a:solidFill>
              </a:defRPr>
            </a:lvl2pPr>
            <a:lvl3pPr algn="ctr">
              <a:defRPr sz="1400" b="1">
                <a:solidFill>
                  <a:schemeClr val="bg1"/>
                </a:solidFill>
              </a:defRPr>
            </a:lvl3pPr>
            <a:lvl4pPr algn="ctr">
              <a:defRPr sz="1400" b="1">
                <a:solidFill>
                  <a:schemeClr val="bg1"/>
                </a:solidFill>
              </a:defRPr>
            </a:lvl4pPr>
            <a:lvl5pPr algn="ctr">
              <a:defRPr sz="1400" b="1">
                <a:solidFill>
                  <a:schemeClr val="bg1"/>
                </a:solidFill>
              </a:defRPr>
            </a:lvl5pPr>
          </a:lstStyle>
          <a:p>
            <a:pPr lvl="0"/>
            <a:endParaRPr lang="es-ES" dirty="0"/>
          </a:p>
        </p:txBody>
      </p:sp>
      <p:sp>
        <p:nvSpPr>
          <p:cNvPr id="15" name="Marcador de texto 5">
            <a:extLst>
              <a:ext uri="{FF2B5EF4-FFF2-40B4-BE49-F238E27FC236}">
                <a16:creationId xmlns:a16="http://schemas.microsoft.com/office/drawing/2014/main" id="{3468539A-EC44-461B-9D4B-5AA1B1D37523}"/>
              </a:ext>
            </a:extLst>
          </p:cNvPr>
          <p:cNvSpPr>
            <a:spLocks noGrp="1"/>
          </p:cNvSpPr>
          <p:nvPr>
            <p:ph type="body" sz="quarter" idx="23"/>
          </p:nvPr>
        </p:nvSpPr>
        <p:spPr>
          <a:xfrm>
            <a:off x="6739451" y="4229421"/>
            <a:ext cx="1608762" cy="1840379"/>
          </a:xfrm>
          <a:prstGeom prst="rect">
            <a:avLst/>
          </a:prstGeom>
          <a:solidFill>
            <a:srgbClr val="E05206"/>
          </a:solidFill>
        </p:spPr>
        <p:txBody>
          <a:bodyPr lIns="144000" tIns="216000" rIns="216000" bIns="216000" anchor="ctr"/>
          <a:lstStyle>
            <a:lvl1pPr algn="ctr">
              <a:defRPr sz="1400" b="1">
                <a:solidFill>
                  <a:schemeClr val="bg1"/>
                </a:solidFill>
                <a:latin typeface="+mn-lt"/>
              </a:defRPr>
            </a:lvl1pPr>
            <a:lvl2pPr algn="ctr">
              <a:defRPr sz="1400" b="1">
                <a:solidFill>
                  <a:schemeClr val="bg1"/>
                </a:solidFill>
              </a:defRPr>
            </a:lvl2pPr>
            <a:lvl3pPr algn="ctr">
              <a:defRPr sz="1400" b="1">
                <a:solidFill>
                  <a:schemeClr val="bg1"/>
                </a:solidFill>
              </a:defRPr>
            </a:lvl3pPr>
            <a:lvl4pPr algn="ctr">
              <a:defRPr sz="1400" b="1">
                <a:solidFill>
                  <a:schemeClr val="bg1"/>
                </a:solidFill>
              </a:defRPr>
            </a:lvl4pPr>
            <a:lvl5pPr algn="ctr">
              <a:defRPr sz="1400" b="1">
                <a:solidFill>
                  <a:schemeClr val="bg1"/>
                </a:solidFill>
              </a:defRPr>
            </a:lvl5pPr>
          </a:lstStyle>
          <a:p>
            <a:pPr lvl="0"/>
            <a:endParaRPr lang="es-ES" dirty="0"/>
          </a:p>
        </p:txBody>
      </p:sp>
      <p:sp>
        <p:nvSpPr>
          <p:cNvPr id="16" name="Marcador de texto 5">
            <a:extLst>
              <a:ext uri="{FF2B5EF4-FFF2-40B4-BE49-F238E27FC236}">
                <a16:creationId xmlns:a16="http://schemas.microsoft.com/office/drawing/2014/main" id="{D1A0D3FC-A052-4CF9-99E5-B0A18F5B1B5A}"/>
              </a:ext>
            </a:extLst>
          </p:cNvPr>
          <p:cNvSpPr>
            <a:spLocks noGrp="1"/>
          </p:cNvSpPr>
          <p:nvPr>
            <p:ph type="body" sz="quarter" idx="24"/>
          </p:nvPr>
        </p:nvSpPr>
        <p:spPr>
          <a:xfrm>
            <a:off x="9078512" y="4229420"/>
            <a:ext cx="1608762" cy="1840379"/>
          </a:xfrm>
          <a:prstGeom prst="rect">
            <a:avLst/>
          </a:prstGeom>
          <a:solidFill>
            <a:srgbClr val="E05206"/>
          </a:solidFill>
        </p:spPr>
        <p:txBody>
          <a:bodyPr lIns="144000" tIns="216000" rIns="216000" bIns="216000" anchor="ctr"/>
          <a:lstStyle>
            <a:lvl1pPr algn="ctr">
              <a:defRPr sz="1400" b="1">
                <a:solidFill>
                  <a:schemeClr val="bg1"/>
                </a:solidFill>
                <a:latin typeface="+mn-lt"/>
              </a:defRPr>
            </a:lvl1pPr>
            <a:lvl2pPr algn="ctr">
              <a:defRPr sz="1400" b="1">
                <a:solidFill>
                  <a:schemeClr val="bg1"/>
                </a:solidFill>
              </a:defRPr>
            </a:lvl2pPr>
            <a:lvl3pPr algn="ctr">
              <a:defRPr sz="1400" b="1">
                <a:solidFill>
                  <a:schemeClr val="bg1"/>
                </a:solidFill>
              </a:defRPr>
            </a:lvl3pPr>
            <a:lvl4pPr algn="ctr">
              <a:defRPr sz="1400" b="1">
                <a:solidFill>
                  <a:schemeClr val="bg1"/>
                </a:solidFill>
              </a:defRPr>
            </a:lvl4pPr>
            <a:lvl5pPr algn="ctr">
              <a:defRPr sz="1400" b="1">
                <a:solidFill>
                  <a:schemeClr val="bg1"/>
                </a:solidFill>
              </a:defRPr>
            </a:lvl5pPr>
          </a:lstStyle>
          <a:p>
            <a:pPr lvl="0"/>
            <a:endParaRPr lang="es-ES" dirty="0"/>
          </a:p>
        </p:txBody>
      </p:sp>
      <p:sp>
        <p:nvSpPr>
          <p:cNvPr id="17" name="CuadroTexto 16">
            <a:extLst>
              <a:ext uri="{FF2B5EF4-FFF2-40B4-BE49-F238E27FC236}">
                <a16:creationId xmlns:a16="http://schemas.microsoft.com/office/drawing/2014/main" id="{34CF72D2-525C-472D-B106-6C3B28A74445}"/>
              </a:ext>
            </a:extLst>
          </p:cNvPr>
          <p:cNvSpPr txBox="1"/>
          <p:nvPr userDrawn="1"/>
        </p:nvSpPr>
        <p:spPr>
          <a:xfrm>
            <a:off x="11434917" y="6400800"/>
            <a:ext cx="452284" cy="246221"/>
          </a:xfrm>
          <a:prstGeom prst="rect">
            <a:avLst/>
          </a:prstGeom>
          <a:noFill/>
        </p:spPr>
        <p:txBody>
          <a:bodyPr wrap="square" rtlCol="0">
            <a:spAutoFit/>
          </a:bodyPr>
          <a:lstStyle/>
          <a:p>
            <a:pPr algn="r"/>
            <a:fld id="{92D880E6-DE9E-4572-A558-DC71124FA1D9}" type="slidenum">
              <a:rPr lang="es-ES" sz="1000" b="1" smtClean="0">
                <a:solidFill>
                  <a:srgbClr val="DC7E30"/>
                </a:solidFill>
              </a:rPr>
              <a:t>‹Nº›</a:t>
            </a:fld>
            <a:endParaRPr lang="es-ES" sz="1000" b="1" dirty="0">
              <a:solidFill>
                <a:srgbClr val="DC7E30"/>
              </a:solidFill>
            </a:endParaRPr>
          </a:p>
        </p:txBody>
      </p:sp>
    </p:spTree>
    <p:extLst>
      <p:ext uri="{BB962C8B-B14F-4D97-AF65-F5344CB8AC3E}">
        <p14:creationId xmlns:p14="http://schemas.microsoft.com/office/powerpoint/2010/main" val="57909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irculos">
    <p:spTree>
      <p:nvGrpSpPr>
        <p:cNvPr id="1" name=""/>
        <p:cNvGrpSpPr/>
        <p:nvPr/>
      </p:nvGrpSpPr>
      <p:grpSpPr>
        <a:xfrm>
          <a:off x="0" y="0"/>
          <a:ext cx="0" cy="0"/>
          <a:chOff x="0" y="0"/>
          <a:chExt cx="0" cy="0"/>
        </a:xfrm>
      </p:grpSpPr>
      <p:sp>
        <p:nvSpPr>
          <p:cNvPr id="3" name="Circular 28">
            <a:extLst>
              <a:ext uri="{FF2B5EF4-FFF2-40B4-BE49-F238E27FC236}">
                <a16:creationId xmlns:a16="http://schemas.microsoft.com/office/drawing/2014/main" id="{DD145E8B-851C-45D3-B120-3FEB57CC78B2}"/>
              </a:ext>
            </a:extLst>
          </p:cNvPr>
          <p:cNvSpPr/>
          <p:nvPr userDrawn="1"/>
        </p:nvSpPr>
        <p:spPr>
          <a:xfrm rot="10800000">
            <a:off x="6325054" y="991054"/>
            <a:ext cx="11733892" cy="11733892"/>
          </a:xfrm>
          <a:prstGeom prst="pie">
            <a:avLst>
              <a:gd name="adj1" fmla="val 0"/>
              <a:gd name="adj2" fmla="val 5411615"/>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rgbClr val="7030A0"/>
              </a:solidFill>
              <a:latin typeface="Myriad Pro" panose="020B0503030403020204" pitchFamily="34" charset="0"/>
            </a:endParaRPr>
          </a:p>
        </p:txBody>
      </p:sp>
      <p:sp>
        <p:nvSpPr>
          <p:cNvPr id="4" name="Título 1">
            <a:extLst>
              <a:ext uri="{FF2B5EF4-FFF2-40B4-BE49-F238E27FC236}">
                <a16:creationId xmlns:a16="http://schemas.microsoft.com/office/drawing/2014/main" id="{99565C71-DF8B-4E46-B1BB-0395D75FDE93}"/>
              </a:ext>
            </a:extLst>
          </p:cNvPr>
          <p:cNvSpPr>
            <a:spLocks noGrp="1"/>
          </p:cNvSpPr>
          <p:nvPr>
            <p:ph type="title" hasCustomPrompt="1"/>
          </p:nvPr>
        </p:nvSpPr>
        <p:spPr>
          <a:xfrm>
            <a:off x="923826" y="415687"/>
            <a:ext cx="6518965" cy="654421"/>
          </a:xfrm>
          <a:prstGeom prst="rect">
            <a:avLst/>
          </a:prstGeom>
        </p:spPr>
        <p:txBody>
          <a:bodyPr/>
          <a:lstStyle>
            <a:lvl1pPr algn="l">
              <a:defRPr>
                <a:solidFill>
                  <a:srgbClr val="652C80"/>
                </a:solidFill>
                <a:latin typeface="+mj-lt"/>
              </a:defRPr>
            </a:lvl1pPr>
          </a:lstStyle>
          <a:p>
            <a:r>
              <a:rPr lang="es-ES" dirty="0"/>
              <a:t>TÍTULO DE LA DIAPOSITIVA</a:t>
            </a:r>
          </a:p>
        </p:txBody>
      </p:sp>
      <p:sp>
        <p:nvSpPr>
          <p:cNvPr id="5" name="Marcador de texto 7">
            <a:extLst>
              <a:ext uri="{FF2B5EF4-FFF2-40B4-BE49-F238E27FC236}">
                <a16:creationId xmlns:a16="http://schemas.microsoft.com/office/drawing/2014/main" id="{0EF76703-8667-4C20-A80D-07B2C2B2EA6D}"/>
              </a:ext>
            </a:extLst>
          </p:cNvPr>
          <p:cNvSpPr>
            <a:spLocks noGrp="1"/>
          </p:cNvSpPr>
          <p:nvPr>
            <p:ph type="body" sz="quarter" idx="10" hasCustomPrompt="1"/>
          </p:nvPr>
        </p:nvSpPr>
        <p:spPr>
          <a:xfrm>
            <a:off x="923826" y="1281658"/>
            <a:ext cx="6518965" cy="426731"/>
          </a:xfrm>
          <a:prstGeom prst="rect">
            <a:avLst/>
          </a:prstGeom>
        </p:spPr>
        <p:txBody>
          <a:bodyPr/>
          <a:lstStyle>
            <a:lvl1pPr algn="l">
              <a:defRPr sz="2000" b="1">
                <a:latin typeface="+mn-lt"/>
              </a:defRPr>
            </a:lvl1pPr>
          </a:lstStyle>
          <a:p>
            <a:pPr lvl="0"/>
            <a:r>
              <a:rPr lang="es-ES" dirty="0"/>
              <a:t>Haga clic para modificar texto</a:t>
            </a:r>
          </a:p>
        </p:txBody>
      </p:sp>
      <p:sp>
        <p:nvSpPr>
          <p:cNvPr id="6" name="Marcador de texto 11">
            <a:extLst>
              <a:ext uri="{FF2B5EF4-FFF2-40B4-BE49-F238E27FC236}">
                <a16:creationId xmlns:a16="http://schemas.microsoft.com/office/drawing/2014/main" id="{3625F2B0-05D5-4661-BF2A-FDE9B16CFB21}"/>
              </a:ext>
            </a:extLst>
          </p:cNvPr>
          <p:cNvSpPr>
            <a:spLocks noGrp="1"/>
          </p:cNvSpPr>
          <p:nvPr>
            <p:ph type="body" sz="quarter" idx="11" hasCustomPrompt="1"/>
          </p:nvPr>
        </p:nvSpPr>
        <p:spPr>
          <a:xfrm>
            <a:off x="923826" y="1708389"/>
            <a:ext cx="6518966" cy="426731"/>
          </a:xfrm>
          <a:prstGeom prst="rect">
            <a:avLst/>
          </a:prstGeom>
        </p:spPr>
        <p:txBody>
          <a:bodyPr/>
          <a:lstStyle>
            <a:lvl1pPr algn="l">
              <a:defRPr sz="1800" b="0">
                <a:latin typeface="+mn-lt"/>
              </a:defRPr>
            </a:lvl1pPr>
          </a:lstStyle>
          <a:p>
            <a:pPr lvl="0"/>
            <a:r>
              <a:rPr lang="es-ES" dirty="0"/>
              <a:t>Haga clic para modificar texto</a:t>
            </a:r>
          </a:p>
        </p:txBody>
      </p:sp>
      <p:sp>
        <p:nvSpPr>
          <p:cNvPr id="7" name="Circular 27">
            <a:extLst>
              <a:ext uri="{FF2B5EF4-FFF2-40B4-BE49-F238E27FC236}">
                <a16:creationId xmlns:a16="http://schemas.microsoft.com/office/drawing/2014/main" id="{14758BC2-E02A-40BD-8A6A-38A905B030CD}"/>
              </a:ext>
            </a:extLst>
          </p:cNvPr>
          <p:cNvSpPr/>
          <p:nvPr userDrawn="1"/>
        </p:nvSpPr>
        <p:spPr>
          <a:xfrm rot="5400000">
            <a:off x="8059415" y="-4140798"/>
            <a:ext cx="8284577" cy="8284577"/>
          </a:xfrm>
          <a:prstGeom prst="pie">
            <a:avLst>
              <a:gd name="adj1" fmla="val 0"/>
              <a:gd name="adj2" fmla="val 5411615"/>
            </a:avLst>
          </a:prstGeom>
          <a:solidFill>
            <a:srgbClr val="6C8A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rgbClr val="7030A0"/>
              </a:solidFill>
              <a:latin typeface="Myriad Pro" panose="020B0503030403020204" pitchFamily="34" charset="0"/>
            </a:endParaRPr>
          </a:p>
        </p:txBody>
      </p:sp>
      <p:sp>
        <p:nvSpPr>
          <p:cNvPr id="8" name="CuadroTexto 7">
            <a:extLst>
              <a:ext uri="{FF2B5EF4-FFF2-40B4-BE49-F238E27FC236}">
                <a16:creationId xmlns:a16="http://schemas.microsoft.com/office/drawing/2014/main" id="{125AC9AD-5075-4E26-BAD0-EB67A84A2CED}"/>
              </a:ext>
            </a:extLst>
          </p:cNvPr>
          <p:cNvSpPr txBox="1"/>
          <p:nvPr userDrawn="1"/>
        </p:nvSpPr>
        <p:spPr>
          <a:xfrm>
            <a:off x="11434917" y="6400800"/>
            <a:ext cx="452284" cy="246221"/>
          </a:xfrm>
          <a:prstGeom prst="rect">
            <a:avLst/>
          </a:prstGeom>
          <a:noFill/>
        </p:spPr>
        <p:txBody>
          <a:bodyPr wrap="square" rtlCol="0">
            <a:spAutoFit/>
          </a:bodyPr>
          <a:lstStyle/>
          <a:p>
            <a:pPr algn="r"/>
            <a:fld id="{92D880E6-DE9E-4572-A558-DC71124FA1D9}" type="slidenum">
              <a:rPr lang="es-ES" sz="1000" b="1" smtClean="0">
                <a:solidFill>
                  <a:srgbClr val="DC7E30"/>
                </a:solidFill>
              </a:rPr>
              <a:t>‹Nº›</a:t>
            </a:fld>
            <a:endParaRPr lang="es-ES" sz="1000" b="1" dirty="0">
              <a:solidFill>
                <a:srgbClr val="DC7E30"/>
              </a:solidFill>
            </a:endParaRPr>
          </a:p>
        </p:txBody>
      </p:sp>
    </p:spTree>
    <p:extLst>
      <p:ext uri="{BB962C8B-B14F-4D97-AF65-F5344CB8AC3E}">
        <p14:creationId xmlns:p14="http://schemas.microsoft.com/office/powerpoint/2010/main" val="51809098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Division">
    <p:spTree>
      <p:nvGrpSpPr>
        <p:cNvPr id="1" name=""/>
        <p:cNvGrpSpPr/>
        <p:nvPr/>
      </p:nvGrpSpPr>
      <p:grpSpPr>
        <a:xfrm>
          <a:off x="0" y="0"/>
          <a:ext cx="0" cy="0"/>
          <a:chOff x="0" y="0"/>
          <a:chExt cx="0" cy="0"/>
        </a:xfrm>
      </p:grpSpPr>
      <p:sp>
        <p:nvSpPr>
          <p:cNvPr id="3" name="Título 1">
            <a:extLst>
              <a:ext uri="{FF2B5EF4-FFF2-40B4-BE49-F238E27FC236}">
                <a16:creationId xmlns:a16="http://schemas.microsoft.com/office/drawing/2014/main" id="{B169332D-07C5-40EA-A95A-B4A954C2FB4B}"/>
              </a:ext>
            </a:extLst>
          </p:cNvPr>
          <p:cNvSpPr>
            <a:spLocks noGrp="1"/>
          </p:cNvSpPr>
          <p:nvPr>
            <p:ph type="title" hasCustomPrompt="1"/>
          </p:nvPr>
        </p:nvSpPr>
        <p:spPr>
          <a:xfrm>
            <a:off x="0" y="415687"/>
            <a:ext cx="12192000" cy="654421"/>
          </a:xfrm>
          <a:prstGeom prst="rect">
            <a:avLst/>
          </a:prstGeom>
        </p:spPr>
        <p:txBody>
          <a:bodyPr/>
          <a:lstStyle>
            <a:lvl1pPr algn="ctr">
              <a:defRPr>
                <a:solidFill>
                  <a:srgbClr val="652C80"/>
                </a:solidFill>
                <a:latin typeface="+mj-lt"/>
              </a:defRPr>
            </a:lvl1pPr>
          </a:lstStyle>
          <a:p>
            <a:r>
              <a:rPr lang="es-ES" dirty="0"/>
              <a:t>TÍTULO DE LA DIAPOSITIVA</a:t>
            </a:r>
          </a:p>
        </p:txBody>
      </p:sp>
      <p:sp>
        <p:nvSpPr>
          <p:cNvPr id="4" name="Marcador de texto 7">
            <a:extLst>
              <a:ext uri="{FF2B5EF4-FFF2-40B4-BE49-F238E27FC236}">
                <a16:creationId xmlns:a16="http://schemas.microsoft.com/office/drawing/2014/main" id="{1D845501-0A55-4AB1-B0B2-8489E032E421}"/>
              </a:ext>
            </a:extLst>
          </p:cNvPr>
          <p:cNvSpPr>
            <a:spLocks noGrp="1"/>
          </p:cNvSpPr>
          <p:nvPr>
            <p:ph type="body" sz="quarter" idx="10" hasCustomPrompt="1"/>
          </p:nvPr>
        </p:nvSpPr>
        <p:spPr>
          <a:xfrm>
            <a:off x="0" y="1281658"/>
            <a:ext cx="12192000" cy="426731"/>
          </a:xfrm>
          <a:prstGeom prst="rect">
            <a:avLst/>
          </a:prstGeom>
        </p:spPr>
        <p:txBody>
          <a:bodyPr/>
          <a:lstStyle>
            <a:lvl1pPr algn="ctr">
              <a:defRPr sz="2000" b="1">
                <a:latin typeface="+mn-lt"/>
              </a:defRPr>
            </a:lvl1pPr>
          </a:lstStyle>
          <a:p>
            <a:pPr lvl="0"/>
            <a:r>
              <a:rPr lang="es-ES" dirty="0"/>
              <a:t>Haga clic para modificar texto</a:t>
            </a:r>
          </a:p>
        </p:txBody>
      </p:sp>
      <p:sp>
        <p:nvSpPr>
          <p:cNvPr id="5" name="Rectángulo 4">
            <a:extLst>
              <a:ext uri="{FF2B5EF4-FFF2-40B4-BE49-F238E27FC236}">
                <a16:creationId xmlns:a16="http://schemas.microsoft.com/office/drawing/2014/main" id="{40072403-6856-446C-BB09-36A44CAE6861}"/>
              </a:ext>
            </a:extLst>
          </p:cNvPr>
          <p:cNvSpPr/>
          <p:nvPr userDrawn="1"/>
        </p:nvSpPr>
        <p:spPr>
          <a:xfrm flipV="1">
            <a:off x="0" y="4167946"/>
            <a:ext cx="12192000" cy="2690052"/>
          </a:xfrm>
          <a:prstGeom prst="rect">
            <a:avLst/>
          </a:prstGeom>
          <a:solidFill>
            <a:srgbClr val="F6E5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latin typeface="Myriad Pro" panose="020B0503030403020204" pitchFamily="34" charset="0"/>
            </a:endParaRPr>
          </a:p>
        </p:txBody>
      </p:sp>
      <p:sp>
        <p:nvSpPr>
          <p:cNvPr id="6" name="CuadroTexto 5">
            <a:extLst>
              <a:ext uri="{FF2B5EF4-FFF2-40B4-BE49-F238E27FC236}">
                <a16:creationId xmlns:a16="http://schemas.microsoft.com/office/drawing/2014/main" id="{14090A50-72A8-478A-860E-A86F3444A5BD}"/>
              </a:ext>
            </a:extLst>
          </p:cNvPr>
          <p:cNvSpPr txBox="1"/>
          <p:nvPr userDrawn="1"/>
        </p:nvSpPr>
        <p:spPr>
          <a:xfrm>
            <a:off x="11434917" y="6400800"/>
            <a:ext cx="452284" cy="246221"/>
          </a:xfrm>
          <a:prstGeom prst="rect">
            <a:avLst/>
          </a:prstGeom>
          <a:noFill/>
        </p:spPr>
        <p:txBody>
          <a:bodyPr wrap="square" rtlCol="0">
            <a:spAutoFit/>
          </a:bodyPr>
          <a:lstStyle/>
          <a:p>
            <a:pPr algn="r"/>
            <a:fld id="{92D880E6-DE9E-4572-A558-DC71124FA1D9}" type="slidenum">
              <a:rPr lang="es-ES" sz="1000" b="1" smtClean="0">
                <a:solidFill>
                  <a:srgbClr val="DC7E30"/>
                </a:solidFill>
              </a:rPr>
              <a:t>‹Nº›</a:t>
            </a:fld>
            <a:endParaRPr lang="es-ES" sz="1000" b="1" dirty="0">
              <a:solidFill>
                <a:srgbClr val="DC7E30"/>
              </a:solidFill>
            </a:endParaRPr>
          </a:p>
        </p:txBody>
      </p:sp>
    </p:spTree>
    <p:extLst>
      <p:ext uri="{BB962C8B-B14F-4D97-AF65-F5344CB8AC3E}">
        <p14:creationId xmlns:p14="http://schemas.microsoft.com/office/powerpoint/2010/main" val="278826904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irculo RED">
    <p:spTree>
      <p:nvGrpSpPr>
        <p:cNvPr id="1" name=""/>
        <p:cNvGrpSpPr/>
        <p:nvPr/>
      </p:nvGrpSpPr>
      <p:grpSpPr>
        <a:xfrm>
          <a:off x="0" y="0"/>
          <a:ext cx="0" cy="0"/>
          <a:chOff x="0" y="0"/>
          <a:chExt cx="0" cy="0"/>
        </a:xfrm>
      </p:grpSpPr>
      <p:sp>
        <p:nvSpPr>
          <p:cNvPr id="3" name="Título 1">
            <a:extLst>
              <a:ext uri="{FF2B5EF4-FFF2-40B4-BE49-F238E27FC236}">
                <a16:creationId xmlns:a16="http://schemas.microsoft.com/office/drawing/2014/main" id="{8DF4F4DB-90B3-4E9A-8954-670226F13A03}"/>
              </a:ext>
            </a:extLst>
          </p:cNvPr>
          <p:cNvSpPr>
            <a:spLocks noGrp="1"/>
          </p:cNvSpPr>
          <p:nvPr>
            <p:ph type="title" hasCustomPrompt="1"/>
          </p:nvPr>
        </p:nvSpPr>
        <p:spPr>
          <a:xfrm>
            <a:off x="946297" y="415687"/>
            <a:ext cx="10494336" cy="654421"/>
          </a:xfrm>
          <a:prstGeom prst="rect">
            <a:avLst/>
          </a:prstGeom>
        </p:spPr>
        <p:txBody>
          <a:bodyPr/>
          <a:lstStyle>
            <a:lvl1pPr algn="l">
              <a:defRPr>
                <a:solidFill>
                  <a:srgbClr val="652C80"/>
                </a:solidFill>
                <a:latin typeface="+mj-lt"/>
              </a:defRPr>
            </a:lvl1pPr>
          </a:lstStyle>
          <a:p>
            <a:r>
              <a:rPr lang="es-ES" dirty="0"/>
              <a:t>TÍTULO DE LA DIAPOSITIVA</a:t>
            </a:r>
          </a:p>
        </p:txBody>
      </p:sp>
      <p:sp>
        <p:nvSpPr>
          <p:cNvPr id="4" name="Marcador de texto 7">
            <a:extLst>
              <a:ext uri="{FF2B5EF4-FFF2-40B4-BE49-F238E27FC236}">
                <a16:creationId xmlns:a16="http://schemas.microsoft.com/office/drawing/2014/main" id="{E47198EE-4D12-4880-A970-369CE993BF20}"/>
              </a:ext>
            </a:extLst>
          </p:cNvPr>
          <p:cNvSpPr>
            <a:spLocks noGrp="1"/>
          </p:cNvSpPr>
          <p:nvPr>
            <p:ph type="body" sz="quarter" idx="10" hasCustomPrompt="1"/>
          </p:nvPr>
        </p:nvSpPr>
        <p:spPr>
          <a:xfrm>
            <a:off x="946297" y="1281658"/>
            <a:ext cx="10494336" cy="426731"/>
          </a:xfrm>
          <a:prstGeom prst="rect">
            <a:avLst/>
          </a:prstGeom>
        </p:spPr>
        <p:txBody>
          <a:bodyPr/>
          <a:lstStyle>
            <a:lvl1pPr algn="l">
              <a:defRPr sz="2000" b="0">
                <a:latin typeface="+mn-lt"/>
              </a:defRPr>
            </a:lvl1pPr>
          </a:lstStyle>
          <a:p>
            <a:pPr lvl="0"/>
            <a:r>
              <a:rPr lang="es-ES" dirty="0"/>
              <a:t>Haga clic para modificar texto</a:t>
            </a:r>
          </a:p>
        </p:txBody>
      </p:sp>
      <p:sp>
        <p:nvSpPr>
          <p:cNvPr id="5" name="Circular 8">
            <a:extLst>
              <a:ext uri="{FF2B5EF4-FFF2-40B4-BE49-F238E27FC236}">
                <a16:creationId xmlns:a16="http://schemas.microsoft.com/office/drawing/2014/main" id="{992F4ED6-0A03-448F-95A3-B4A576BFD36A}"/>
              </a:ext>
            </a:extLst>
          </p:cNvPr>
          <p:cNvSpPr/>
          <p:nvPr userDrawn="1"/>
        </p:nvSpPr>
        <p:spPr>
          <a:xfrm rot="16200000">
            <a:off x="-4142289" y="2715711"/>
            <a:ext cx="8284577" cy="8284577"/>
          </a:xfrm>
          <a:prstGeom prst="pie">
            <a:avLst>
              <a:gd name="adj1" fmla="val 0"/>
              <a:gd name="adj2" fmla="val 5411615"/>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rgbClr val="7030A0"/>
              </a:solidFill>
              <a:latin typeface="Myriad Pro" panose="020B0503030403020204" pitchFamily="34" charset="0"/>
            </a:endParaRPr>
          </a:p>
        </p:txBody>
      </p:sp>
      <p:sp>
        <p:nvSpPr>
          <p:cNvPr id="6" name="CuadroTexto 5">
            <a:extLst>
              <a:ext uri="{FF2B5EF4-FFF2-40B4-BE49-F238E27FC236}">
                <a16:creationId xmlns:a16="http://schemas.microsoft.com/office/drawing/2014/main" id="{45A43003-CD2E-4A49-B402-CA4FF8DC4F12}"/>
              </a:ext>
            </a:extLst>
          </p:cNvPr>
          <p:cNvSpPr txBox="1"/>
          <p:nvPr userDrawn="1"/>
        </p:nvSpPr>
        <p:spPr>
          <a:xfrm>
            <a:off x="11434917" y="6400800"/>
            <a:ext cx="452284" cy="246221"/>
          </a:xfrm>
          <a:prstGeom prst="rect">
            <a:avLst/>
          </a:prstGeom>
          <a:noFill/>
        </p:spPr>
        <p:txBody>
          <a:bodyPr wrap="square" rtlCol="0">
            <a:spAutoFit/>
          </a:bodyPr>
          <a:lstStyle/>
          <a:p>
            <a:pPr algn="r"/>
            <a:fld id="{92D880E6-DE9E-4572-A558-DC71124FA1D9}" type="slidenum">
              <a:rPr lang="es-ES" sz="1000" b="1" smtClean="0">
                <a:solidFill>
                  <a:srgbClr val="DC7E30"/>
                </a:solidFill>
              </a:rPr>
              <a:t>‹Nº›</a:t>
            </a:fld>
            <a:endParaRPr lang="es-ES" sz="1000" b="1" dirty="0">
              <a:solidFill>
                <a:srgbClr val="DC7E30"/>
              </a:solidFill>
            </a:endParaRPr>
          </a:p>
        </p:txBody>
      </p:sp>
    </p:spTree>
    <p:extLst>
      <p:ext uri="{BB962C8B-B14F-4D97-AF65-F5344CB8AC3E}">
        <p14:creationId xmlns:p14="http://schemas.microsoft.com/office/powerpoint/2010/main" val="47231242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raportada 1">
    <p:spTree>
      <p:nvGrpSpPr>
        <p:cNvPr id="1" name=""/>
        <p:cNvGrpSpPr/>
        <p:nvPr/>
      </p:nvGrpSpPr>
      <p:grpSpPr>
        <a:xfrm>
          <a:off x="0" y="0"/>
          <a:ext cx="0" cy="0"/>
          <a:chOff x="0" y="0"/>
          <a:chExt cx="0" cy="0"/>
        </a:xfrm>
      </p:grpSpPr>
      <p:sp>
        <p:nvSpPr>
          <p:cNvPr id="7" name="Marcador de texto 11">
            <a:extLst>
              <a:ext uri="{FF2B5EF4-FFF2-40B4-BE49-F238E27FC236}">
                <a16:creationId xmlns:a16="http://schemas.microsoft.com/office/drawing/2014/main" id="{4D5EBA58-0A56-4C98-B836-1719EC64AFC4}"/>
              </a:ext>
            </a:extLst>
          </p:cNvPr>
          <p:cNvSpPr>
            <a:spLocks noGrp="1"/>
          </p:cNvSpPr>
          <p:nvPr>
            <p:ph type="body" sz="quarter" idx="11" hasCustomPrompt="1"/>
          </p:nvPr>
        </p:nvSpPr>
        <p:spPr>
          <a:xfrm>
            <a:off x="3081658" y="5451053"/>
            <a:ext cx="2718578" cy="1049843"/>
          </a:xfrm>
          <a:prstGeom prst="rect">
            <a:avLst/>
          </a:prstGeom>
        </p:spPr>
        <p:txBody>
          <a:bodyPr/>
          <a:lstStyle>
            <a:lvl1pPr algn="l">
              <a:defRPr sz="1600" b="0">
                <a:latin typeface="+mn-lt"/>
              </a:defRPr>
            </a:lvl1pPr>
          </a:lstStyle>
          <a:p>
            <a:pPr lvl="0"/>
            <a:r>
              <a:rPr lang="es-ES" dirty="0"/>
              <a:t>Haga clic para modificar texto</a:t>
            </a:r>
          </a:p>
        </p:txBody>
      </p:sp>
      <p:pic>
        <p:nvPicPr>
          <p:cNvPr id="8" name="Imagen 7">
            <a:extLst>
              <a:ext uri="{FF2B5EF4-FFF2-40B4-BE49-F238E27FC236}">
                <a16:creationId xmlns:a16="http://schemas.microsoft.com/office/drawing/2014/main" id="{CBCF844D-ACE6-4533-99D7-6224645A898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4328" b="14182"/>
          <a:stretch/>
        </p:blipFill>
        <p:spPr>
          <a:xfrm>
            <a:off x="0" y="0"/>
            <a:ext cx="12192000" cy="4902740"/>
          </a:xfrm>
          <a:prstGeom prst="rect">
            <a:avLst/>
          </a:prstGeom>
        </p:spPr>
      </p:pic>
      <p:pic>
        <p:nvPicPr>
          <p:cNvPr id="9" name="Imagen 8">
            <a:extLst>
              <a:ext uri="{FF2B5EF4-FFF2-40B4-BE49-F238E27FC236}">
                <a16:creationId xmlns:a16="http://schemas.microsoft.com/office/drawing/2014/main" id="{18321FA4-D705-4CC7-945A-A362251E315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442126" y="5265477"/>
            <a:ext cx="2779695" cy="1235419"/>
          </a:xfrm>
          <a:prstGeom prst="rect">
            <a:avLst/>
          </a:prstGeom>
        </p:spPr>
      </p:pic>
      <p:sp>
        <p:nvSpPr>
          <p:cNvPr id="10" name="Triángulo 8">
            <a:extLst>
              <a:ext uri="{FF2B5EF4-FFF2-40B4-BE49-F238E27FC236}">
                <a16:creationId xmlns:a16="http://schemas.microsoft.com/office/drawing/2014/main" id="{DA1E5738-6BA2-43F8-BA67-8109C4F231CB}"/>
              </a:ext>
            </a:extLst>
          </p:cNvPr>
          <p:cNvSpPr/>
          <p:nvPr userDrawn="1"/>
        </p:nvSpPr>
        <p:spPr>
          <a:xfrm rot="5400000">
            <a:off x="5674152" y="5672408"/>
            <a:ext cx="840827" cy="482197"/>
          </a:xfrm>
          <a:prstGeom prst="triangl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latin typeface="Myriad Pro" panose="020B0503030403020204" pitchFamily="34" charset="0"/>
            </a:endParaRPr>
          </a:p>
        </p:txBody>
      </p:sp>
      <p:sp>
        <p:nvSpPr>
          <p:cNvPr id="11" name="Título 1">
            <a:extLst>
              <a:ext uri="{FF2B5EF4-FFF2-40B4-BE49-F238E27FC236}">
                <a16:creationId xmlns:a16="http://schemas.microsoft.com/office/drawing/2014/main" id="{8C90F77E-2172-4520-9DBD-BB1218A32971}"/>
              </a:ext>
            </a:extLst>
          </p:cNvPr>
          <p:cNvSpPr>
            <a:spLocks noGrp="1"/>
          </p:cNvSpPr>
          <p:nvPr>
            <p:ph type="title" hasCustomPrompt="1"/>
          </p:nvPr>
        </p:nvSpPr>
        <p:spPr>
          <a:xfrm>
            <a:off x="2777809" y="1818167"/>
            <a:ext cx="6636382" cy="3084573"/>
          </a:xfrm>
          <a:prstGeom prst="rect">
            <a:avLst/>
          </a:prstGeom>
          <a:solidFill>
            <a:srgbClr val="652C80"/>
          </a:solidFill>
        </p:spPr>
        <p:txBody>
          <a:bodyPr lIns="360000" tIns="46800" rIns="360000" bIns="46800" anchor="ctr"/>
          <a:lstStyle>
            <a:lvl1pPr algn="ctr">
              <a:defRPr sz="2400">
                <a:solidFill>
                  <a:schemeClr val="bg1"/>
                </a:solidFill>
                <a:latin typeface="+mj-lt"/>
              </a:defRPr>
            </a:lvl1pPr>
          </a:lstStyle>
          <a:p>
            <a:r>
              <a:rPr lang="es-ES" dirty="0"/>
              <a:t>“Haga clic para modificar el estilo de título del patrón”</a:t>
            </a:r>
          </a:p>
        </p:txBody>
      </p:sp>
    </p:spTree>
    <p:extLst>
      <p:ext uri="{BB962C8B-B14F-4D97-AF65-F5344CB8AC3E}">
        <p14:creationId xmlns:p14="http://schemas.microsoft.com/office/powerpoint/2010/main" val="417219271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raportada 2">
    <p:spTree>
      <p:nvGrpSpPr>
        <p:cNvPr id="1" name=""/>
        <p:cNvGrpSpPr/>
        <p:nvPr/>
      </p:nvGrpSpPr>
      <p:grpSpPr>
        <a:xfrm>
          <a:off x="0" y="0"/>
          <a:ext cx="0" cy="0"/>
          <a:chOff x="0" y="0"/>
          <a:chExt cx="0" cy="0"/>
        </a:xfrm>
      </p:grpSpPr>
      <p:sp>
        <p:nvSpPr>
          <p:cNvPr id="3" name="Marcador de texto 11">
            <a:extLst>
              <a:ext uri="{FF2B5EF4-FFF2-40B4-BE49-F238E27FC236}">
                <a16:creationId xmlns:a16="http://schemas.microsoft.com/office/drawing/2014/main" id="{78083A20-374F-43EB-AD95-10DD7DA3F83C}"/>
              </a:ext>
            </a:extLst>
          </p:cNvPr>
          <p:cNvSpPr>
            <a:spLocks noGrp="1"/>
          </p:cNvSpPr>
          <p:nvPr>
            <p:ph type="body" sz="quarter" idx="11" hasCustomPrompt="1"/>
          </p:nvPr>
        </p:nvSpPr>
        <p:spPr>
          <a:xfrm>
            <a:off x="4736711" y="5451053"/>
            <a:ext cx="2718578" cy="1049843"/>
          </a:xfrm>
          <a:prstGeom prst="rect">
            <a:avLst/>
          </a:prstGeom>
        </p:spPr>
        <p:txBody>
          <a:bodyPr/>
          <a:lstStyle>
            <a:lvl1pPr algn="ctr">
              <a:defRPr sz="1600" b="0">
                <a:latin typeface="+mn-lt"/>
              </a:defRPr>
            </a:lvl1pPr>
          </a:lstStyle>
          <a:p>
            <a:pPr lvl="0"/>
            <a:r>
              <a:rPr lang="es-ES" dirty="0"/>
              <a:t>Haga clic para modificar texto</a:t>
            </a:r>
          </a:p>
        </p:txBody>
      </p:sp>
      <p:pic>
        <p:nvPicPr>
          <p:cNvPr id="4" name="Imagen 3">
            <a:extLst>
              <a:ext uri="{FF2B5EF4-FFF2-40B4-BE49-F238E27FC236}">
                <a16:creationId xmlns:a16="http://schemas.microsoft.com/office/drawing/2014/main" id="{D5C5E6C3-8718-42FD-B9A6-96270667037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4328" b="14182"/>
          <a:stretch/>
        </p:blipFill>
        <p:spPr>
          <a:xfrm>
            <a:off x="0" y="0"/>
            <a:ext cx="12192000" cy="4902740"/>
          </a:xfrm>
          <a:prstGeom prst="rect">
            <a:avLst/>
          </a:prstGeom>
        </p:spPr>
      </p:pic>
      <p:sp>
        <p:nvSpPr>
          <p:cNvPr id="5" name="Título 1">
            <a:extLst>
              <a:ext uri="{FF2B5EF4-FFF2-40B4-BE49-F238E27FC236}">
                <a16:creationId xmlns:a16="http://schemas.microsoft.com/office/drawing/2014/main" id="{BE28B6DF-AB7B-4770-98B0-6590CFB296B0}"/>
              </a:ext>
            </a:extLst>
          </p:cNvPr>
          <p:cNvSpPr>
            <a:spLocks noGrp="1"/>
          </p:cNvSpPr>
          <p:nvPr>
            <p:ph type="title" hasCustomPrompt="1"/>
          </p:nvPr>
        </p:nvSpPr>
        <p:spPr>
          <a:xfrm>
            <a:off x="2777809" y="1818167"/>
            <a:ext cx="6636382" cy="3084573"/>
          </a:xfrm>
          <a:prstGeom prst="rect">
            <a:avLst/>
          </a:prstGeom>
          <a:solidFill>
            <a:srgbClr val="652C80"/>
          </a:solidFill>
        </p:spPr>
        <p:txBody>
          <a:bodyPr lIns="360000" tIns="46800" rIns="360000" bIns="46800" anchor="ctr"/>
          <a:lstStyle>
            <a:lvl1pPr algn="ctr">
              <a:defRPr sz="2400">
                <a:solidFill>
                  <a:schemeClr val="bg1"/>
                </a:solidFill>
                <a:latin typeface="+mj-lt"/>
              </a:defRPr>
            </a:lvl1pPr>
          </a:lstStyle>
          <a:p>
            <a:r>
              <a:rPr lang="es-ES" dirty="0"/>
              <a:t>“Haga clic para modificar el estilo de título del patrón”</a:t>
            </a:r>
          </a:p>
        </p:txBody>
      </p:sp>
    </p:spTree>
    <p:extLst>
      <p:ext uri="{BB962C8B-B14F-4D97-AF65-F5344CB8AC3E}">
        <p14:creationId xmlns:p14="http://schemas.microsoft.com/office/powerpoint/2010/main" val="8537666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Portada 2">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31ADE1F1-8B00-46CB-9692-514B5BB18AD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0624" b="4256"/>
          <a:stretch/>
        </p:blipFill>
        <p:spPr>
          <a:xfrm>
            <a:off x="0" y="0"/>
            <a:ext cx="12192000" cy="6858000"/>
          </a:xfrm>
          <a:prstGeom prst="rect">
            <a:avLst/>
          </a:prstGeom>
        </p:spPr>
      </p:pic>
      <p:sp>
        <p:nvSpPr>
          <p:cNvPr id="8" name="Rectángulo 7">
            <a:extLst>
              <a:ext uri="{FF2B5EF4-FFF2-40B4-BE49-F238E27FC236}">
                <a16:creationId xmlns:a16="http://schemas.microsoft.com/office/drawing/2014/main" id="{6744402A-E333-4230-8F11-B783EACED07A}"/>
              </a:ext>
            </a:extLst>
          </p:cNvPr>
          <p:cNvSpPr/>
          <p:nvPr userDrawn="1"/>
        </p:nvSpPr>
        <p:spPr>
          <a:xfrm rot="5400000">
            <a:off x="2662568" y="-2662568"/>
            <a:ext cx="6866864" cy="12192000"/>
          </a:xfrm>
          <a:prstGeom prst="rect">
            <a:avLst/>
          </a:prstGeom>
          <a:gradFill>
            <a:gsLst>
              <a:gs pos="0">
                <a:schemeClr val="accent1">
                  <a:lumMod val="5000"/>
                  <a:lumOff val="95000"/>
                  <a:alpha val="0"/>
                </a:schemeClr>
              </a:gs>
              <a:gs pos="92000">
                <a:srgbClr val="652C80">
                  <a:alpha val="97000"/>
                </a:srgb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nvGrpSpPr>
          <p:cNvPr id="9" name="Grupo 8">
            <a:extLst>
              <a:ext uri="{FF2B5EF4-FFF2-40B4-BE49-F238E27FC236}">
                <a16:creationId xmlns:a16="http://schemas.microsoft.com/office/drawing/2014/main" id="{6546891C-6AC4-4953-A50C-29D89A73DD43}"/>
              </a:ext>
            </a:extLst>
          </p:cNvPr>
          <p:cNvGrpSpPr/>
          <p:nvPr userDrawn="1"/>
        </p:nvGrpSpPr>
        <p:grpSpPr>
          <a:xfrm>
            <a:off x="599854" y="6028242"/>
            <a:ext cx="4877844" cy="455961"/>
            <a:chOff x="600163" y="6337462"/>
            <a:chExt cx="3326665" cy="310964"/>
          </a:xfrm>
        </p:grpSpPr>
        <p:pic>
          <p:nvPicPr>
            <p:cNvPr id="10" name="Imagen 9">
              <a:extLst>
                <a:ext uri="{FF2B5EF4-FFF2-40B4-BE49-F238E27FC236}">
                  <a16:creationId xmlns:a16="http://schemas.microsoft.com/office/drawing/2014/main" id="{82E08403-A744-4C01-B67D-CBE920859041}"/>
                </a:ext>
              </a:extLst>
            </p:cNvPr>
            <p:cNvPicPr/>
            <p:nvPr/>
          </p:nvPicPr>
          <p:blipFill>
            <a:blip r:embed="rId3">
              <a:extLst>
                <a:ext uri="{28A0092B-C50C-407E-A947-70E740481C1C}">
                  <a14:useLocalDpi xmlns:a14="http://schemas.microsoft.com/office/drawing/2010/main" val="0"/>
                </a:ext>
              </a:extLst>
            </a:blip>
            <a:srcRect/>
            <a:stretch/>
          </p:blipFill>
          <p:spPr bwMode="auto">
            <a:xfrm>
              <a:off x="600163" y="6337462"/>
              <a:ext cx="2297276" cy="310964"/>
            </a:xfrm>
            <a:prstGeom prst="rect">
              <a:avLst/>
            </a:prstGeom>
            <a:ln>
              <a:noFill/>
            </a:ln>
            <a:extLst>
              <a:ext uri="{53640926-AAD7-44D8-BBD7-CCE9431645EC}">
                <a14:shadowObscured xmlns:a14="http://schemas.microsoft.com/office/drawing/2010/main"/>
              </a:ext>
            </a:extLst>
          </p:spPr>
        </p:pic>
        <p:pic>
          <p:nvPicPr>
            <p:cNvPr id="11" name="Imagen 5">
              <a:extLst>
                <a:ext uri="{FF2B5EF4-FFF2-40B4-BE49-F238E27FC236}">
                  <a16:creationId xmlns:a16="http://schemas.microsoft.com/office/drawing/2014/main" id="{2A39882C-5C2A-43DD-B3C5-71E9DBDA76A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3083039" y="6406383"/>
              <a:ext cx="843789" cy="242043"/>
            </a:xfrm>
            <a:prstGeom prst="rect">
              <a:avLst/>
            </a:prstGeom>
          </p:spPr>
        </p:pic>
      </p:grpSp>
      <p:pic>
        <p:nvPicPr>
          <p:cNvPr id="12" name="Imagen 8">
            <a:extLst>
              <a:ext uri="{FF2B5EF4-FFF2-40B4-BE49-F238E27FC236}">
                <a16:creationId xmlns:a16="http://schemas.microsoft.com/office/drawing/2014/main" id="{67E3A1BF-DB4E-4920-ADEF-F0FBFF1FA41E}"/>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9829800" y="365806"/>
            <a:ext cx="1826305" cy="551472"/>
          </a:xfrm>
          <a:prstGeom prst="rect">
            <a:avLst/>
          </a:prstGeom>
        </p:spPr>
      </p:pic>
      <p:sp>
        <p:nvSpPr>
          <p:cNvPr id="13" name="Marcador de texto 16">
            <a:extLst>
              <a:ext uri="{FF2B5EF4-FFF2-40B4-BE49-F238E27FC236}">
                <a16:creationId xmlns:a16="http://schemas.microsoft.com/office/drawing/2014/main" id="{2946358F-7340-4A81-AA2D-2961F79C4D87}"/>
              </a:ext>
            </a:extLst>
          </p:cNvPr>
          <p:cNvSpPr>
            <a:spLocks noGrp="1"/>
          </p:cNvSpPr>
          <p:nvPr>
            <p:ph type="body" sz="quarter" idx="10" hasCustomPrompt="1"/>
          </p:nvPr>
        </p:nvSpPr>
        <p:spPr>
          <a:xfrm>
            <a:off x="457471" y="1646819"/>
            <a:ext cx="7007225" cy="1313353"/>
          </a:xfrm>
          <a:prstGeom prst="rect">
            <a:avLst/>
          </a:prstGeom>
        </p:spPr>
        <p:txBody>
          <a:bodyPr/>
          <a:lstStyle>
            <a:lvl1pPr indent="0" algn="l" defTabSz="720000">
              <a:lnSpc>
                <a:spcPts val="6000"/>
              </a:lnSpc>
              <a:spcBef>
                <a:spcPts val="0"/>
              </a:spcBef>
              <a:defRPr sz="5000" b="0" baseline="0">
                <a:solidFill>
                  <a:schemeClr val="bg1"/>
                </a:solidFill>
                <a:latin typeface="Arial" panose="020B0604020202020204" pitchFamily="34" charset="0"/>
                <a:cs typeface="Arial" panose="020B0604020202020204" pitchFamily="34" charset="0"/>
              </a:defRPr>
            </a:lvl1pPr>
            <a:lvl2pPr>
              <a:defRPr sz="6000">
                <a:solidFill>
                  <a:srgbClr val="652C80"/>
                </a:solidFill>
                <a:latin typeface="Neutra Text" panose="02000000000000000000" pitchFamily="50" charset="0"/>
              </a:defRPr>
            </a:lvl2pPr>
            <a:lvl3pPr>
              <a:defRPr sz="6000">
                <a:solidFill>
                  <a:srgbClr val="652C80"/>
                </a:solidFill>
                <a:latin typeface="Neutra Text" panose="02000000000000000000" pitchFamily="50" charset="0"/>
              </a:defRPr>
            </a:lvl3pPr>
            <a:lvl4pPr>
              <a:defRPr sz="6000">
                <a:solidFill>
                  <a:srgbClr val="652C80"/>
                </a:solidFill>
                <a:latin typeface="Neutra Text" panose="02000000000000000000" pitchFamily="50" charset="0"/>
              </a:defRPr>
            </a:lvl4pPr>
            <a:lvl5pPr>
              <a:defRPr sz="6000">
                <a:solidFill>
                  <a:srgbClr val="652C80"/>
                </a:solidFill>
                <a:latin typeface="Neutra Text" panose="02000000000000000000" pitchFamily="50" charset="0"/>
              </a:defRPr>
            </a:lvl5pPr>
          </a:lstStyle>
          <a:p>
            <a:pPr lvl="0"/>
            <a:r>
              <a:rPr lang="es-ES" dirty="0"/>
              <a:t>TITULO PARA LA PRESENTACIÓN</a:t>
            </a:r>
          </a:p>
        </p:txBody>
      </p:sp>
      <p:sp>
        <p:nvSpPr>
          <p:cNvPr id="14" name="Marcador de texto 18">
            <a:extLst>
              <a:ext uri="{FF2B5EF4-FFF2-40B4-BE49-F238E27FC236}">
                <a16:creationId xmlns:a16="http://schemas.microsoft.com/office/drawing/2014/main" id="{5867C3CC-1783-4461-9F44-627C801EEDA9}"/>
              </a:ext>
            </a:extLst>
          </p:cNvPr>
          <p:cNvSpPr>
            <a:spLocks noGrp="1"/>
          </p:cNvSpPr>
          <p:nvPr>
            <p:ph type="body" sz="quarter" idx="12" hasCustomPrompt="1"/>
          </p:nvPr>
        </p:nvSpPr>
        <p:spPr>
          <a:xfrm>
            <a:off x="599854" y="3343835"/>
            <a:ext cx="4904475" cy="695582"/>
          </a:xfrm>
          <a:prstGeom prst="rect">
            <a:avLst/>
          </a:prstGeom>
          <a:noFill/>
        </p:spPr>
        <p:txBody>
          <a:bodyPr anchor="ctr"/>
          <a:lstStyle>
            <a:lvl1pPr algn="l">
              <a:defRPr sz="2500" b="1">
                <a:solidFill>
                  <a:schemeClr val="bg1"/>
                </a:solidFill>
                <a:latin typeface="Calibri" panose="020F0502020204030204" pitchFamily="34" charset="0"/>
                <a:cs typeface="Calibri" panose="020F0502020204030204" pitchFamily="34" charset="0"/>
              </a:defRPr>
            </a:lvl1pPr>
          </a:lstStyle>
          <a:p>
            <a:pPr lvl="0"/>
            <a:r>
              <a:rPr lang="es-ES" dirty="0"/>
              <a:t>Subtítulo a dos líneas cuando se necesite</a:t>
            </a:r>
          </a:p>
        </p:txBody>
      </p:sp>
      <p:sp>
        <p:nvSpPr>
          <p:cNvPr id="15" name="Marcador de texto 18">
            <a:extLst>
              <a:ext uri="{FF2B5EF4-FFF2-40B4-BE49-F238E27FC236}">
                <a16:creationId xmlns:a16="http://schemas.microsoft.com/office/drawing/2014/main" id="{4F5E9910-DCC8-40D4-A68C-B924FFDF86A2}"/>
              </a:ext>
            </a:extLst>
          </p:cNvPr>
          <p:cNvSpPr>
            <a:spLocks noGrp="1"/>
          </p:cNvSpPr>
          <p:nvPr>
            <p:ph type="body" sz="quarter" idx="13" hasCustomPrompt="1"/>
          </p:nvPr>
        </p:nvSpPr>
        <p:spPr>
          <a:xfrm>
            <a:off x="599854" y="4245254"/>
            <a:ext cx="4673600" cy="354287"/>
          </a:xfrm>
          <a:prstGeom prst="rect">
            <a:avLst/>
          </a:prstGeom>
          <a:noFill/>
        </p:spPr>
        <p:txBody>
          <a:bodyPr anchor="ctr"/>
          <a:lstStyle>
            <a:lvl1pPr algn="l">
              <a:defRPr sz="1800" b="1">
                <a:solidFill>
                  <a:schemeClr val="bg1"/>
                </a:solidFill>
                <a:latin typeface="Calibri" panose="020F0502020204030204" pitchFamily="34" charset="0"/>
                <a:cs typeface="Calibri" panose="020F0502020204030204" pitchFamily="34" charset="0"/>
              </a:defRPr>
            </a:lvl1pPr>
          </a:lstStyle>
          <a:p>
            <a:pPr lvl="0"/>
            <a:r>
              <a:rPr lang="es-ES" dirty="0"/>
              <a:t>FECHA</a:t>
            </a:r>
          </a:p>
        </p:txBody>
      </p:sp>
    </p:spTree>
    <p:extLst>
      <p:ext uri="{BB962C8B-B14F-4D97-AF65-F5344CB8AC3E}">
        <p14:creationId xmlns:p14="http://schemas.microsoft.com/office/powerpoint/2010/main" val="7686728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ulo y texto">
    <p:spTree>
      <p:nvGrpSpPr>
        <p:cNvPr id="1" name=""/>
        <p:cNvGrpSpPr/>
        <p:nvPr/>
      </p:nvGrpSpPr>
      <p:grpSpPr>
        <a:xfrm>
          <a:off x="0" y="0"/>
          <a:ext cx="0" cy="0"/>
          <a:chOff x="0" y="0"/>
          <a:chExt cx="0" cy="0"/>
        </a:xfrm>
      </p:grpSpPr>
      <p:sp>
        <p:nvSpPr>
          <p:cNvPr id="3" name="Título 1">
            <a:extLst>
              <a:ext uri="{FF2B5EF4-FFF2-40B4-BE49-F238E27FC236}">
                <a16:creationId xmlns:a16="http://schemas.microsoft.com/office/drawing/2014/main" id="{813F07B3-E273-4726-8BA0-AB7CED51B268}"/>
              </a:ext>
            </a:extLst>
          </p:cNvPr>
          <p:cNvSpPr>
            <a:spLocks noGrp="1"/>
          </p:cNvSpPr>
          <p:nvPr>
            <p:ph type="title" hasCustomPrompt="1"/>
          </p:nvPr>
        </p:nvSpPr>
        <p:spPr>
          <a:xfrm>
            <a:off x="0" y="415687"/>
            <a:ext cx="12192000" cy="654421"/>
          </a:xfrm>
          <a:prstGeom prst="rect">
            <a:avLst/>
          </a:prstGeom>
        </p:spPr>
        <p:txBody>
          <a:bodyPr/>
          <a:lstStyle>
            <a:lvl1pPr algn="ctr">
              <a:defRPr>
                <a:solidFill>
                  <a:srgbClr val="652C80"/>
                </a:solidFill>
                <a:latin typeface="Arial" panose="020B0604020202020204" pitchFamily="34" charset="0"/>
                <a:cs typeface="Arial" panose="020B0604020202020204" pitchFamily="34" charset="0"/>
              </a:defRPr>
            </a:lvl1pPr>
          </a:lstStyle>
          <a:p>
            <a:r>
              <a:rPr lang="es-ES" dirty="0"/>
              <a:t>TÍTULO DE LA DIAPOSITIVA</a:t>
            </a:r>
          </a:p>
        </p:txBody>
      </p:sp>
      <p:sp>
        <p:nvSpPr>
          <p:cNvPr id="4" name="Marcador de texto 7">
            <a:extLst>
              <a:ext uri="{FF2B5EF4-FFF2-40B4-BE49-F238E27FC236}">
                <a16:creationId xmlns:a16="http://schemas.microsoft.com/office/drawing/2014/main" id="{857D75C3-2B73-4348-81E5-D738A5AD8C26}"/>
              </a:ext>
            </a:extLst>
          </p:cNvPr>
          <p:cNvSpPr>
            <a:spLocks noGrp="1"/>
          </p:cNvSpPr>
          <p:nvPr>
            <p:ph type="body" sz="quarter" idx="10" hasCustomPrompt="1"/>
          </p:nvPr>
        </p:nvSpPr>
        <p:spPr>
          <a:xfrm>
            <a:off x="0" y="1281658"/>
            <a:ext cx="12192000" cy="403707"/>
          </a:xfrm>
          <a:prstGeom prst="rect">
            <a:avLst/>
          </a:prstGeom>
        </p:spPr>
        <p:txBody>
          <a:bodyPr/>
          <a:lstStyle>
            <a:lvl1pPr algn="ctr">
              <a:defRPr sz="2000" b="1">
                <a:latin typeface="Calibri" panose="020F0502020204030204" pitchFamily="34" charset="0"/>
                <a:cs typeface="Calibri" panose="020F0502020204030204" pitchFamily="34" charset="0"/>
              </a:defRPr>
            </a:lvl1pPr>
          </a:lstStyle>
          <a:p>
            <a:pPr lvl="0"/>
            <a:r>
              <a:rPr lang="es-ES" dirty="0"/>
              <a:t>Haga clic para modificar texto</a:t>
            </a:r>
          </a:p>
        </p:txBody>
      </p:sp>
      <p:sp>
        <p:nvSpPr>
          <p:cNvPr id="5" name="Marcador de texto 11">
            <a:extLst>
              <a:ext uri="{FF2B5EF4-FFF2-40B4-BE49-F238E27FC236}">
                <a16:creationId xmlns:a16="http://schemas.microsoft.com/office/drawing/2014/main" id="{68E73F3F-B152-4D64-8B67-CCFD5625C540}"/>
              </a:ext>
            </a:extLst>
          </p:cNvPr>
          <p:cNvSpPr>
            <a:spLocks noGrp="1"/>
          </p:cNvSpPr>
          <p:nvPr>
            <p:ph type="body" sz="quarter" idx="11" hasCustomPrompt="1"/>
          </p:nvPr>
        </p:nvSpPr>
        <p:spPr>
          <a:xfrm>
            <a:off x="0" y="1708389"/>
            <a:ext cx="12192000" cy="403707"/>
          </a:xfrm>
          <a:prstGeom prst="rect">
            <a:avLst/>
          </a:prstGeom>
        </p:spPr>
        <p:txBody>
          <a:bodyPr/>
          <a:lstStyle>
            <a:lvl1pPr algn="ctr">
              <a:defRPr sz="1800" b="0">
                <a:latin typeface="Calibri" panose="020F0502020204030204" pitchFamily="34" charset="0"/>
                <a:cs typeface="Calibri" panose="020F0502020204030204" pitchFamily="34" charset="0"/>
              </a:defRPr>
            </a:lvl1pPr>
          </a:lstStyle>
          <a:p>
            <a:pPr lvl="0"/>
            <a:r>
              <a:rPr lang="es-ES" dirty="0"/>
              <a:t>Haga clic para modificar texto</a:t>
            </a:r>
          </a:p>
        </p:txBody>
      </p:sp>
      <p:sp>
        <p:nvSpPr>
          <p:cNvPr id="6" name="CuadroTexto 5">
            <a:extLst>
              <a:ext uri="{FF2B5EF4-FFF2-40B4-BE49-F238E27FC236}">
                <a16:creationId xmlns:a16="http://schemas.microsoft.com/office/drawing/2014/main" id="{C20EFCD6-4489-4BF2-8B3B-66B5AE966E36}"/>
              </a:ext>
            </a:extLst>
          </p:cNvPr>
          <p:cNvSpPr txBox="1"/>
          <p:nvPr userDrawn="1"/>
        </p:nvSpPr>
        <p:spPr>
          <a:xfrm>
            <a:off x="11434917" y="6400800"/>
            <a:ext cx="452284" cy="246221"/>
          </a:xfrm>
          <a:prstGeom prst="rect">
            <a:avLst/>
          </a:prstGeom>
          <a:noFill/>
        </p:spPr>
        <p:txBody>
          <a:bodyPr wrap="square" rtlCol="0">
            <a:spAutoFit/>
          </a:bodyPr>
          <a:lstStyle/>
          <a:p>
            <a:pPr algn="r"/>
            <a:fld id="{92D880E6-DE9E-4572-A558-DC71124FA1D9}" type="slidenum">
              <a:rPr lang="es-ES" sz="1000" b="1" smtClean="0">
                <a:solidFill>
                  <a:srgbClr val="DC7E30"/>
                </a:solidFill>
              </a:rPr>
              <a:t>‹Nº›</a:t>
            </a:fld>
            <a:endParaRPr lang="es-ES" sz="1000" b="1" dirty="0">
              <a:solidFill>
                <a:srgbClr val="DC7E30"/>
              </a:solidFill>
            </a:endParaRPr>
          </a:p>
        </p:txBody>
      </p:sp>
    </p:spTree>
    <p:extLst>
      <p:ext uri="{BB962C8B-B14F-4D97-AF65-F5344CB8AC3E}">
        <p14:creationId xmlns:p14="http://schemas.microsoft.com/office/powerpoint/2010/main" val="35105257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ulo izquier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C44815B-0432-40D1-8FB5-0DC75A661F1C}"/>
              </a:ext>
            </a:extLst>
          </p:cNvPr>
          <p:cNvSpPr>
            <a:spLocks noGrp="1"/>
          </p:cNvSpPr>
          <p:nvPr>
            <p:ph type="title" hasCustomPrompt="1"/>
          </p:nvPr>
        </p:nvSpPr>
        <p:spPr>
          <a:xfrm>
            <a:off x="561133" y="475331"/>
            <a:ext cx="10515600" cy="540310"/>
          </a:xfrm>
          <a:prstGeom prst="rect">
            <a:avLst/>
          </a:prstGeom>
        </p:spPr>
        <p:txBody>
          <a:bodyPr/>
          <a:lstStyle>
            <a:lvl1pPr algn="l">
              <a:defRPr/>
            </a:lvl1pPr>
          </a:lstStyle>
          <a:p>
            <a:r>
              <a:rPr lang="es-ES" dirty="0"/>
              <a:t>TÍTULO DE LA DIAPOSITIVA</a:t>
            </a:r>
          </a:p>
        </p:txBody>
      </p:sp>
      <p:sp>
        <p:nvSpPr>
          <p:cNvPr id="4" name="Marcador de texto 7">
            <a:extLst>
              <a:ext uri="{FF2B5EF4-FFF2-40B4-BE49-F238E27FC236}">
                <a16:creationId xmlns:a16="http://schemas.microsoft.com/office/drawing/2014/main" id="{F5B0DB43-7E69-4B0E-9450-77C59BB285DE}"/>
              </a:ext>
            </a:extLst>
          </p:cNvPr>
          <p:cNvSpPr>
            <a:spLocks noGrp="1"/>
          </p:cNvSpPr>
          <p:nvPr>
            <p:ph type="body" sz="quarter" idx="10" hasCustomPrompt="1"/>
          </p:nvPr>
        </p:nvSpPr>
        <p:spPr>
          <a:xfrm>
            <a:off x="561133" y="1281953"/>
            <a:ext cx="10515600" cy="403412"/>
          </a:xfrm>
          <a:prstGeom prst="rect">
            <a:avLst/>
          </a:prstGeom>
        </p:spPr>
        <p:txBody>
          <a:bodyPr/>
          <a:lstStyle>
            <a:lvl1pPr algn="l">
              <a:defRPr sz="2000" b="1">
                <a:latin typeface="Calibri" panose="020F0502020204030204" pitchFamily="34" charset="0"/>
                <a:cs typeface="Calibri" panose="020F0502020204030204" pitchFamily="34" charset="0"/>
              </a:defRPr>
            </a:lvl1pPr>
          </a:lstStyle>
          <a:p>
            <a:pPr lvl="0"/>
            <a:r>
              <a:rPr lang="es-ES" dirty="0"/>
              <a:t>Haga clic para modificar texto</a:t>
            </a:r>
          </a:p>
        </p:txBody>
      </p:sp>
      <p:sp>
        <p:nvSpPr>
          <p:cNvPr id="5" name="Marcador de texto 11">
            <a:extLst>
              <a:ext uri="{FF2B5EF4-FFF2-40B4-BE49-F238E27FC236}">
                <a16:creationId xmlns:a16="http://schemas.microsoft.com/office/drawing/2014/main" id="{7141B2A6-5A12-43A5-BFDC-3AF8BBF95C91}"/>
              </a:ext>
            </a:extLst>
          </p:cNvPr>
          <p:cNvSpPr>
            <a:spLocks noGrp="1"/>
          </p:cNvSpPr>
          <p:nvPr>
            <p:ph type="body" sz="quarter" idx="11" hasCustomPrompt="1"/>
          </p:nvPr>
        </p:nvSpPr>
        <p:spPr>
          <a:xfrm>
            <a:off x="561133" y="1708684"/>
            <a:ext cx="10515600" cy="403412"/>
          </a:xfrm>
          <a:prstGeom prst="rect">
            <a:avLst/>
          </a:prstGeom>
        </p:spPr>
        <p:txBody>
          <a:bodyPr/>
          <a:lstStyle>
            <a:lvl1pPr algn="l">
              <a:defRPr sz="1800" b="0">
                <a:latin typeface="Calibri" panose="020F0502020204030204" pitchFamily="34" charset="0"/>
                <a:cs typeface="Calibri" panose="020F0502020204030204" pitchFamily="34" charset="0"/>
              </a:defRPr>
            </a:lvl1pPr>
          </a:lstStyle>
          <a:p>
            <a:pPr lvl="0"/>
            <a:r>
              <a:rPr lang="es-ES" dirty="0"/>
              <a:t>Haga clic para modificar texto</a:t>
            </a:r>
          </a:p>
        </p:txBody>
      </p:sp>
    </p:spTree>
    <p:extLst>
      <p:ext uri="{BB962C8B-B14F-4D97-AF65-F5344CB8AC3E}">
        <p14:creationId xmlns:p14="http://schemas.microsoft.com/office/powerpoint/2010/main" val="5378949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olo titulo">
    <p:spTree>
      <p:nvGrpSpPr>
        <p:cNvPr id="1" name=""/>
        <p:cNvGrpSpPr/>
        <p:nvPr/>
      </p:nvGrpSpPr>
      <p:grpSpPr>
        <a:xfrm>
          <a:off x="0" y="0"/>
          <a:ext cx="0" cy="0"/>
          <a:chOff x="0" y="0"/>
          <a:chExt cx="0" cy="0"/>
        </a:xfrm>
      </p:grpSpPr>
      <p:sp>
        <p:nvSpPr>
          <p:cNvPr id="3" name="Título 1">
            <a:extLst>
              <a:ext uri="{FF2B5EF4-FFF2-40B4-BE49-F238E27FC236}">
                <a16:creationId xmlns:a16="http://schemas.microsoft.com/office/drawing/2014/main" id="{365BC730-B789-47F8-9715-2BA8E3F43CF8}"/>
              </a:ext>
            </a:extLst>
          </p:cNvPr>
          <p:cNvSpPr>
            <a:spLocks noGrp="1"/>
          </p:cNvSpPr>
          <p:nvPr>
            <p:ph type="title" hasCustomPrompt="1"/>
          </p:nvPr>
        </p:nvSpPr>
        <p:spPr>
          <a:xfrm>
            <a:off x="0" y="415687"/>
            <a:ext cx="12192000" cy="654421"/>
          </a:xfrm>
          <a:prstGeom prst="rect">
            <a:avLst/>
          </a:prstGeom>
        </p:spPr>
        <p:txBody>
          <a:bodyPr/>
          <a:lstStyle>
            <a:lvl1pPr algn="ctr">
              <a:defRPr>
                <a:solidFill>
                  <a:srgbClr val="652C80"/>
                </a:solidFill>
                <a:latin typeface="Arial" panose="020B0604020202020204" pitchFamily="34" charset="0"/>
                <a:cs typeface="Arial" panose="020B0604020202020204" pitchFamily="34" charset="0"/>
              </a:defRPr>
            </a:lvl1pPr>
          </a:lstStyle>
          <a:p>
            <a:r>
              <a:rPr lang="es-ES" dirty="0"/>
              <a:t>TÍTULO DE LA DIAPOSITIVA</a:t>
            </a:r>
          </a:p>
        </p:txBody>
      </p:sp>
      <p:sp>
        <p:nvSpPr>
          <p:cNvPr id="4" name="CuadroTexto 3">
            <a:extLst>
              <a:ext uri="{FF2B5EF4-FFF2-40B4-BE49-F238E27FC236}">
                <a16:creationId xmlns:a16="http://schemas.microsoft.com/office/drawing/2014/main" id="{CCAC8766-02A5-4F8F-A309-1F1F2C603E7C}"/>
              </a:ext>
            </a:extLst>
          </p:cNvPr>
          <p:cNvSpPr txBox="1"/>
          <p:nvPr userDrawn="1"/>
        </p:nvSpPr>
        <p:spPr>
          <a:xfrm>
            <a:off x="11434917" y="6400800"/>
            <a:ext cx="452284" cy="246221"/>
          </a:xfrm>
          <a:prstGeom prst="rect">
            <a:avLst/>
          </a:prstGeom>
          <a:noFill/>
        </p:spPr>
        <p:txBody>
          <a:bodyPr wrap="square" rtlCol="0">
            <a:spAutoFit/>
          </a:bodyPr>
          <a:lstStyle/>
          <a:p>
            <a:pPr algn="r"/>
            <a:fld id="{92D880E6-DE9E-4572-A558-DC71124FA1D9}" type="slidenum">
              <a:rPr lang="es-ES" sz="1000" b="1" smtClean="0">
                <a:solidFill>
                  <a:srgbClr val="DC7E30"/>
                </a:solidFill>
              </a:rPr>
              <a:t>‹Nº›</a:t>
            </a:fld>
            <a:endParaRPr lang="es-ES" sz="1000" b="1" dirty="0">
              <a:solidFill>
                <a:srgbClr val="DC7E30"/>
              </a:solidFill>
            </a:endParaRPr>
          </a:p>
        </p:txBody>
      </p:sp>
    </p:spTree>
    <p:extLst>
      <p:ext uri="{BB962C8B-B14F-4D97-AF65-F5344CB8AC3E}">
        <p14:creationId xmlns:p14="http://schemas.microsoft.com/office/powerpoint/2010/main" val="17329068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mparacion">
    <p:spTree>
      <p:nvGrpSpPr>
        <p:cNvPr id="1" name=""/>
        <p:cNvGrpSpPr/>
        <p:nvPr/>
      </p:nvGrpSpPr>
      <p:grpSpPr>
        <a:xfrm>
          <a:off x="0" y="0"/>
          <a:ext cx="0" cy="0"/>
          <a:chOff x="0" y="0"/>
          <a:chExt cx="0" cy="0"/>
        </a:xfrm>
      </p:grpSpPr>
      <p:sp>
        <p:nvSpPr>
          <p:cNvPr id="3" name="Título 1">
            <a:extLst>
              <a:ext uri="{FF2B5EF4-FFF2-40B4-BE49-F238E27FC236}">
                <a16:creationId xmlns:a16="http://schemas.microsoft.com/office/drawing/2014/main" id="{ED6A220B-E37D-4458-8C61-6D032D071F1E}"/>
              </a:ext>
            </a:extLst>
          </p:cNvPr>
          <p:cNvSpPr>
            <a:spLocks noGrp="1"/>
          </p:cNvSpPr>
          <p:nvPr>
            <p:ph type="title" hasCustomPrompt="1"/>
          </p:nvPr>
        </p:nvSpPr>
        <p:spPr>
          <a:xfrm>
            <a:off x="0" y="421975"/>
            <a:ext cx="12192000" cy="1017450"/>
          </a:xfrm>
          <a:prstGeom prst="rect">
            <a:avLst/>
          </a:prstGeom>
        </p:spPr>
        <p:txBody>
          <a:bodyPr/>
          <a:lstStyle>
            <a:lvl1pPr algn="ctr">
              <a:defRPr>
                <a:solidFill>
                  <a:srgbClr val="652C80"/>
                </a:solidFill>
                <a:latin typeface="Arial" panose="020B0604020202020204" pitchFamily="34" charset="0"/>
                <a:cs typeface="Arial" panose="020B0604020202020204" pitchFamily="34" charset="0"/>
              </a:defRPr>
            </a:lvl1pPr>
          </a:lstStyle>
          <a:p>
            <a:r>
              <a:rPr lang="es-ES" dirty="0"/>
              <a:t>HAGA CLIC PARA MODIFICAR EL</a:t>
            </a:r>
            <a:br>
              <a:rPr lang="es-ES" dirty="0"/>
            </a:br>
            <a:r>
              <a:rPr lang="es-ES" dirty="0"/>
              <a:t>TÍTULO DE LA DIAPOSITIVA</a:t>
            </a:r>
          </a:p>
        </p:txBody>
      </p:sp>
      <p:sp>
        <p:nvSpPr>
          <p:cNvPr id="4" name="Marcador de texto 2">
            <a:extLst>
              <a:ext uri="{FF2B5EF4-FFF2-40B4-BE49-F238E27FC236}">
                <a16:creationId xmlns:a16="http://schemas.microsoft.com/office/drawing/2014/main" id="{A6A56D0B-55B1-413D-BF55-26787AB50E2B}"/>
              </a:ext>
            </a:extLst>
          </p:cNvPr>
          <p:cNvSpPr>
            <a:spLocks noGrp="1"/>
          </p:cNvSpPr>
          <p:nvPr>
            <p:ph type="body" idx="1" hasCustomPrompt="1"/>
          </p:nvPr>
        </p:nvSpPr>
        <p:spPr>
          <a:xfrm>
            <a:off x="839788" y="1534675"/>
            <a:ext cx="5157787" cy="823912"/>
          </a:xfrm>
          <a:prstGeom prst="rect">
            <a:avLst/>
          </a:prstGeom>
        </p:spPr>
        <p:txBody>
          <a:bodyPr anchor="b"/>
          <a:lstStyle>
            <a:lvl1pPr marL="0" indent="0" algn="l">
              <a:buNone/>
              <a:defRPr sz="2400" b="1">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dirty="0"/>
              <a:t>Editar el título</a:t>
            </a:r>
          </a:p>
        </p:txBody>
      </p:sp>
      <p:sp>
        <p:nvSpPr>
          <p:cNvPr id="5" name="Marcador de contenido 3">
            <a:extLst>
              <a:ext uri="{FF2B5EF4-FFF2-40B4-BE49-F238E27FC236}">
                <a16:creationId xmlns:a16="http://schemas.microsoft.com/office/drawing/2014/main" id="{FEC3AB45-FAD3-4F80-A91E-5DF9B411E31C}"/>
              </a:ext>
            </a:extLst>
          </p:cNvPr>
          <p:cNvSpPr>
            <a:spLocks noGrp="1"/>
          </p:cNvSpPr>
          <p:nvPr>
            <p:ph sz="half" idx="2"/>
          </p:nvPr>
        </p:nvSpPr>
        <p:spPr>
          <a:xfrm>
            <a:off x="839788" y="2358587"/>
            <a:ext cx="5157787" cy="3684588"/>
          </a:xfrm>
          <a:prstGeom prst="rect">
            <a:avLst/>
          </a:prstGeom>
        </p:spPr>
        <p:txBody>
          <a:bodyPr/>
          <a:lstStyle>
            <a:lvl1pPr algn="l">
              <a:defRPr sz="1800" b="0">
                <a:latin typeface="Calibri" panose="020F0502020204030204" pitchFamily="34" charset="0"/>
                <a:cs typeface="Calibri" panose="020F0502020204030204" pitchFamily="34" charset="0"/>
              </a:defRPr>
            </a:lvl1pPr>
            <a:lvl2pPr algn="l">
              <a:defRPr sz="1600">
                <a:latin typeface="Calibri" panose="020F0502020204030204" pitchFamily="34" charset="0"/>
                <a:cs typeface="Calibri" panose="020F0502020204030204" pitchFamily="34" charset="0"/>
              </a:defRPr>
            </a:lvl2pPr>
            <a:lvl3pPr algn="l">
              <a:defRPr sz="1400">
                <a:latin typeface="Calibri" panose="020F0502020204030204" pitchFamily="34" charset="0"/>
                <a:cs typeface="Calibri" panose="020F0502020204030204" pitchFamily="34" charset="0"/>
              </a:defRPr>
            </a:lvl3pPr>
            <a:lvl4pPr algn="l">
              <a:defRPr sz="1200">
                <a:latin typeface="Calibri" panose="020F0502020204030204" pitchFamily="34" charset="0"/>
                <a:cs typeface="Calibri" panose="020F0502020204030204" pitchFamily="34" charset="0"/>
              </a:defRPr>
            </a:lvl4pPr>
            <a:lvl5pPr algn="l">
              <a:defRPr sz="1200">
                <a:latin typeface="Calibri" panose="020F0502020204030204" pitchFamily="34" charset="0"/>
                <a:cs typeface="Calibri" panose="020F0502020204030204" pitchFamily="34" charset="0"/>
              </a:defRPr>
            </a:lvl5pPr>
          </a:lstStyle>
          <a:p>
            <a:pPr lvl="0"/>
            <a:r>
              <a:rPr lang="es-ES" dirty="0"/>
              <a:t>Editar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p>
        </p:txBody>
      </p:sp>
      <p:sp>
        <p:nvSpPr>
          <p:cNvPr id="6" name="Marcador de texto 4">
            <a:extLst>
              <a:ext uri="{FF2B5EF4-FFF2-40B4-BE49-F238E27FC236}">
                <a16:creationId xmlns:a16="http://schemas.microsoft.com/office/drawing/2014/main" id="{F89A1BDA-D99D-4077-BF55-DE6680D5F48B}"/>
              </a:ext>
            </a:extLst>
          </p:cNvPr>
          <p:cNvSpPr>
            <a:spLocks noGrp="1"/>
          </p:cNvSpPr>
          <p:nvPr>
            <p:ph type="body" sz="quarter" idx="3" hasCustomPrompt="1"/>
          </p:nvPr>
        </p:nvSpPr>
        <p:spPr>
          <a:xfrm>
            <a:off x="6172200" y="1534675"/>
            <a:ext cx="5183188" cy="823912"/>
          </a:xfrm>
          <a:prstGeom prst="rect">
            <a:avLst/>
          </a:prstGeom>
        </p:spPr>
        <p:txBody>
          <a:bodyPr anchor="b"/>
          <a:lstStyle>
            <a:lvl1pPr marL="0" indent="0" algn="l">
              <a:buNone/>
              <a:defRPr sz="2400" b="1">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dirty="0"/>
              <a:t>Editar el titulo</a:t>
            </a:r>
          </a:p>
        </p:txBody>
      </p:sp>
      <p:sp>
        <p:nvSpPr>
          <p:cNvPr id="7" name="Marcador de contenido 5">
            <a:extLst>
              <a:ext uri="{FF2B5EF4-FFF2-40B4-BE49-F238E27FC236}">
                <a16:creationId xmlns:a16="http://schemas.microsoft.com/office/drawing/2014/main" id="{2CF903AF-B877-4654-9E6C-785CAC448FEF}"/>
              </a:ext>
            </a:extLst>
          </p:cNvPr>
          <p:cNvSpPr>
            <a:spLocks noGrp="1"/>
          </p:cNvSpPr>
          <p:nvPr>
            <p:ph sz="quarter" idx="4"/>
          </p:nvPr>
        </p:nvSpPr>
        <p:spPr>
          <a:xfrm>
            <a:off x="6172200" y="2358587"/>
            <a:ext cx="5183188" cy="3684588"/>
          </a:xfrm>
          <a:prstGeom prst="rect">
            <a:avLst/>
          </a:prstGeom>
        </p:spPr>
        <p:txBody>
          <a:bodyPr/>
          <a:lstStyle>
            <a:lvl1pPr algn="l">
              <a:defRPr sz="1800" b="0">
                <a:latin typeface="Calibri" panose="020F0502020204030204" pitchFamily="34" charset="0"/>
                <a:cs typeface="Calibri" panose="020F0502020204030204" pitchFamily="34" charset="0"/>
              </a:defRPr>
            </a:lvl1pPr>
            <a:lvl2pPr algn="l">
              <a:defRPr sz="1600">
                <a:latin typeface="Calibri" panose="020F0502020204030204" pitchFamily="34" charset="0"/>
                <a:cs typeface="Calibri" panose="020F0502020204030204" pitchFamily="34" charset="0"/>
              </a:defRPr>
            </a:lvl2pPr>
            <a:lvl3pPr algn="l">
              <a:defRPr sz="1400">
                <a:latin typeface="Calibri" panose="020F0502020204030204" pitchFamily="34" charset="0"/>
                <a:cs typeface="Calibri" panose="020F0502020204030204" pitchFamily="34" charset="0"/>
              </a:defRPr>
            </a:lvl3pPr>
            <a:lvl4pPr algn="l">
              <a:defRPr sz="1200">
                <a:latin typeface="Calibri" panose="020F0502020204030204" pitchFamily="34" charset="0"/>
                <a:cs typeface="Calibri" panose="020F0502020204030204" pitchFamily="34" charset="0"/>
              </a:defRPr>
            </a:lvl4pPr>
            <a:lvl5pPr algn="l">
              <a:defRPr sz="1200">
                <a:latin typeface="Calibri" panose="020F0502020204030204" pitchFamily="34" charset="0"/>
                <a:cs typeface="Calibri" panose="020F0502020204030204" pitchFamily="34" charset="0"/>
              </a:defRPr>
            </a:lvl5pPr>
          </a:lstStyle>
          <a:p>
            <a:pPr lvl="0"/>
            <a:r>
              <a:rPr lang="es-ES" dirty="0"/>
              <a:t>Editar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p>
        </p:txBody>
      </p:sp>
      <p:sp>
        <p:nvSpPr>
          <p:cNvPr id="8" name="CuadroTexto 7">
            <a:extLst>
              <a:ext uri="{FF2B5EF4-FFF2-40B4-BE49-F238E27FC236}">
                <a16:creationId xmlns:a16="http://schemas.microsoft.com/office/drawing/2014/main" id="{55F53013-FCBD-4F6F-A4AF-297A46514550}"/>
              </a:ext>
            </a:extLst>
          </p:cNvPr>
          <p:cNvSpPr txBox="1"/>
          <p:nvPr userDrawn="1"/>
        </p:nvSpPr>
        <p:spPr>
          <a:xfrm>
            <a:off x="11434917" y="6400800"/>
            <a:ext cx="452284" cy="246221"/>
          </a:xfrm>
          <a:prstGeom prst="rect">
            <a:avLst/>
          </a:prstGeom>
          <a:noFill/>
        </p:spPr>
        <p:txBody>
          <a:bodyPr wrap="square" rtlCol="0">
            <a:spAutoFit/>
          </a:bodyPr>
          <a:lstStyle/>
          <a:p>
            <a:pPr algn="r"/>
            <a:fld id="{92D880E6-DE9E-4572-A558-DC71124FA1D9}" type="slidenum">
              <a:rPr lang="es-ES" sz="1000" b="1" smtClean="0">
                <a:solidFill>
                  <a:srgbClr val="DC7E30"/>
                </a:solidFill>
              </a:rPr>
              <a:t>‹Nº›</a:t>
            </a:fld>
            <a:endParaRPr lang="es-ES" sz="1000" b="1" dirty="0">
              <a:solidFill>
                <a:srgbClr val="DC7E30"/>
              </a:solidFill>
            </a:endParaRPr>
          </a:p>
        </p:txBody>
      </p:sp>
    </p:spTree>
    <p:extLst>
      <p:ext uri="{BB962C8B-B14F-4D97-AF65-F5344CB8AC3E}">
        <p14:creationId xmlns:p14="http://schemas.microsoft.com/office/powerpoint/2010/main" val="33879063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Graficos">
    <p:spTree>
      <p:nvGrpSpPr>
        <p:cNvPr id="1" name=""/>
        <p:cNvGrpSpPr/>
        <p:nvPr/>
      </p:nvGrpSpPr>
      <p:grpSpPr>
        <a:xfrm>
          <a:off x="0" y="0"/>
          <a:ext cx="0" cy="0"/>
          <a:chOff x="0" y="0"/>
          <a:chExt cx="0" cy="0"/>
        </a:xfrm>
      </p:grpSpPr>
      <p:sp>
        <p:nvSpPr>
          <p:cNvPr id="3" name="Título 1">
            <a:extLst>
              <a:ext uri="{FF2B5EF4-FFF2-40B4-BE49-F238E27FC236}">
                <a16:creationId xmlns:a16="http://schemas.microsoft.com/office/drawing/2014/main" id="{3A328D4D-A2D6-41C0-B52B-677687A291F8}"/>
              </a:ext>
            </a:extLst>
          </p:cNvPr>
          <p:cNvSpPr>
            <a:spLocks noGrp="1"/>
          </p:cNvSpPr>
          <p:nvPr>
            <p:ph type="title" hasCustomPrompt="1"/>
          </p:nvPr>
        </p:nvSpPr>
        <p:spPr>
          <a:xfrm>
            <a:off x="0" y="421975"/>
            <a:ext cx="12192000" cy="1017450"/>
          </a:xfrm>
          <a:prstGeom prst="rect">
            <a:avLst/>
          </a:prstGeom>
        </p:spPr>
        <p:txBody>
          <a:bodyPr/>
          <a:lstStyle>
            <a:lvl1pPr algn="ctr">
              <a:defRPr>
                <a:solidFill>
                  <a:srgbClr val="652C80"/>
                </a:solidFill>
                <a:latin typeface="+mj-lt"/>
              </a:defRPr>
            </a:lvl1pPr>
          </a:lstStyle>
          <a:p>
            <a:r>
              <a:rPr lang="es-ES" dirty="0"/>
              <a:t>HAGA CLIC PARA MODIFICAR EL </a:t>
            </a:r>
            <a:br>
              <a:rPr lang="es-ES" dirty="0"/>
            </a:br>
            <a:r>
              <a:rPr lang="es-ES" dirty="0"/>
              <a:t>NOMBRE DEL TITULO</a:t>
            </a:r>
          </a:p>
        </p:txBody>
      </p:sp>
      <p:sp>
        <p:nvSpPr>
          <p:cNvPr id="4" name="Marcador de texto 2">
            <a:extLst>
              <a:ext uri="{FF2B5EF4-FFF2-40B4-BE49-F238E27FC236}">
                <a16:creationId xmlns:a16="http://schemas.microsoft.com/office/drawing/2014/main" id="{973BE3F9-82DC-41D8-BC4E-6C62B933A60C}"/>
              </a:ext>
            </a:extLst>
          </p:cNvPr>
          <p:cNvSpPr>
            <a:spLocks noGrp="1"/>
          </p:cNvSpPr>
          <p:nvPr>
            <p:ph type="body" idx="1" hasCustomPrompt="1"/>
          </p:nvPr>
        </p:nvSpPr>
        <p:spPr>
          <a:xfrm>
            <a:off x="839788" y="1709192"/>
            <a:ext cx="10526417" cy="474878"/>
          </a:xfrm>
          <a:prstGeom prst="rect">
            <a:avLst/>
          </a:prstGeom>
        </p:spPr>
        <p:txBody>
          <a:bodyPr anchor="t"/>
          <a:lstStyle>
            <a:lvl1pPr marL="0" indent="0" algn="ctr">
              <a:buNone/>
              <a:defRPr sz="2400" b="1">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dirty="0"/>
              <a:t>Haga clic para modificar título</a:t>
            </a:r>
          </a:p>
        </p:txBody>
      </p:sp>
      <p:sp>
        <p:nvSpPr>
          <p:cNvPr id="5" name="Marcador de gráfico 7">
            <a:extLst>
              <a:ext uri="{FF2B5EF4-FFF2-40B4-BE49-F238E27FC236}">
                <a16:creationId xmlns:a16="http://schemas.microsoft.com/office/drawing/2014/main" id="{99B9F157-D81F-46C1-8752-2FE5E1158455}"/>
              </a:ext>
            </a:extLst>
          </p:cNvPr>
          <p:cNvSpPr>
            <a:spLocks noGrp="1"/>
          </p:cNvSpPr>
          <p:nvPr>
            <p:ph type="chart" sz="quarter" idx="10"/>
          </p:nvPr>
        </p:nvSpPr>
        <p:spPr>
          <a:xfrm>
            <a:off x="839788" y="2453838"/>
            <a:ext cx="10526712" cy="3670515"/>
          </a:xfrm>
          <a:prstGeom prst="rect">
            <a:avLst/>
          </a:prstGeom>
        </p:spPr>
        <p:txBody>
          <a:bodyPr/>
          <a:lstStyle>
            <a:lvl1pPr algn="l">
              <a:defRPr sz="1800" b="0">
                <a:latin typeface="+mn-lt"/>
              </a:defRPr>
            </a:lvl1pPr>
          </a:lstStyle>
          <a:p>
            <a:endParaRPr lang="es-ES" dirty="0"/>
          </a:p>
        </p:txBody>
      </p:sp>
      <p:sp>
        <p:nvSpPr>
          <p:cNvPr id="6" name="Marcador de texto 2">
            <a:extLst>
              <a:ext uri="{FF2B5EF4-FFF2-40B4-BE49-F238E27FC236}">
                <a16:creationId xmlns:a16="http://schemas.microsoft.com/office/drawing/2014/main" id="{53D14E76-9605-4FB0-B253-38E0F8605ECC}"/>
              </a:ext>
            </a:extLst>
          </p:cNvPr>
          <p:cNvSpPr>
            <a:spLocks noGrp="1"/>
          </p:cNvSpPr>
          <p:nvPr>
            <p:ph type="body" idx="11" hasCustomPrompt="1"/>
          </p:nvPr>
        </p:nvSpPr>
        <p:spPr>
          <a:xfrm>
            <a:off x="839788" y="6074518"/>
            <a:ext cx="10526417" cy="262487"/>
          </a:xfrm>
          <a:prstGeom prst="rect">
            <a:avLst/>
          </a:prstGeom>
        </p:spPr>
        <p:txBody>
          <a:bodyPr anchor="t"/>
          <a:lstStyle>
            <a:lvl1pPr marL="0" indent="0" algn="r">
              <a:buNone/>
              <a:defRPr sz="1200" b="0" i="1">
                <a:solidFill>
                  <a:srgbClr val="652C80"/>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dirty="0"/>
              <a:t>Haga clic para editar pie de gráfico</a:t>
            </a:r>
          </a:p>
        </p:txBody>
      </p:sp>
      <p:sp>
        <p:nvSpPr>
          <p:cNvPr id="7" name="CuadroTexto 6">
            <a:extLst>
              <a:ext uri="{FF2B5EF4-FFF2-40B4-BE49-F238E27FC236}">
                <a16:creationId xmlns:a16="http://schemas.microsoft.com/office/drawing/2014/main" id="{075D7A55-D327-4A82-81FF-9EB6C0CB0420}"/>
              </a:ext>
            </a:extLst>
          </p:cNvPr>
          <p:cNvSpPr txBox="1"/>
          <p:nvPr userDrawn="1"/>
        </p:nvSpPr>
        <p:spPr>
          <a:xfrm>
            <a:off x="11434917" y="6400800"/>
            <a:ext cx="452284" cy="246221"/>
          </a:xfrm>
          <a:prstGeom prst="rect">
            <a:avLst/>
          </a:prstGeom>
          <a:noFill/>
        </p:spPr>
        <p:txBody>
          <a:bodyPr wrap="square" rtlCol="0">
            <a:spAutoFit/>
          </a:bodyPr>
          <a:lstStyle/>
          <a:p>
            <a:pPr algn="r"/>
            <a:fld id="{92D880E6-DE9E-4572-A558-DC71124FA1D9}" type="slidenum">
              <a:rPr lang="es-ES" sz="1000" b="1" smtClean="0">
                <a:solidFill>
                  <a:srgbClr val="DC7E30"/>
                </a:solidFill>
              </a:rPr>
              <a:t>‹Nº›</a:t>
            </a:fld>
            <a:endParaRPr lang="es-ES" sz="1000" b="1" dirty="0">
              <a:solidFill>
                <a:srgbClr val="DC7E30"/>
              </a:solidFill>
            </a:endParaRPr>
          </a:p>
        </p:txBody>
      </p:sp>
    </p:spTree>
    <p:extLst>
      <p:ext uri="{BB962C8B-B14F-4D97-AF65-F5344CB8AC3E}">
        <p14:creationId xmlns:p14="http://schemas.microsoft.com/office/powerpoint/2010/main" val="23502334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ablas">
    <p:spTree>
      <p:nvGrpSpPr>
        <p:cNvPr id="1" name=""/>
        <p:cNvGrpSpPr/>
        <p:nvPr/>
      </p:nvGrpSpPr>
      <p:grpSpPr>
        <a:xfrm>
          <a:off x="0" y="0"/>
          <a:ext cx="0" cy="0"/>
          <a:chOff x="0" y="0"/>
          <a:chExt cx="0" cy="0"/>
        </a:xfrm>
      </p:grpSpPr>
      <p:sp>
        <p:nvSpPr>
          <p:cNvPr id="3" name="Título 1">
            <a:extLst>
              <a:ext uri="{FF2B5EF4-FFF2-40B4-BE49-F238E27FC236}">
                <a16:creationId xmlns:a16="http://schemas.microsoft.com/office/drawing/2014/main" id="{7EE8AAB9-6C9D-4B83-A7A6-A657B5BF3BDF}"/>
              </a:ext>
            </a:extLst>
          </p:cNvPr>
          <p:cNvSpPr>
            <a:spLocks noGrp="1"/>
          </p:cNvSpPr>
          <p:nvPr>
            <p:ph type="title" hasCustomPrompt="1"/>
          </p:nvPr>
        </p:nvSpPr>
        <p:spPr>
          <a:xfrm>
            <a:off x="0" y="415687"/>
            <a:ext cx="12192000" cy="654421"/>
          </a:xfrm>
          <a:prstGeom prst="rect">
            <a:avLst/>
          </a:prstGeom>
        </p:spPr>
        <p:txBody>
          <a:bodyPr/>
          <a:lstStyle>
            <a:lvl1pPr algn="ctr">
              <a:defRPr>
                <a:solidFill>
                  <a:srgbClr val="652C80"/>
                </a:solidFill>
                <a:latin typeface="+mj-lt"/>
              </a:defRPr>
            </a:lvl1pPr>
          </a:lstStyle>
          <a:p>
            <a:r>
              <a:rPr lang="es-ES" dirty="0"/>
              <a:t>TÍTULO DEL PATRÓN</a:t>
            </a:r>
          </a:p>
        </p:txBody>
      </p:sp>
      <p:sp>
        <p:nvSpPr>
          <p:cNvPr id="4" name="Marcador de texto 2">
            <a:extLst>
              <a:ext uri="{FF2B5EF4-FFF2-40B4-BE49-F238E27FC236}">
                <a16:creationId xmlns:a16="http://schemas.microsoft.com/office/drawing/2014/main" id="{A5C3C397-8E3F-4EB2-BC24-6E8BB017E017}"/>
              </a:ext>
            </a:extLst>
          </p:cNvPr>
          <p:cNvSpPr>
            <a:spLocks noGrp="1"/>
          </p:cNvSpPr>
          <p:nvPr>
            <p:ph type="body" idx="1" hasCustomPrompt="1"/>
          </p:nvPr>
        </p:nvSpPr>
        <p:spPr>
          <a:xfrm>
            <a:off x="839788" y="1709192"/>
            <a:ext cx="10526417" cy="474878"/>
          </a:xfrm>
          <a:prstGeom prst="rect">
            <a:avLst/>
          </a:prstGeom>
        </p:spPr>
        <p:txBody>
          <a:bodyPr anchor="t"/>
          <a:lstStyle>
            <a:lvl1pPr marL="0" indent="0" algn="ctr">
              <a:buNone/>
              <a:defRPr sz="2400" b="1">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dirty="0"/>
              <a:t>Haga clic para modificar título</a:t>
            </a:r>
          </a:p>
        </p:txBody>
      </p:sp>
      <p:sp>
        <p:nvSpPr>
          <p:cNvPr id="5" name="Marcador de texto 2">
            <a:extLst>
              <a:ext uri="{FF2B5EF4-FFF2-40B4-BE49-F238E27FC236}">
                <a16:creationId xmlns:a16="http://schemas.microsoft.com/office/drawing/2014/main" id="{A92CF59B-2FD7-4752-BA25-35738E258D65}"/>
              </a:ext>
            </a:extLst>
          </p:cNvPr>
          <p:cNvSpPr>
            <a:spLocks noGrp="1"/>
          </p:cNvSpPr>
          <p:nvPr>
            <p:ph type="body" idx="11" hasCustomPrompt="1"/>
          </p:nvPr>
        </p:nvSpPr>
        <p:spPr>
          <a:xfrm>
            <a:off x="839788" y="6074518"/>
            <a:ext cx="10526417" cy="262487"/>
          </a:xfrm>
          <a:prstGeom prst="rect">
            <a:avLst/>
          </a:prstGeom>
        </p:spPr>
        <p:txBody>
          <a:bodyPr anchor="t"/>
          <a:lstStyle>
            <a:lvl1pPr marL="0" indent="0" algn="r">
              <a:buNone/>
              <a:defRPr sz="1200" b="0" i="1">
                <a:solidFill>
                  <a:srgbClr val="652C80"/>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dirty="0"/>
              <a:t>Haga clic para editar pie de gráfico</a:t>
            </a:r>
          </a:p>
        </p:txBody>
      </p:sp>
      <p:sp>
        <p:nvSpPr>
          <p:cNvPr id="6" name="Marcador de tabla 23">
            <a:extLst>
              <a:ext uri="{FF2B5EF4-FFF2-40B4-BE49-F238E27FC236}">
                <a16:creationId xmlns:a16="http://schemas.microsoft.com/office/drawing/2014/main" id="{60F40EB8-CECA-4B8D-BA0E-EB4C6D1B8E1E}"/>
              </a:ext>
            </a:extLst>
          </p:cNvPr>
          <p:cNvSpPr>
            <a:spLocks noGrp="1"/>
          </p:cNvSpPr>
          <p:nvPr>
            <p:ph type="tbl" sz="quarter" idx="12"/>
          </p:nvPr>
        </p:nvSpPr>
        <p:spPr>
          <a:xfrm>
            <a:off x="839788" y="2274888"/>
            <a:ext cx="10526712" cy="3648075"/>
          </a:xfrm>
          <a:prstGeom prst="rect">
            <a:avLst/>
          </a:prstGeom>
        </p:spPr>
        <p:txBody>
          <a:bodyPr/>
          <a:lstStyle>
            <a:lvl1pPr algn="l">
              <a:defRPr sz="1800" b="0">
                <a:latin typeface="+mn-lt"/>
              </a:defRPr>
            </a:lvl1pPr>
          </a:lstStyle>
          <a:p>
            <a:endParaRPr lang="es-ES" dirty="0"/>
          </a:p>
        </p:txBody>
      </p:sp>
      <p:sp>
        <p:nvSpPr>
          <p:cNvPr id="7" name="CuadroTexto 6">
            <a:extLst>
              <a:ext uri="{FF2B5EF4-FFF2-40B4-BE49-F238E27FC236}">
                <a16:creationId xmlns:a16="http://schemas.microsoft.com/office/drawing/2014/main" id="{29D9D9B4-63C5-4A3A-B108-0068FF173C91}"/>
              </a:ext>
            </a:extLst>
          </p:cNvPr>
          <p:cNvSpPr txBox="1"/>
          <p:nvPr userDrawn="1"/>
        </p:nvSpPr>
        <p:spPr>
          <a:xfrm>
            <a:off x="11434917" y="6400800"/>
            <a:ext cx="452284" cy="246221"/>
          </a:xfrm>
          <a:prstGeom prst="rect">
            <a:avLst/>
          </a:prstGeom>
          <a:noFill/>
        </p:spPr>
        <p:txBody>
          <a:bodyPr wrap="square" rtlCol="0">
            <a:spAutoFit/>
          </a:bodyPr>
          <a:lstStyle/>
          <a:p>
            <a:pPr algn="r"/>
            <a:fld id="{92D880E6-DE9E-4572-A558-DC71124FA1D9}" type="slidenum">
              <a:rPr lang="es-ES" sz="1000" b="1" smtClean="0">
                <a:solidFill>
                  <a:srgbClr val="DC7E30"/>
                </a:solidFill>
              </a:rPr>
              <a:t>‹Nº›</a:t>
            </a:fld>
            <a:endParaRPr lang="es-ES" sz="1000" b="1" dirty="0">
              <a:solidFill>
                <a:srgbClr val="DC7E30"/>
              </a:solidFill>
            </a:endParaRPr>
          </a:p>
        </p:txBody>
      </p:sp>
    </p:spTree>
    <p:extLst>
      <p:ext uri="{BB962C8B-B14F-4D97-AF65-F5344CB8AC3E}">
        <p14:creationId xmlns:p14="http://schemas.microsoft.com/office/powerpoint/2010/main" val="12609214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ido con titulo">
    <p:spTree>
      <p:nvGrpSpPr>
        <p:cNvPr id="1" name=""/>
        <p:cNvGrpSpPr/>
        <p:nvPr/>
      </p:nvGrpSpPr>
      <p:grpSpPr>
        <a:xfrm>
          <a:off x="0" y="0"/>
          <a:ext cx="0" cy="0"/>
          <a:chOff x="0" y="0"/>
          <a:chExt cx="0" cy="0"/>
        </a:xfrm>
      </p:grpSpPr>
      <p:sp>
        <p:nvSpPr>
          <p:cNvPr id="8" name="Título 1">
            <a:extLst>
              <a:ext uri="{FF2B5EF4-FFF2-40B4-BE49-F238E27FC236}">
                <a16:creationId xmlns:a16="http://schemas.microsoft.com/office/drawing/2014/main" id="{76DD83E8-E023-4B2B-922B-55C61C8DF16B}"/>
              </a:ext>
            </a:extLst>
          </p:cNvPr>
          <p:cNvSpPr>
            <a:spLocks noGrp="1"/>
          </p:cNvSpPr>
          <p:nvPr>
            <p:ph type="title" hasCustomPrompt="1"/>
          </p:nvPr>
        </p:nvSpPr>
        <p:spPr>
          <a:xfrm>
            <a:off x="839788" y="987424"/>
            <a:ext cx="3932237" cy="1938655"/>
          </a:xfrm>
          <a:prstGeom prst="rect">
            <a:avLst/>
          </a:prstGeom>
        </p:spPr>
        <p:txBody>
          <a:bodyPr anchor="b"/>
          <a:lstStyle>
            <a:lvl1pPr algn="l">
              <a:defRPr sz="2800">
                <a:solidFill>
                  <a:srgbClr val="652C80"/>
                </a:solidFill>
                <a:latin typeface="+mj-lt"/>
              </a:defRPr>
            </a:lvl1pPr>
          </a:lstStyle>
          <a:p>
            <a:r>
              <a:rPr lang="es-ES" dirty="0"/>
              <a:t>HAGA CLIC PARA MODIFICAR EL ESTILO DE TÍTULO DEL PATRÓN</a:t>
            </a:r>
          </a:p>
        </p:txBody>
      </p:sp>
      <p:sp>
        <p:nvSpPr>
          <p:cNvPr id="9" name="Marcador de contenido 2">
            <a:extLst>
              <a:ext uri="{FF2B5EF4-FFF2-40B4-BE49-F238E27FC236}">
                <a16:creationId xmlns:a16="http://schemas.microsoft.com/office/drawing/2014/main" id="{C645FB17-DA17-42AD-A4EA-CBE02E1C073D}"/>
              </a:ext>
            </a:extLst>
          </p:cNvPr>
          <p:cNvSpPr>
            <a:spLocks noGrp="1"/>
          </p:cNvSpPr>
          <p:nvPr>
            <p:ph idx="1"/>
          </p:nvPr>
        </p:nvSpPr>
        <p:spPr>
          <a:xfrm>
            <a:off x="5183188" y="987425"/>
            <a:ext cx="6172200" cy="4873625"/>
          </a:xfrm>
          <a:prstGeom prst="rect">
            <a:avLst/>
          </a:prstGeom>
        </p:spPr>
        <p:txBody>
          <a:bodyPr/>
          <a:lstStyle>
            <a:lvl1pPr algn="l">
              <a:defRPr sz="2800" b="0">
                <a:latin typeface="+mn-lt"/>
              </a:defRPr>
            </a:lvl1pPr>
            <a:lvl2pPr algn="l">
              <a:defRPr sz="2600">
                <a:latin typeface="+mn-lt"/>
              </a:defRPr>
            </a:lvl2pPr>
            <a:lvl3pPr algn="l">
              <a:defRPr sz="2400">
                <a:latin typeface="+mn-lt"/>
              </a:defRPr>
            </a:lvl3pPr>
            <a:lvl4pPr algn="l">
              <a:defRPr sz="2000">
                <a:latin typeface="+mn-lt"/>
              </a:defRPr>
            </a:lvl4pPr>
            <a:lvl5pPr algn="l">
              <a:defRPr sz="2000">
                <a:latin typeface="+mn-lt"/>
              </a:defRPr>
            </a:lvl5pPr>
            <a:lvl6pPr>
              <a:defRPr sz="2000"/>
            </a:lvl6pPr>
            <a:lvl7pPr>
              <a:defRPr sz="2000"/>
            </a:lvl7pPr>
            <a:lvl8pPr>
              <a:defRPr sz="2000"/>
            </a:lvl8pPr>
            <a:lvl9pPr>
              <a:defRPr sz="2000"/>
            </a:lvl9pPr>
          </a:lstStyle>
          <a:p>
            <a:pPr lvl="0"/>
            <a:r>
              <a:rPr lang="es-ES" dirty="0"/>
              <a:t>Editar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p>
        </p:txBody>
      </p:sp>
      <p:sp>
        <p:nvSpPr>
          <p:cNvPr id="10" name="Marcador de texto 3">
            <a:extLst>
              <a:ext uri="{FF2B5EF4-FFF2-40B4-BE49-F238E27FC236}">
                <a16:creationId xmlns:a16="http://schemas.microsoft.com/office/drawing/2014/main" id="{DA61234F-DF09-4DE1-962E-D490C533DA34}"/>
              </a:ext>
            </a:extLst>
          </p:cNvPr>
          <p:cNvSpPr>
            <a:spLocks noGrp="1"/>
          </p:cNvSpPr>
          <p:nvPr>
            <p:ph type="body" sz="half" idx="2"/>
          </p:nvPr>
        </p:nvSpPr>
        <p:spPr>
          <a:xfrm>
            <a:off x="839788" y="3253338"/>
            <a:ext cx="3932237" cy="2615649"/>
          </a:xfrm>
          <a:prstGeom prst="rect">
            <a:avLst/>
          </a:prstGeom>
        </p:spPr>
        <p:txBody>
          <a:bodyPr/>
          <a:lstStyle>
            <a:lvl1pPr marL="0" indent="0" algn="l">
              <a:buNone/>
              <a:defRPr sz="1600" b="0">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dirty="0"/>
              <a:t>Editar los estilos de texto del patrón</a:t>
            </a:r>
          </a:p>
        </p:txBody>
      </p:sp>
      <p:sp>
        <p:nvSpPr>
          <p:cNvPr id="11" name="CuadroTexto 10">
            <a:extLst>
              <a:ext uri="{FF2B5EF4-FFF2-40B4-BE49-F238E27FC236}">
                <a16:creationId xmlns:a16="http://schemas.microsoft.com/office/drawing/2014/main" id="{1A0EE558-A6F0-4839-9828-FF09C105ED92}"/>
              </a:ext>
            </a:extLst>
          </p:cNvPr>
          <p:cNvSpPr txBox="1"/>
          <p:nvPr userDrawn="1"/>
        </p:nvSpPr>
        <p:spPr>
          <a:xfrm>
            <a:off x="11434917" y="6400800"/>
            <a:ext cx="452284" cy="246221"/>
          </a:xfrm>
          <a:prstGeom prst="rect">
            <a:avLst/>
          </a:prstGeom>
          <a:noFill/>
        </p:spPr>
        <p:txBody>
          <a:bodyPr wrap="square" rtlCol="0">
            <a:spAutoFit/>
          </a:bodyPr>
          <a:lstStyle/>
          <a:p>
            <a:pPr algn="r"/>
            <a:fld id="{92D880E6-DE9E-4572-A558-DC71124FA1D9}" type="slidenum">
              <a:rPr lang="es-ES" sz="1000" b="1" smtClean="0">
                <a:solidFill>
                  <a:srgbClr val="DC7E30"/>
                </a:solidFill>
              </a:rPr>
              <a:t>‹Nº›</a:t>
            </a:fld>
            <a:endParaRPr lang="es-ES" sz="1000" b="1" dirty="0">
              <a:solidFill>
                <a:srgbClr val="DC7E30"/>
              </a:solidFill>
            </a:endParaRPr>
          </a:p>
        </p:txBody>
      </p:sp>
    </p:spTree>
    <p:extLst>
      <p:ext uri="{BB962C8B-B14F-4D97-AF65-F5344CB8AC3E}">
        <p14:creationId xmlns:p14="http://schemas.microsoft.com/office/powerpoint/2010/main" val="38275595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044303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7"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Lst>
  <p:txStyles>
    <p:titleStyle>
      <a:lvl1pPr algn="ctr" defTabSz="914400" rtl="0" eaLnBrk="1" latinLnBrk="0" hangingPunct="1">
        <a:lnSpc>
          <a:spcPct val="90000"/>
        </a:lnSpc>
        <a:spcBef>
          <a:spcPct val="0"/>
        </a:spcBef>
        <a:buNone/>
        <a:defRPr sz="3600" b="1" kern="1200">
          <a:solidFill>
            <a:srgbClr val="652C80"/>
          </a:solidFill>
          <a:latin typeface="+mj-lt"/>
          <a:ea typeface="+mj-ea"/>
          <a:cs typeface="+mj-cs"/>
        </a:defRPr>
      </a:lvl1pPr>
    </p:titleStyle>
    <p:bodyStyle>
      <a:lvl1pPr marL="0" indent="0" algn="ctr" defTabSz="914400" rtl="0" eaLnBrk="1" latinLnBrk="0" hangingPunct="1">
        <a:lnSpc>
          <a:spcPct val="90000"/>
        </a:lnSpc>
        <a:spcBef>
          <a:spcPts val="1000"/>
        </a:spcBef>
        <a:buFontTx/>
        <a:buNone/>
        <a:defRPr sz="2000" b="1" kern="1200">
          <a:solidFill>
            <a:schemeClr val="tx1">
              <a:lumMod val="65000"/>
              <a:lumOff val="35000"/>
            </a:schemeClr>
          </a:solidFill>
          <a:latin typeface="+mn-lt"/>
          <a:ea typeface="+mn-ea"/>
          <a:cs typeface="+mn-cs"/>
        </a:defRPr>
      </a:lvl1pPr>
      <a:lvl2pPr marL="457200" indent="0" algn="ctr" defTabSz="914400" rtl="0" eaLnBrk="1" latinLnBrk="0" hangingPunct="1">
        <a:lnSpc>
          <a:spcPct val="90000"/>
        </a:lnSpc>
        <a:spcBef>
          <a:spcPts val="500"/>
        </a:spcBef>
        <a:buFontTx/>
        <a:buNone/>
        <a:defRPr sz="1800" kern="1200">
          <a:solidFill>
            <a:schemeClr val="tx1">
              <a:lumMod val="65000"/>
              <a:lumOff val="35000"/>
            </a:schemeClr>
          </a:solidFill>
          <a:latin typeface="+mn-lt"/>
          <a:ea typeface="+mn-ea"/>
          <a:cs typeface="+mn-cs"/>
        </a:defRPr>
      </a:lvl2pPr>
      <a:lvl3pPr marL="914400" indent="0" algn="ctr" defTabSz="914400" rtl="0" eaLnBrk="1" latinLnBrk="0" hangingPunct="1">
        <a:lnSpc>
          <a:spcPct val="90000"/>
        </a:lnSpc>
        <a:spcBef>
          <a:spcPts val="500"/>
        </a:spcBef>
        <a:buFontTx/>
        <a:buNone/>
        <a:defRPr sz="1800" kern="1200">
          <a:solidFill>
            <a:schemeClr val="tx1">
              <a:lumMod val="65000"/>
              <a:lumOff val="35000"/>
            </a:schemeClr>
          </a:solidFill>
          <a:latin typeface="+mn-lt"/>
          <a:ea typeface="+mn-ea"/>
          <a:cs typeface="+mn-cs"/>
        </a:defRPr>
      </a:lvl3pPr>
      <a:lvl4pPr marL="1371600" indent="0" algn="ctr" defTabSz="914400" rtl="0" eaLnBrk="1" latinLnBrk="0" hangingPunct="1">
        <a:lnSpc>
          <a:spcPct val="90000"/>
        </a:lnSpc>
        <a:spcBef>
          <a:spcPts val="500"/>
        </a:spcBef>
        <a:buFontTx/>
        <a:buNone/>
        <a:defRPr sz="1800" kern="1200">
          <a:solidFill>
            <a:schemeClr val="tx1">
              <a:lumMod val="65000"/>
              <a:lumOff val="35000"/>
            </a:schemeClr>
          </a:solidFill>
          <a:latin typeface="+mn-lt"/>
          <a:ea typeface="+mn-ea"/>
          <a:cs typeface="+mn-cs"/>
        </a:defRPr>
      </a:lvl4pPr>
      <a:lvl5pPr marL="1828800" indent="0" algn="ctr" defTabSz="914400" rtl="0" eaLnBrk="1" latinLnBrk="0" hangingPunct="1">
        <a:lnSpc>
          <a:spcPct val="90000"/>
        </a:lnSpc>
        <a:spcBef>
          <a:spcPts val="500"/>
        </a:spcBef>
        <a:buFontTx/>
        <a:buNone/>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3.svg"/><Relationship Id="rId7" Type="http://schemas.openxmlformats.org/officeDocument/2006/relationships/image" Target="../media/image57.svg"/><Relationship Id="rId2" Type="http://schemas.openxmlformats.org/officeDocument/2006/relationships/image" Target="../media/image52.png"/><Relationship Id="rId1" Type="http://schemas.openxmlformats.org/officeDocument/2006/relationships/slideLayout" Target="../slideLayouts/slideLayout3.xml"/><Relationship Id="rId6" Type="http://schemas.openxmlformats.org/officeDocument/2006/relationships/image" Target="../media/image56.png"/><Relationship Id="rId5" Type="http://schemas.openxmlformats.org/officeDocument/2006/relationships/image" Target="../media/image55.svg"/><Relationship Id="rId4" Type="http://schemas.openxmlformats.org/officeDocument/2006/relationships/image" Target="../media/image54.png"/></Relationships>
</file>

<file path=ppt/slides/_rels/slide11.xml.rels><?xml version="1.0" encoding="UTF-8" standalone="yes"?>
<Relationships xmlns="http://schemas.openxmlformats.org/package/2006/relationships"><Relationship Id="rId3" Type="http://schemas.openxmlformats.org/officeDocument/2006/relationships/image" Target="../media/image59.svg"/><Relationship Id="rId7" Type="http://schemas.openxmlformats.org/officeDocument/2006/relationships/image" Target="../media/image63.svg"/><Relationship Id="rId2" Type="http://schemas.openxmlformats.org/officeDocument/2006/relationships/image" Target="../media/image58.png"/><Relationship Id="rId1" Type="http://schemas.openxmlformats.org/officeDocument/2006/relationships/slideLayout" Target="../slideLayouts/slideLayout13.xml"/><Relationship Id="rId6" Type="http://schemas.openxmlformats.org/officeDocument/2006/relationships/image" Target="../media/image62.png"/><Relationship Id="rId5" Type="http://schemas.openxmlformats.org/officeDocument/2006/relationships/image" Target="../media/image61.svg"/><Relationship Id="rId4" Type="http://schemas.openxmlformats.org/officeDocument/2006/relationships/image" Target="../media/image60.png"/></Relationships>
</file>

<file path=ppt/slides/_rels/slide12.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59.svg"/><Relationship Id="rId7" Type="http://schemas.openxmlformats.org/officeDocument/2006/relationships/image" Target="../media/image65.svg"/><Relationship Id="rId2" Type="http://schemas.openxmlformats.org/officeDocument/2006/relationships/image" Target="../media/image58.png"/><Relationship Id="rId1" Type="http://schemas.openxmlformats.org/officeDocument/2006/relationships/slideLayout" Target="../slideLayouts/slideLayout14.xml"/><Relationship Id="rId6" Type="http://schemas.openxmlformats.org/officeDocument/2006/relationships/image" Target="../media/image64.png"/><Relationship Id="rId5" Type="http://schemas.openxmlformats.org/officeDocument/2006/relationships/image" Target="../media/image61.svg"/><Relationship Id="rId4" Type="http://schemas.openxmlformats.org/officeDocument/2006/relationships/image" Target="../media/image60.png"/><Relationship Id="rId9" Type="http://schemas.openxmlformats.org/officeDocument/2006/relationships/image" Target="../media/image67.svg"/></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1.jpg"/><Relationship Id="rId1" Type="http://schemas.openxmlformats.org/officeDocument/2006/relationships/slideLayout" Target="../slideLayouts/slideLayout11.xml"/><Relationship Id="rId6" Type="http://schemas.openxmlformats.org/officeDocument/2006/relationships/image" Target="../media/image69.svg"/><Relationship Id="rId5" Type="http://schemas.openxmlformats.org/officeDocument/2006/relationships/image" Target="../media/image68.png"/><Relationship Id="rId4" Type="http://schemas.openxmlformats.org/officeDocument/2006/relationships/image" Target="../media/image28.svg"/></Relationships>
</file>

<file path=ppt/slides/_rels/slide1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3.xml"/><Relationship Id="rId4" Type="http://schemas.openxmlformats.org/officeDocument/2006/relationships/image" Target="../media/image72.png"/></Relationships>
</file>

<file path=ppt/slides/_rels/slide15.xml.rels><?xml version="1.0" encoding="UTF-8" standalone="yes"?>
<Relationships xmlns="http://schemas.openxmlformats.org/package/2006/relationships"><Relationship Id="rId2" Type="http://schemas.openxmlformats.org/officeDocument/2006/relationships/image" Target="../media/image73.jp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21.jpg"/><Relationship Id="rId1" Type="http://schemas.openxmlformats.org/officeDocument/2006/relationships/slideLayout" Target="../slideLayouts/slideLayout12.xml"/><Relationship Id="rId4" Type="http://schemas.openxmlformats.org/officeDocument/2006/relationships/image" Target="../media/image75.svg"/></Relationships>
</file>

<file path=ppt/slides/_rels/slide17.xml.rels><?xml version="1.0" encoding="UTF-8" standalone="yes"?>
<Relationships xmlns="http://schemas.openxmlformats.org/package/2006/relationships"><Relationship Id="rId3" Type="http://schemas.openxmlformats.org/officeDocument/2006/relationships/image" Target="../media/image76.emf"/><Relationship Id="rId2" Type="http://schemas.openxmlformats.org/officeDocument/2006/relationships/notesSlide" Target="../notesSlides/notesSlide1.xml"/><Relationship Id="rId1" Type="http://schemas.openxmlformats.org/officeDocument/2006/relationships/slideLayout" Target="../slideLayouts/slideLayout3.xml"/><Relationship Id="rId5" Type="http://schemas.openxmlformats.org/officeDocument/2006/relationships/image" Target="../media/image78.jpg"/><Relationship Id="rId4" Type="http://schemas.openxmlformats.org/officeDocument/2006/relationships/image" Target="../media/image77.emf"/></Relationships>
</file>

<file path=ppt/slides/_rels/slide18.xml.rels><?xml version="1.0" encoding="UTF-8" standalone="yes"?>
<Relationships xmlns="http://schemas.openxmlformats.org/package/2006/relationships"><Relationship Id="rId8" Type="http://schemas.openxmlformats.org/officeDocument/2006/relationships/image" Target="../media/image85.png"/><Relationship Id="rId13" Type="http://schemas.openxmlformats.org/officeDocument/2006/relationships/image" Target="../media/image90.svg"/><Relationship Id="rId3" Type="http://schemas.openxmlformats.org/officeDocument/2006/relationships/image" Target="../media/image80.png"/><Relationship Id="rId7" Type="http://schemas.openxmlformats.org/officeDocument/2006/relationships/image" Target="../media/image84.svg"/><Relationship Id="rId12" Type="http://schemas.openxmlformats.org/officeDocument/2006/relationships/image" Target="../media/image89.png"/><Relationship Id="rId17" Type="http://schemas.openxmlformats.org/officeDocument/2006/relationships/image" Target="../media/image94.svg"/><Relationship Id="rId2" Type="http://schemas.openxmlformats.org/officeDocument/2006/relationships/image" Target="../media/image79.png"/><Relationship Id="rId16" Type="http://schemas.openxmlformats.org/officeDocument/2006/relationships/image" Target="../media/image93.png"/><Relationship Id="rId1" Type="http://schemas.openxmlformats.org/officeDocument/2006/relationships/slideLayout" Target="../slideLayouts/slideLayout3.xml"/><Relationship Id="rId6" Type="http://schemas.openxmlformats.org/officeDocument/2006/relationships/image" Target="../media/image83.png"/><Relationship Id="rId11" Type="http://schemas.openxmlformats.org/officeDocument/2006/relationships/image" Target="../media/image88.svg"/><Relationship Id="rId5" Type="http://schemas.openxmlformats.org/officeDocument/2006/relationships/image" Target="../media/image82.svg"/><Relationship Id="rId15" Type="http://schemas.openxmlformats.org/officeDocument/2006/relationships/image" Target="../media/image92.svg"/><Relationship Id="rId10" Type="http://schemas.openxmlformats.org/officeDocument/2006/relationships/image" Target="../media/image87.png"/><Relationship Id="rId4" Type="http://schemas.openxmlformats.org/officeDocument/2006/relationships/image" Target="../media/image81.png"/><Relationship Id="rId9" Type="http://schemas.openxmlformats.org/officeDocument/2006/relationships/image" Target="../media/image86.svg"/><Relationship Id="rId14" Type="http://schemas.openxmlformats.org/officeDocument/2006/relationships/image" Target="../media/image91.png"/></Relationships>
</file>

<file path=ppt/slides/_rels/slide19.xml.rels><?xml version="1.0" encoding="UTF-8" standalone="yes"?>
<Relationships xmlns="http://schemas.openxmlformats.org/package/2006/relationships"><Relationship Id="rId3" Type="http://schemas.openxmlformats.org/officeDocument/2006/relationships/image" Target="../media/image96.png"/><Relationship Id="rId7" Type="http://schemas.openxmlformats.org/officeDocument/2006/relationships/image" Target="../media/image99.png"/><Relationship Id="rId2" Type="http://schemas.openxmlformats.org/officeDocument/2006/relationships/image" Target="../media/image95.jpg"/><Relationship Id="rId1" Type="http://schemas.openxmlformats.org/officeDocument/2006/relationships/slideLayout" Target="../slideLayouts/slideLayout3.xml"/><Relationship Id="rId6" Type="http://schemas.openxmlformats.org/officeDocument/2006/relationships/image" Target="../media/image98.png"/><Relationship Id="rId5" Type="http://schemas.openxmlformats.org/officeDocument/2006/relationships/image" Target="../media/image97.png"/><Relationship Id="rId4" Type="http://schemas.openxmlformats.org/officeDocument/2006/relationships/image" Target="../media/image79.png"/></Relationships>
</file>

<file path=ppt/slides/_rels/slide2.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svg"/><Relationship Id="rId7" Type="http://schemas.openxmlformats.org/officeDocument/2006/relationships/image" Target="../media/image18.svg"/><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17.png"/><Relationship Id="rId5" Type="http://schemas.openxmlformats.org/officeDocument/2006/relationships/image" Target="../media/image16.svg"/><Relationship Id="rId4" Type="http://schemas.openxmlformats.org/officeDocument/2006/relationships/image" Target="../media/image15.png"/><Relationship Id="rId9" Type="http://schemas.openxmlformats.org/officeDocument/2006/relationships/image" Target="../media/image20.svg"/></Relationships>
</file>

<file path=ppt/slides/_rels/slide20.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jpg"/><Relationship Id="rId1" Type="http://schemas.openxmlformats.org/officeDocument/2006/relationships/slideLayout" Target="../slideLayouts/slideLayout3.xml"/><Relationship Id="rId6" Type="http://schemas.openxmlformats.org/officeDocument/2006/relationships/image" Target="../media/image104.png"/><Relationship Id="rId5" Type="http://schemas.openxmlformats.org/officeDocument/2006/relationships/image" Target="../media/image103.png"/><Relationship Id="rId4" Type="http://schemas.openxmlformats.org/officeDocument/2006/relationships/image" Target="../media/image102.png"/></Relationships>
</file>

<file path=ppt/slides/_rels/slide21.xml.rels><?xml version="1.0" encoding="UTF-8" standalone="yes"?>
<Relationships xmlns="http://schemas.openxmlformats.org/package/2006/relationships"><Relationship Id="rId8" Type="http://schemas.openxmlformats.org/officeDocument/2006/relationships/image" Target="../media/image111.png"/><Relationship Id="rId3" Type="http://schemas.openxmlformats.org/officeDocument/2006/relationships/image" Target="../media/image106.svg"/><Relationship Id="rId7" Type="http://schemas.openxmlformats.org/officeDocument/2006/relationships/image" Target="../media/image110.png"/><Relationship Id="rId2" Type="http://schemas.openxmlformats.org/officeDocument/2006/relationships/image" Target="../media/image105.png"/><Relationship Id="rId1" Type="http://schemas.openxmlformats.org/officeDocument/2006/relationships/slideLayout" Target="../slideLayouts/slideLayout15.xml"/><Relationship Id="rId6" Type="http://schemas.openxmlformats.org/officeDocument/2006/relationships/image" Target="../media/image109.png"/><Relationship Id="rId11" Type="http://schemas.openxmlformats.org/officeDocument/2006/relationships/image" Target="../media/image114.png"/><Relationship Id="rId5" Type="http://schemas.openxmlformats.org/officeDocument/2006/relationships/image" Target="../media/image108.svg"/><Relationship Id="rId10" Type="http://schemas.openxmlformats.org/officeDocument/2006/relationships/image" Target="../media/image113.png"/><Relationship Id="rId4" Type="http://schemas.openxmlformats.org/officeDocument/2006/relationships/image" Target="../media/image107.png"/><Relationship Id="rId9" Type="http://schemas.openxmlformats.org/officeDocument/2006/relationships/image" Target="../media/image112.png"/></Relationships>
</file>

<file path=ppt/slides/_rels/slide22.xml.rels><?xml version="1.0" encoding="UTF-8" standalone="yes"?>
<Relationships xmlns="http://schemas.openxmlformats.org/package/2006/relationships"><Relationship Id="rId8" Type="http://schemas.openxmlformats.org/officeDocument/2006/relationships/image" Target="../media/image115.png"/><Relationship Id="rId13" Type="http://schemas.openxmlformats.org/officeDocument/2006/relationships/image" Target="../media/image116.png"/><Relationship Id="rId18" Type="http://schemas.openxmlformats.org/officeDocument/2006/relationships/image" Target="../media/image121.emf"/><Relationship Id="rId3" Type="http://schemas.openxmlformats.org/officeDocument/2006/relationships/hyperlink" Target="https://datos.gob.es/en/comunidad-risp" TargetMode="External"/><Relationship Id="rId21" Type="http://schemas.openxmlformats.org/officeDocument/2006/relationships/image" Target="../media/image124.png"/><Relationship Id="rId7" Type="http://schemas.openxmlformats.org/officeDocument/2006/relationships/hyperlink" Target="https://datos.gob.es/es/aplicaciones" TargetMode="External"/><Relationship Id="rId12" Type="http://schemas.openxmlformats.org/officeDocument/2006/relationships/hyperlink" Target="http://bit.ly/2IY8JgV" TargetMode="External"/><Relationship Id="rId17" Type="http://schemas.openxmlformats.org/officeDocument/2006/relationships/image" Target="../media/image120.emf"/><Relationship Id="rId2" Type="http://schemas.openxmlformats.org/officeDocument/2006/relationships/hyperlink" Target="https://datos.gob.es/en/noticias" TargetMode="External"/><Relationship Id="rId16" Type="http://schemas.openxmlformats.org/officeDocument/2006/relationships/image" Target="../media/image119.emf"/><Relationship Id="rId20" Type="http://schemas.openxmlformats.org/officeDocument/2006/relationships/image" Target="../media/image123.png"/><Relationship Id="rId1" Type="http://schemas.openxmlformats.org/officeDocument/2006/relationships/slideLayout" Target="../slideLayouts/slideLayout16.xml"/><Relationship Id="rId6" Type="http://schemas.openxmlformats.org/officeDocument/2006/relationships/hyperlink" Target="https://datos.gob.es/en/aplicaciones" TargetMode="External"/><Relationship Id="rId11" Type="http://schemas.openxmlformats.org/officeDocument/2006/relationships/hyperlink" Target="https://www.linkedin.com/company/2354361/admin/" TargetMode="External"/><Relationship Id="rId5" Type="http://schemas.openxmlformats.org/officeDocument/2006/relationships/hyperlink" Target="https://datos.gob.es/en/casos-exito" TargetMode="External"/><Relationship Id="rId15" Type="http://schemas.openxmlformats.org/officeDocument/2006/relationships/image" Target="../media/image118.png"/><Relationship Id="rId23" Type="http://schemas.openxmlformats.org/officeDocument/2006/relationships/image" Target="../media/image126.jpg"/><Relationship Id="rId10" Type="http://schemas.openxmlformats.org/officeDocument/2006/relationships/hyperlink" Target="https://www.instagram.com/datosgob/" TargetMode="External"/><Relationship Id="rId19" Type="http://schemas.openxmlformats.org/officeDocument/2006/relationships/image" Target="../media/image122.emf"/><Relationship Id="rId4" Type="http://schemas.openxmlformats.org/officeDocument/2006/relationships/hyperlink" Target="https://datos.gob.es/en/eventos" TargetMode="External"/><Relationship Id="rId9" Type="http://schemas.openxmlformats.org/officeDocument/2006/relationships/hyperlink" Target="https://x.com/datosgob" TargetMode="External"/><Relationship Id="rId14" Type="http://schemas.openxmlformats.org/officeDocument/2006/relationships/image" Target="../media/image117.png"/><Relationship Id="rId22" Type="http://schemas.openxmlformats.org/officeDocument/2006/relationships/image" Target="../media/image125.png"/></Relationships>
</file>

<file path=ppt/slides/_rels/slide23.xml.rels><?xml version="1.0" encoding="UTF-8" standalone="yes"?>
<Relationships xmlns="http://schemas.openxmlformats.org/package/2006/relationships"><Relationship Id="rId3" Type="http://schemas.openxmlformats.org/officeDocument/2006/relationships/image" Target="../media/image128.jpg"/><Relationship Id="rId2" Type="http://schemas.openxmlformats.org/officeDocument/2006/relationships/image" Target="../media/image127.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2.xml"/><Relationship Id="rId1" Type="http://schemas.openxmlformats.org/officeDocument/2006/relationships/slideLayout" Target="../slideLayouts/slideLayout17.xml"/><Relationship Id="rId6" Type="http://schemas.openxmlformats.org/officeDocument/2006/relationships/image" Target="../media/image130.png"/><Relationship Id="rId5" Type="http://schemas.openxmlformats.org/officeDocument/2006/relationships/image" Target="../media/image129.jpg"/><Relationship Id="rId4" Type="http://schemas.openxmlformats.org/officeDocument/2006/relationships/image" Target="../media/image108.svg"/></Relationships>
</file>

<file path=ppt/slides/_rels/slide25.xml.rels><?xml version="1.0" encoding="UTF-8" standalone="yes"?>
<Relationships xmlns="http://schemas.openxmlformats.org/package/2006/relationships"><Relationship Id="rId8" Type="http://schemas.openxmlformats.org/officeDocument/2006/relationships/hyperlink" Target="mailto:contacto@datos.Gob.es" TargetMode="External"/><Relationship Id="rId3" Type="http://schemas.openxmlformats.org/officeDocument/2006/relationships/hyperlink" Target="http://www.datos.gob.es/" TargetMode="External"/><Relationship Id="rId7" Type="http://schemas.openxmlformats.org/officeDocument/2006/relationships/hyperlink" Target="http://bit.ly/2IY8JgV" TargetMode="External"/><Relationship Id="rId2" Type="http://schemas.openxmlformats.org/officeDocument/2006/relationships/image" Target="../media/image131.png"/><Relationship Id="rId1" Type="http://schemas.openxmlformats.org/officeDocument/2006/relationships/slideLayout" Target="../slideLayouts/slideLayout18.xml"/><Relationship Id="rId6" Type="http://schemas.openxmlformats.org/officeDocument/2006/relationships/hyperlink" Target="https://www.linkedin.com/company/2354361/admin/" TargetMode="External"/><Relationship Id="rId5" Type="http://schemas.openxmlformats.org/officeDocument/2006/relationships/hyperlink" Target="https://x.com/datosgob" TargetMode="External"/><Relationship Id="rId4" Type="http://schemas.openxmlformats.org/officeDocument/2006/relationships/hyperlink" Target="https://www.instagram.com/datosgob/"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g"/><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8" Type="http://schemas.openxmlformats.org/officeDocument/2006/relationships/hyperlink" Target="https://datos.gob.es/sites/default/files/blog/file/infografia-doble-reglamento-europeo-en.pdf" TargetMode="External"/><Relationship Id="rId3" Type="http://schemas.openxmlformats.org/officeDocument/2006/relationships/image" Target="../media/image23.png"/><Relationship Id="rId7" Type="http://schemas.openxmlformats.org/officeDocument/2006/relationships/hyperlink" Target="https://datos.gob.es/en/noticia/reform-european-regulations-open-data-and-reuse-public-sector-information" TargetMode="External"/><Relationship Id="rId2" Type="http://schemas.openxmlformats.org/officeDocument/2006/relationships/hyperlink" Target="https://commission.europa.eu/strategy-and-policy/priorities-2019-2024/europe-fit-digital-age/european-data-strategy_en" TargetMode="External"/><Relationship Id="rId1" Type="http://schemas.openxmlformats.org/officeDocument/2006/relationships/slideLayout" Target="../slideLayouts/slideLayout4.xml"/><Relationship Id="rId6" Type="http://schemas.openxmlformats.org/officeDocument/2006/relationships/image" Target="../media/image26.svg"/><Relationship Id="rId11" Type="http://schemas.openxmlformats.org/officeDocument/2006/relationships/hyperlink" Target="https://eur-lex.europa.eu/legal-content/EN/TXT/?uri=OJ%3AL_202401689" TargetMode="External"/><Relationship Id="rId5" Type="http://schemas.openxmlformats.org/officeDocument/2006/relationships/image" Target="../media/image25.png"/><Relationship Id="rId10" Type="http://schemas.openxmlformats.org/officeDocument/2006/relationships/hyperlink" Target="https://eur-lex.europa.eu/legal-content/En/TXT/HTML/?uri=CELEX:32023R0138&amp;from=EN" TargetMode="External"/><Relationship Id="rId4" Type="http://schemas.openxmlformats.org/officeDocument/2006/relationships/image" Target="../media/image24.svg"/><Relationship Id="rId9" Type="http://schemas.openxmlformats.org/officeDocument/2006/relationships/hyperlink" Target="https://datos.gob.es/sites/default/files/blog/file/ley-datos-doble-en.pdf"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Layout" Target="../slideLayouts/slideLayout3.xml"/><Relationship Id="rId6" Type="http://schemas.openxmlformats.org/officeDocument/2006/relationships/image" Target="../media/image31.png"/><Relationship Id="rId5" Type="http://schemas.openxmlformats.org/officeDocument/2006/relationships/image" Target="../media/image30.svg"/><Relationship Id="rId4" Type="http://schemas.openxmlformats.org/officeDocument/2006/relationships/image" Target="../media/image29.png"/></Relationships>
</file>

<file path=ppt/slides/_rels/slide7.xml.rels><?xml version="1.0" encoding="UTF-8" standalone="yes"?>
<Relationships xmlns="http://schemas.openxmlformats.org/package/2006/relationships"><Relationship Id="rId3" Type="http://schemas.openxmlformats.org/officeDocument/2006/relationships/image" Target="../media/image33.svg"/><Relationship Id="rId7" Type="http://schemas.openxmlformats.org/officeDocument/2006/relationships/image" Target="../media/image37.svg"/><Relationship Id="rId2" Type="http://schemas.openxmlformats.org/officeDocument/2006/relationships/image" Target="../media/image32.png"/><Relationship Id="rId1" Type="http://schemas.openxmlformats.org/officeDocument/2006/relationships/slideLayout" Target="../slideLayouts/slideLayout3.xml"/><Relationship Id="rId6" Type="http://schemas.openxmlformats.org/officeDocument/2006/relationships/image" Target="../media/image36.png"/><Relationship Id="rId5" Type="http://schemas.openxmlformats.org/officeDocument/2006/relationships/image" Target="../media/image35.svg"/><Relationship Id="rId4" Type="http://schemas.openxmlformats.org/officeDocument/2006/relationships/image" Target="../media/image34.png"/></Relationships>
</file>

<file path=ppt/slides/_rels/slide8.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svg"/><Relationship Id="rId7" Type="http://schemas.openxmlformats.org/officeDocument/2006/relationships/image" Target="../media/image43.svg"/><Relationship Id="rId2" Type="http://schemas.openxmlformats.org/officeDocument/2006/relationships/image" Target="../media/image38.png"/><Relationship Id="rId1" Type="http://schemas.openxmlformats.org/officeDocument/2006/relationships/slideLayout" Target="../slideLayouts/slideLayout3.xml"/><Relationship Id="rId6" Type="http://schemas.openxmlformats.org/officeDocument/2006/relationships/image" Target="../media/image42.png"/><Relationship Id="rId5" Type="http://schemas.openxmlformats.org/officeDocument/2006/relationships/image" Target="../media/image41.svg"/><Relationship Id="rId4" Type="http://schemas.openxmlformats.org/officeDocument/2006/relationships/image" Target="../media/image40.png"/><Relationship Id="rId9" Type="http://schemas.openxmlformats.org/officeDocument/2006/relationships/image" Target="../media/image45.svg"/></Relationships>
</file>

<file path=ppt/slides/_rels/slide9.xml.rels><?xml version="1.0" encoding="UTF-8" standalone="yes"?>
<Relationships xmlns="http://schemas.openxmlformats.org/package/2006/relationships"><Relationship Id="rId8" Type="http://schemas.openxmlformats.org/officeDocument/2006/relationships/image" Target="../media/image51.emf"/><Relationship Id="rId3" Type="http://schemas.openxmlformats.org/officeDocument/2006/relationships/image" Target="../media/image47.png"/><Relationship Id="rId7" Type="http://schemas.openxmlformats.org/officeDocument/2006/relationships/hyperlink" Target="https://datos.gob.es/en/blog/keys-law-re-use-public-sector-information-spain" TargetMode="External"/><Relationship Id="rId2" Type="http://schemas.openxmlformats.org/officeDocument/2006/relationships/image" Target="../media/image46.emf"/><Relationship Id="rId1" Type="http://schemas.openxmlformats.org/officeDocument/2006/relationships/slideLayout" Target="../slideLayouts/slideLayout3.xml"/><Relationship Id="rId6" Type="http://schemas.openxmlformats.org/officeDocument/2006/relationships/image" Target="../media/image50.svg"/><Relationship Id="rId5" Type="http://schemas.openxmlformats.org/officeDocument/2006/relationships/image" Target="../media/image49.png"/><Relationship Id="rId4" Type="http://schemas.openxmlformats.org/officeDocument/2006/relationships/image" Target="../media/image48.sv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1" name="Imagen 30" descr="Una persona en el aire&#10;&#10;Descripción generada automáticamente con confianza media">
            <a:extLst>
              <a:ext uri="{FF2B5EF4-FFF2-40B4-BE49-F238E27FC236}">
                <a16:creationId xmlns:a16="http://schemas.microsoft.com/office/drawing/2014/main" id="{D31DBC38-285E-1615-53EF-E18D8ED713D5}"/>
              </a:ext>
            </a:extLst>
          </p:cNvPr>
          <p:cNvPicPr>
            <a:picLocks noChangeAspect="1"/>
          </p:cNvPicPr>
          <p:nvPr/>
        </p:nvPicPr>
        <p:blipFill rotWithShape="1">
          <a:blip r:embed="rId2">
            <a:alphaModFix/>
            <a:extLst>
              <a:ext uri="{28A0092B-C50C-407E-A947-70E740481C1C}">
                <a14:useLocalDpi xmlns:a14="http://schemas.microsoft.com/office/drawing/2010/main" val="0"/>
              </a:ext>
            </a:extLst>
          </a:blip>
          <a:srcRect t="10759" b="4121"/>
          <a:stretch/>
        </p:blipFill>
        <p:spPr>
          <a:xfrm>
            <a:off x="0" y="1"/>
            <a:ext cx="12192000" cy="6858000"/>
          </a:xfrm>
          <a:prstGeom prst="rect">
            <a:avLst/>
          </a:prstGeom>
        </p:spPr>
      </p:pic>
      <p:sp>
        <p:nvSpPr>
          <p:cNvPr id="12" name="Marcador de texto 1">
            <a:extLst>
              <a:ext uri="{FF2B5EF4-FFF2-40B4-BE49-F238E27FC236}">
                <a16:creationId xmlns:a16="http://schemas.microsoft.com/office/drawing/2014/main" id="{D950F140-1E33-A9AD-8E04-30F2878141E2}"/>
              </a:ext>
            </a:extLst>
          </p:cNvPr>
          <p:cNvSpPr>
            <a:spLocks noGrp="1"/>
          </p:cNvSpPr>
          <p:nvPr>
            <p:ph type="body" sz="quarter" idx="10"/>
          </p:nvPr>
        </p:nvSpPr>
        <p:spPr>
          <a:xfrm>
            <a:off x="569032" y="1646819"/>
            <a:ext cx="7007225" cy="1490497"/>
          </a:xfrm>
        </p:spPr>
        <p:txBody>
          <a:bodyPr/>
          <a:lstStyle/>
          <a:p>
            <a:r>
              <a:rPr lang="en-GB" sz="6000" b="1" dirty="0"/>
              <a:t>INICIATIVA APORTA</a:t>
            </a:r>
          </a:p>
          <a:p>
            <a:endParaRPr lang="es-ES" sz="6000" b="1" dirty="0"/>
          </a:p>
        </p:txBody>
      </p:sp>
      <p:sp>
        <p:nvSpPr>
          <p:cNvPr id="13" name="Marcador de texto 4">
            <a:extLst>
              <a:ext uri="{FF2B5EF4-FFF2-40B4-BE49-F238E27FC236}">
                <a16:creationId xmlns:a16="http://schemas.microsoft.com/office/drawing/2014/main" id="{F3DB57FF-E4FD-B0FC-765B-C5E14F3E74D0}"/>
              </a:ext>
            </a:extLst>
          </p:cNvPr>
          <p:cNvSpPr>
            <a:spLocks noGrp="1"/>
          </p:cNvSpPr>
          <p:nvPr>
            <p:ph type="body" sz="quarter" idx="11"/>
          </p:nvPr>
        </p:nvSpPr>
        <p:spPr>
          <a:xfrm>
            <a:off x="579306" y="3307450"/>
            <a:ext cx="3725566" cy="529143"/>
          </a:xfrm>
          <a:solidFill>
            <a:srgbClr val="F9CF3F"/>
          </a:solidFill>
        </p:spPr>
        <p:txBody>
          <a:bodyPr/>
          <a:lstStyle/>
          <a:p>
            <a:r>
              <a:rPr lang="en-GB">
                <a:solidFill>
                  <a:srgbClr val="0E2F62"/>
                </a:solidFill>
              </a:rPr>
              <a:t>Reuse open data</a:t>
            </a:r>
          </a:p>
        </p:txBody>
      </p:sp>
      <p:sp>
        <p:nvSpPr>
          <p:cNvPr id="14" name="Marcador de texto 5">
            <a:extLst>
              <a:ext uri="{FF2B5EF4-FFF2-40B4-BE49-F238E27FC236}">
                <a16:creationId xmlns:a16="http://schemas.microsoft.com/office/drawing/2014/main" id="{975DE993-E5DF-23FD-BF56-621C1309D8A0}"/>
              </a:ext>
            </a:extLst>
          </p:cNvPr>
          <p:cNvSpPr>
            <a:spLocks noGrp="1"/>
          </p:cNvSpPr>
          <p:nvPr>
            <p:ph type="body" sz="quarter" idx="12"/>
          </p:nvPr>
        </p:nvSpPr>
        <p:spPr>
          <a:xfrm>
            <a:off x="569032" y="4006727"/>
            <a:ext cx="4673600" cy="354287"/>
          </a:xfrm>
        </p:spPr>
        <p:txBody>
          <a:bodyPr/>
          <a:lstStyle/>
          <a:p>
            <a:r>
              <a:rPr lang="en-GB" dirty="0"/>
              <a:t>AUGUST 2024</a:t>
            </a:r>
          </a:p>
        </p:txBody>
      </p:sp>
      <p:pic>
        <p:nvPicPr>
          <p:cNvPr id="27" name="Imagen 26">
            <a:extLst>
              <a:ext uri="{FF2B5EF4-FFF2-40B4-BE49-F238E27FC236}">
                <a16:creationId xmlns:a16="http://schemas.microsoft.com/office/drawing/2014/main" id="{EEDEB01E-221E-E089-892B-0DE8DF9C639B}"/>
              </a:ext>
            </a:extLst>
          </p:cNvPr>
          <p:cNvPicPr>
            <a:picLocks noChangeAspect="1"/>
          </p:cNvPicPr>
          <p:nvPr/>
        </p:nvPicPr>
        <p:blipFill>
          <a:blip r:embed="rId3"/>
          <a:stretch>
            <a:fillRect/>
          </a:stretch>
        </p:blipFill>
        <p:spPr>
          <a:xfrm>
            <a:off x="579306" y="6040943"/>
            <a:ext cx="6477000" cy="428996"/>
          </a:xfrm>
          <a:prstGeom prst="rect">
            <a:avLst/>
          </a:prstGeom>
        </p:spPr>
      </p:pic>
    </p:spTree>
    <p:extLst>
      <p:ext uri="{BB962C8B-B14F-4D97-AF65-F5344CB8AC3E}">
        <p14:creationId xmlns:p14="http://schemas.microsoft.com/office/powerpoint/2010/main" val="40122458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2293E1E-CCA4-4565-898B-0CC242A17434}"/>
              </a:ext>
            </a:extLst>
          </p:cNvPr>
          <p:cNvSpPr>
            <a:spLocks noGrp="1"/>
          </p:cNvSpPr>
          <p:nvPr>
            <p:ph type="title"/>
          </p:nvPr>
        </p:nvSpPr>
        <p:spPr>
          <a:xfrm>
            <a:off x="0" y="433051"/>
            <a:ext cx="12192000" cy="654421"/>
          </a:xfrm>
        </p:spPr>
        <p:txBody>
          <a:bodyPr/>
          <a:lstStyle/>
          <a:p>
            <a:r>
              <a:rPr lang="en-GB" b="0" dirty="0">
                <a:solidFill>
                  <a:srgbClr val="0E2F62"/>
                </a:solidFill>
              </a:rPr>
              <a:t>WHO USES </a:t>
            </a:r>
            <a:r>
              <a:rPr lang="en-GB" dirty="0">
                <a:solidFill>
                  <a:srgbClr val="0E2F62"/>
                </a:solidFill>
              </a:rPr>
              <a:t>OPEN DATA?</a:t>
            </a:r>
          </a:p>
        </p:txBody>
      </p:sp>
      <p:sp>
        <p:nvSpPr>
          <p:cNvPr id="7" name="Cerrar llave 6">
            <a:extLst>
              <a:ext uri="{FF2B5EF4-FFF2-40B4-BE49-F238E27FC236}">
                <a16:creationId xmlns:a16="http://schemas.microsoft.com/office/drawing/2014/main" id="{51E4F872-EB89-4111-ABAB-6A2A3FFE2EDA}"/>
              </a:ext>
            </a:extLst>
          </p:cNvPr>
          <p:cNvSpPr/>
          <p:nvPr/>
        </p:nvSpPr>
        <p:spPr>
          <a:xfrm rot="5400000">
            <a:off x="6352030" y="3138082"/>
            <a:ext cx="177291" cy="6473365"/>
          </a:xfrm>
          <a:prstGeom prst="rightBrace">
            <a:avLst/>
          </a:prstGeom>
          <a:ln w="285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solidFill>
                <a:schemeClr val="tx1">
                  <a:lumMod val="75000"/>
                  <a:lumOff val="25000"/>
                </a:schemeClr>
              </a:solidFill>
            </a:endParaRPr>
          </a:p>
        </p:txBody>
      </p:sp>
      <p:sp>
        <p:nvSpPr>
          <p:cNvPr id="42" name="CuadroTexto 41">
            <a:extLst>
              <a:ext uri="{FF2B5EF4-FFF2-40B4-BE49-F238E27FC236}">
                <a16:creationId xmlns:a16="http://schemas.microsoft.com/office/drawing/2014/main" id="{F9D60B7B-50C4-3807-268D-C265F427F73D}"/>
              </a:ext>
            </a:extLst>
          </p:cNvPr>
          <p:cNvSpPr txBox="1"/>
          <p:nvPr/>
        </p:nvSpPr>
        <p:spPr>
          <a:xfrm>
            <a:off x="3939848" y="6005433"/>
            <a:ext cx="4312303" cy="369332"/>
          </a:xfrm>
          <a:prstGeom prst="rect">
            <a:avLst/>
          </a:prstGeom>
          <a:solidFill>
            <a:srgbClr val="F9CF3F"/>
          </a:solidFill>
        </p:spPr>
        <p:txBody>
          <a:bodyPr wrap="square" rtlCol="0">
            <a:spAutoFit/>
          </a:bodyPr>
          <a:lstStyle/>
          <a:p>
            <a:pPr algn="ctr"/>
            <a:r>
              <a:rPr lang="en-GB" b="1">
                <a:solidFill>
                  <a:srgbClr val="0E2F62"/>
                </a:solidFill>
              </a:rPr>
              <a:t>Open data is a win-win situation</a:t>
            </a:r>
          </a:p>
        </p:txBody>
      </p:sp>
      <p:sp>
        <p:nvSpPr>
          <p:cNvPr id="5" name="Rectángulo 4">
            <a:extLst>
              <a:ext uri="{FF2B5EF4-FFF2-40B4-BE49-F238E27FC236}">
                <a16:creationId xmlns:a16="http://schemas.microsoft.com/office/drawing/2014/main" id="{31C62808-8A5B-6D04-6091-A5B84D3EEED4}"/>
              </a:ext>
            </a:extLst>
          </p:cNvPr>
          <p:cNvSpPr/>
          <p:nvPr/>
        </p:nvSpPr>
        <p:spPr>
          <a:xfrm>
            <a:off x="1308100" y="3149600"/>
            <a:ext cx="2806700" cy="2362200"/>
          </a:xfrm>
          <a:prstGeom prst="rect">
            <a:avLst/>
          </a:prstGeom>
          <a:solidFill>
            <a:srgbClr val="0E2F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 name="Rectángulo 5">
            <a:extLst>
              <a:ext uri="{FF2B5EF4-FFF2-40B4-BE49-F238E27FC236}">
                <a16:creationId xmlns:a16="http://schemas.microsoft.com/office/drawing/2014/main" id="{B40BBBF8-3447-CF02-D1D2-E66179DFA1B6}"/>
              </a:ext>
            </a:extLst>
          </p:cNvPr>
          <p:cNvSpPr/>
          <p:nvPr/>
        </p:nvSpPr>
        <p:spPr>
          <a:xfrm>
            <a:off x="4686300" y="3149600"/>
            <a:ext cx="2806700" cy="2362200"/>
          </a:xfrm>
          <a:prstGeom prst="rect">
            <a:avLst/>
          </a:prstGeom>
          <a:solidFill>
            <a:srgbClr val="0E2F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 name="Rectángulo 7">
            <a:extLst>
              <a:ext uri="{FF2B5EF4-FFF2-40B4-BE49-F238E27FC236}">
                <a16:creationId xmlns:a16="http://schemas.microsoft.com/office/drawing/2014/main" id="{F940C1F9-C7A3-91D0-BDF6-49CD7B24D8B7}"/>
              </a:ext>
            </a:extLst>
          </p:cNvPr>
          <p:cNvSpPr/>
          <p:nvPr/>
        </p:nvSpPr>
        <p:spPr>
          <a:xfrm>
            <a:off x="8064500" y="3149600"/>
            <a:ext cx="2806700" cy="2362200"/>
          </a:xfrm>
          <a:prstGeom prst="rect">
            <a:avLst/>
          </a:prstGeom>
          <a:solidFill>
            <a:srgbClr val="0E2F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 name="Marcador de texto 40">
            <a:extLst>
              <a:ext uri="{FF2B5EF4-FFF2-40B4-BE49-F238E27FC236}">
                <a16:creationId xmlns:a16="http://schemas.microsoft.com/office/drawing/2014/main" id="{5268E4F3-D329-C798-F691-3347D1851E99}"/>
              </a:ext>
            </a:extLst>
          </p:cNvPr>
          <p:cNvSpPr txBox="1">
            <a:spLocks/>
          </p:cNvSpPr>
          <p:nvPr/>
        </p:nvSpPr>
        <p:spPr>
          <a:xfrm>
            <a:off x="1510459" y="3368214"/>
            <a:ext cx="2401982" cy="1938200"/>
          </a:xfrm>
          <a:prstGeom prst="rect">
            <a:avLst/>
          </a:prstGeom>
          <a:noFill/>
        </p:spPr>
        <p:txBody>
          <a:bodyPr/>
          <a:lstStyle>
            <a:lvl1pPr marL="0" indent="0" algn="ctr" defTabSz="914400" rtl="0" eaLnBrk="1" latinLnBrk="0" hangingPunct="1">
              <a:lnSpc>
                <a:spcPct val="90000"/>
              </a:lnSpc>
              <a:spcBef>
                <a:spcPts val="1000"/>
              </a:spcBef>
              <a:buFontTx/>
              <a:buNone/>
              <a:defRPr sz="1800" b="0" kern="1200">
                <a:solidFill>
                  <a:schemeClr val="tx1">
                    <a:lumMod val="65000"/>
                    <a:lumOff val="35000"/>
                  </a:schemeClr>
                </a:solidFill>
                <a:latin typeface="Calibri" panose="020F0502020204030204" pitchFamily="34" charset="0"/>
                <a:ea typeface="+mn-ea"/>
                <a:cs typeface="Calibri" panose="020F0502020204030204" pitchFamily="34" charset="0"/>
              </a:defRPr>
            </a:lvl1pPr>
            <a:lvl2pPr marL="457200" indent="0" algn="ctr" defTabSz="914400" rtl="0" eaLnBrk="1" latinLnBrk="0" hangingPunct="1">
              <a:lnSpc>
                <a:spcPct val="90000"/>
              </a:lnSpc>
              <a:spcBef>
                <a:spcPts val="500"/>
              </a:spcBef>
              <a:buFontTx/>
              <a:buNone/>
              <a:defRPr sz="1800" kern="1200">
                <a:solidFill>
                  <a:schemeClr val="tx1">
                    <a:lumMod val="65000"/>
                    <a:lumOff val="35000"/>
                  </a:schemeClr>
                </a:solidFill>
                <a:latin typeface="+mn-lt"/>
                <a:ea typeface="+mn-ea"/>
                <a:cs typeface="+mn-cs"/>
              </a:defRPr>
            </a:lvl2pPr>
            <a:lvl3pPr marL="914400" indent="0" algn="ctr" defTabSz="914400" rtl="0" eaLnBrk="1" latinLnBrk="0" hangingPunct="1">
              <a:lnSpc>
                <a:spcPct val="90000"/>
              </a:lnSpc>
              <a:spcBef>
                <a:spcPts val="500"/>
              </a:spcBef>
              <a:buFontTx/>
              <a:buNone/>
              <a:defRPr sz="1800" kern="1200">
                <a:solidFill>
                  <a:schemeClr val="tx1">
                    <a:lumMod val="65000"/>
                    <a:lumOff val="35000"/>
                  </a:schemeClr>
                </a:solidFill>
                <a:latin typeface="+mn-lt"/>
                <a:ea typeface="+mn-ea"/>
                <a:cs typeface="+mn-cs"/>
              </a:defRPr>
            </a:lvl3pPr>
            <a:lvl4pPr marL="1371600" indent="0" algn="ctr" defTabSz="914400" rtl="0" eaLnBrk="1" latinLnBrk="0" hangingPunct="1">
              <a:lnSpc>
                <a:spcPct val="90000"/>
              </a:lnSpc>
              <a:spcBef>
                <a:spcPts val="500"/>
              </a:spcBef>
              <a:buFontTx/>
              <a:buNone/>
              <a:defRPr sz="1800" kern="1200">
                <a:solidFill>
                  <a:schemeClr val="tx1">
                    <a:lumMod val="65000"/>
                    <a:lumOff val="35000"/>
                  </a:schemeClr>
                </a:solidFill>
                <a:latin typeface="+mn-lt"/>
                <a:ea typeface="+mn-ea"/>
                <a:cs typeface="+mn-cs"/>
              </a:defRPr>
            </a:lvl4pPr>
            <a:lvl5pPr marL="1828800" indent="0" algn="ctr" defTabSz="914400" rtl="0" eaLnBrk="1" latinLnBrk="0" hangingPunct="1">
              <a:lnSpc>
                <a:spcPct val="90000"/>
              </a:lnSpc>
              <a:spcBef>
                <a:spcPts val="500"/>
              </a:spcBef>
              <a:buFontTx/>
              <a:buNone/>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ct val="100000"/>
              </a:lnSpc>
            </a:pPr>
            <a:r>
              <a:rPr lang="en-GB">
                <a:solidFill>
                  <a:schemeClr val="bg1"/>
                </a:solidFill>
                <a:latin typeface="+mn-lt"/>
                <a:cs typeface="+mn-cs"/>
              </a:rPr>
              <a:t>that implement open data solutions to improve the efficiency, effectiveness and transparency of public services.</a:t>
            </a:r>
          </a:p>
        </p:txBody>
      </p:sp>
      <p:sp>
        <p:nvSpPr>
          <p:cNvPr id="10" name="Marcador de texto 40">
            <a:extLst>
              <a:ext uri="{FF2B5EF4-FFF2-40B4-BE49-F238E27FC236}">
                <a16:creationId xmlns:a16="http://schemas.microsoft.com/office/drawing/2014/main" id="{07914ABB-4017-ED00-6C3F-1DD6B8E3FC41}"/>
              </a:ext>
            </a:extLst>
          </p:cNvPr>
          <p:cNvSpPr txBox="1">
            <a:spLocks/>
          </p:cNvSpPr>
          <p:nvPr/>
        </p:nvSpPr>
        <p:spPr>
          <a:xfrm>
            <a:off x="1308100" y="2419705"/>
            <a:ext cx="2806700" cy="558472"/>
          </a:xfrm>
          <a:prstGeom prst="rect">
            <a:avLst/>
          </a:prstGeom>
        </p:spPr>
        <p:txBody>
          <a:bodyPr/>
          <a:lstStyle>
            <a:lvl1pPr marL="0" indent="0" algn="ctr" defTabSz="914400" rtl="0" eaLnBrk="1" latinLnBrk="0" hangingPunct="1">
              <a:lnSpc>
                <a:spcPct val="90000"/>
              </a:lnSpc>
              <a:spcBef>
                <a:spcPts val="1000"/>
              </a:spcBef>
              <a:buFontTx/>
              <a:buNone/>
              <a:defRPr sz="1800" b="0" kern="1200">
                <a:solidFill>
                  <a:schemeClr val="tx1">
                    <a:lumMod val="65000"/>
                    <a:lumOff val="35000"/>
                  </a:schemeClr>
                </a:solidFill>
                <a:latin typeface="Calibri" panose="020F0502020204030204" pitchFamily="34" charset="0"/>
                <a:ea typeface="+mn-ea"/>
                <a:cs typeface="Calibri" panose="020F0502020204030204" pitchFamily="34" charset="0"/>
              </a:defRPr>
            </a:lvl1pPr>
            <a:lvl2pPr marL="457200" indent="0" algn="ctr" defTabSz="914400" rtl="0" eaLnBrk="1" latinLnBrk="0" hangingPunct="1">
              <a:lnSpc>
                <a:spcPct val="90000"/>
              </a:lnSpc>
              <a:spcBef>
                <a:spcPts val="500"/>
              </a:spcBef>
              <a:buFontTx/>
              <a:buNone/>
              <a:defRPr sz="1800" kern="1200">
                <a:solidFill>
                  <a:schemeClr val="tx1">
                    <a:lumMod val="65000"/>
                    <a:lumOff val="35000"/>
                  </a:schemeClr>
                </a:solidFill>
                <a:latin typeface="+mn-lt"/>
                <a:ea typeface="+mn-ea"/>
                <a:cs typeface="+mn-cs"/>
              </a:defRPr>
            </a:lvl2pPr>
            <a:lvl3pPr marL="914400" indent="0" algn="ctr" defTabSz="914400" rtl="0" eaLnBrk="1" latinLnBrk="0" hangingPunct="1">
              <a:lnSpc>
                <a:spcPct val="90000"/>
              </a:lnSpc>
              <a:spcBef>
                <a:spcPts val="500"/>
              </a:spcBef>
              <a:buFontTx/>
              <a:buNone/>
              <a:defRPr sz="1800" kern="1200">
                <a:solidFill>
                  <a:schemeClr val="tx1">
                    <a:lumMod val="65000"/>
                    <a:lumOff val="35000"/>
                  </a:schemeClr>
                </a:solidFill>
                <a:latin typeface="+mn-lt"/>
                <a:ea typeface="+mn-ea"/>
                <a:cs typeface="+mn-cs"/>
              </a:defRPr>
            </a:lvl3pPr>
            <a:lvl4pPr marL="1371600" indent="0" algn="ctr" defTabSz="914400" rtl="0" eaLnBrk="1" latinLnBrk="0" hangingPunct="1">
              <a:lnSpc>
                <a:spcPct val="90000"/>
              </a:lnSpc>
              <a:spcBef>
                <a:spcPts val="500"/>
              </a:spcBef>
              <a:buFontTx/>
              <a:buNone/>
              <a:defRPr sz="1800" kern="1200">
                <a:solidFill>
                  <a:schemeClr val="tx1">
                    <a:lumMod val="65000"/>
                    <a:lumOff val="35000"/>
                  </a:schemeClr>
                </a:solidFill>
                <a:latin typeface="+mn-lt"/>
                <a:ea typeface="+mn-ea"/>
                <a:cs typeface="+mn-cs"/>
              </a:defRPr>
            </a:lvl4pPr>
            <a:lvl5pPr marL="1828800" indent="0" algn="ctr" defTabSz="914400" rtl="0" eaLnBrk="1" latinLnBrk="0" hangingPunct="1">
              <a:lnSpc>
                <a:spcPct val="90000"/>
              </a:lnSpc>
              <a:spcBef>
                <a:spcPts val="500"/>
              </a:spcBef>
              <a:buFontTx/>
              <a:buNone/>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GB" sz="2000" b="1">
                <a:solidFill>
                  <a:srgbClr val="0E2F62"/>
                </a:solidFill>
                <a:highlight>
                  <a:srgbClr val="FFFFFF"/>
                </a:highlight>
                <a:latin typeface="myriad_pro"/>
              </a:rPr>
              <a:t>Government Bodies</a:t>
            </a:r>
          </a:p>
        </p:txBody>
      </p:sp>
      <p:sp>
        <p:nvSpPr>
          <p:cNvPr id="12" name="Marcador de texto 40">
            <a:extLst>
              <a:ext uri="{FF2B5EF4-FFF2-40B4-BE49-F238E27FC236}">
                <a16:creationId xmlns:a16="http://schemas.microsoft.com/office/drawing/2014/main" id="{8DDCA855-0A6F-0D75-BA37-950AF0EB4738}"/>
              </a:ext>
            </a:extLst>
          </p:cNvPr>
          <p:cNvSpPr txBox="1">
            <a:spLocks/>
          </p:cNvSpPr>
          <p:nvPr/>
        </p:nvSpPr>
        <p:spPr>
          <a:xfrm>
            <a:off x="4686299" y="2419705"/>
            <a:ext cx="3075710" cy="653714"/>
          </a:xfrm>
          <a:prstGeom prst="rect">
            <a:avLst/>
          </a:prstGeom>
        </p:spPr>
        <p:txBody>
          <a:bodyPr/>
          <a:lstStyle>
            <a:lvl1pPr marL="0" indent="0" algn="ctr" defTabSz="914400" rtl="0" eaLnBrk="1" latinLnBrk="0" hangingPunct="1">
              <a:lnSpc>
                <a:spcPct val="90000"/>
              </a:lnSpc>
              <a:spcBef>
                <a:spcPts val="1000"/>
              </a:spcBef>
              <a:buFontTx/>
              <a:buNone/>
              <a:defRPr sz="1800" b="0" kern="1200">
                <a:solidFill>
                  <a:schemeClr val="tx1">
                    <a:lumMod val="65000"/>
                    <a:lumOff val="35000"/>
                  </a:schemeClr>
                </a:solidFill>
                <a:latin typeface="Calibri" panose="020F0502020204030204" pitchFamily="34" charset="0"/>
                <a:ea typeface="+mn-ea"/>
                <a:cs typeface="Calibri" panose="020F0502020204030204" pitchFamily="34" charset="0"/>
              </a:defRPr>
            </a:lvl1pPr>
            <a:lvl2pPr marL="457200" indent="0" algn="ctr" defTabSz="914400" rtl="0" eaLnBrk="1" latinLnBrk="0" hangingPunct="1">
              <a:lnSpc>
                <a:spcPct val="90000"/>
              </a:lnSpc>
              <a:spcBef>
                <a:spcPts val="500"/>
              </a:spcBef>
              <a:buFontTx/>
              <a:buNone/>
              <a:defRPr sz="1800" kern="1200">
                <a:solidFill>
                  <a:schemeClr val="tx1">
                    <a:lumMod val="65000"/>
                    <a:lumOff val="35000"/>
                  </a:schemeClr>
                </a:solidFill>
                <a:latin typeface="+mn-lt"/>
                <a:ea typeface="+mn-ea"/>
                <a:cs typeface="+mn-cs"/>
              </a:defRPr>
            </a:lvl2pPr>
            <a:lvl3pPr marL="914400" indent="0" algn="ctr" defTabSz="914400" rtl="0" eaLnBrk="1" latinLnBrk="0" hangingPunct="1">
              <a:lnSpc>
                <a:spcPct val="90000"/>
              </a:lnSpc>
              <a:spcBef>
                <a:spcPts val="500"/>
              </a:spcBef>
              <a:buFontTx/>
              <a:buNone/>
              <a:defRPr sz="1800" kern="1200">
                <a:solidFill>
                  <a:schemeClr val="tx1">
                    <a:lumMod val="65000"/>
                    <a:lumOff val="35000"/>
                  </a:schemeClr>
                </a:solidFill>
                <a:latin typeface="+mn-lt"/>
                <a:ea typeface="+mn-ea"/>
                <a:cs typeface="+mn-cs"/>
              </a:defRPr>
            </a:lvl3pPr>
            <a:lvl4pPr marL="1371600" indent="0" algn="ctr" defTabSz="914400" rtl="0" eaLnBrk="1" latinLnBrk="0" hangingPunct="1">
              <a:lnSpc>
                <a:spcPct val="90000"/>
              </a:lnSpc>
              <a:spcBef>
                <a:spcPts val="500"/>
              </a:spcBef>
              <a:buFontTx/>
              <a:buNone/>
              <a:defRPr sz="1800" kern="1200">
                <a:solidFill>
                  <a:schemeClr val="tx1">
                    <a:lumMod val="65000"/>
                    <a:lumOff val="35000"/>
                  </a:schemeClr>
                </a:solidFill>
                <a:latin typeface="+mn-lt"/>
                <a:ea typeface="+mn-ea"/>
                <a:cs typeface="+mn-cs"/>
              </a:defRPr>
            </a:lvl4pPr>
            <a:lvl5pPr marL="1828800" indent="0" algn="ctr" defTabSz="914400" rtl="0" eaLnBrk="1" latinLnBrk="0" hangingPunct="1">
              <a:lnSpc>
                <a:spcPct val="90000"/>
              </a:lnSpc>
              <a:spcBef>
                <a:spcPts val="500"/>
              </a:spcBef>
              <a:buFontTx/>
              <a:buNone/>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GB" sz="2000" b="1">
                <a:solidFill>
                  <a:srgbClr val="0E2F62"/>
                </a:solidFill>
                <a:highlight>
                  <a:srgbClr val="FFFFFF"/>
                </a:highlight>
                <a:latin typeface="myriad_pro"/>
              </a:rPr>
              <a:t>Companies, entrepreneurs, developers, etc. </a:t>
            </a:r>
          </a:p>
        </p:txBody>
      </p:sp>
      <p:sp>
        <p:nvSpPr>
          <p:cNvPr id="13" name="Marcador de texto 40">
            <a:extLst>
              <a:ext uri="{FF2B5EF4-FFF2-40B4-BE49-F238E27FC236}">
                <a16:creationId xmlns:a16="http://schemas.microsoft.com/office/drawing/2014/main" id="{D52CB386-2223-4AE1-BC56-164C97960C7F}"/>
              </a:ext>
            </a:extLst>
          </p:cNvPr>
          <p:cNvSpPr txBox="1">
            <a:spLocks/>
          </p:cNvSpPr>
          <p:nvPr/>
        </p:nvSpPr>
        <p:spPr>
          <a:xfrm>
            <a:off x="4889106" y="3365048"/>
            <a:ext cx="2401087" cy="1767600"/>
          </a:xfrm>
          <a:prstGeom prst="rect">
            <a:avLst/>
          </a:prstGeom>
        </p:spPr>
        <p:txBody>
          <a:bodyPr/>
          <a:lstStyle>
            <a:lvl1pPr marL="0" indent="0" algn="ctr" defTabSz="914400" rtl="0" eaLnBrk="1" latinLnBrk="0" hangingPunct="1">
              <a:lnSpc>
                <a:spcPct val="90000"/>
              </a:lnSpc>
              <a:spcBef>
                <a:spcPts val="1000"/>
              </a:spcBef>
              <a:buFontTx/>
              <a:buNone/>
              <a:defRPr sz="1800" b="0" kern="1200">
                <a:solidFill>
                  <a:schemeClr val="tx1">
                    <a:lumMod val="65000"/>
                    <a:lumOff val="35000"/>
                  </a:schemeClr>
                </a:solidFill>
                <a:latin typeface="Calibri" panose="020F0502020204030204" pitchFamily="34" charset="0"/>
                <a:ea typeface="+mn-ea"/>
                <a:cs typeface="Calibri" panose="020F0502020204030204" pitchFamily="34" charset="0"/>
              </a:defRPr>
            </a:lvl1pPr>
            <a:lvl2pPr marL="457200" indent="0" algn="ctr" defTabSz="914400" rtl="0" eaLnBrk="1" latinLnBrk="0" hangingPunct="1">
              <a:lnSpc>
                <a:spcPct val="90000"/>
              </a:lnSpc>
              <a:spcBef>
                <a:spcPts val="500"/>
              </a:spcBef>
              <a:buFontTx/>
              <a:buNone/>
              <a:defRPr sz="1800" kern="1200">
                <a:solidFill>
                  <a:schemeClr val="tx1">
                    <a:lumMod val="65000"/>
                    <a:lumOff val="35000"/>
                  </a:schemeClr>
                </a:solidFill>
                <a:latin typeface="+mn-lt"/>
                <a:ea typeface="+mn-ea"/>
                <a:cs typeface="+mn-cs"/>
              </a:defRPr>
            </a:lvl2pPr>
            <a:lvl3pPr marL="914400" indent="0" algn="ctr" defTabSz="914400" rtl="0" eaLnBrk="1" latinLnBrk="0" hangingPunct="1">
              <a:lnSpc>
                <a:spcPct val="90000"/>
              </a:lnSpc>
              <a:spcBef>
                <a:spcPts val="500"/>
              </a:spcBef>
              <a:buFontTx/>
              <a:buNone/>
              <a:defRPr sz="1800" kern="1200">
                <a:solidFill>
                  <a:schemeClr val="tx1">
                    <a:lumMod val="65000"/>
                    <a:lumOff val="35000"/>
                  </a:schemeClr>
                </a:solidFill>
                <a:latin typeface="+mn-lt"/>
                <a:ea typeface="+mn-ea"/>
                <a:cs typeface="+mn-cs"/>
              </a:defRPr>
            </a:lvl3pPr>
            <a:lvl4pPr marL="1371600" indent="0" algn="ctr" defTabSz="914400" rtl="0" eaLnBrk="1" latinLnBrk="0" hangingPunct="1">
              <a:lnSpc>
                <a:spcPct val="90000"/>
              </a:lnSpc>
              <a:spcBef>
                <a:spcPts val="500"/>
              </a:spcBef>
              <a:buFontTx/>
              <a:buNone/>
              <a:defRPr sz="1800" kern="1200">
                <a:solidFill>
                  <a:schemeClr val="tx1">
                    <a:lumMod val="65000"/>
                    <a:lumOff val="35000"/>
                  </a:schemeClr>
                </a:solidFill>
                <a:latin typeface="+mn-lt"/>
                <a:ea typeface="+mn-ea"/>
                <a:cs typeface="+mn-cs"/>
              </a:defRPr>
            </a:lvl4pPr>
            <a:lvl5pPr marL="1828800" indent="0" algn="ctr" defTabSz="914400" rtl="0" eaLnBrk="1" latinLnBrk="0" hangingPunct="1">
              <a:lnSpc>
                <a:spcPct val="90000"/>
              </a:lnSpc>
              <a:spcBef>
                <a:spcPts val="500"/>
              </a:spcBef>
              <a:buFontTx/>
              <a:buNone/>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GB">
                <a:solidFill>
                  <a:schemeClr val="bg1"/>
                </a:solidFill>
                <a:latin typeface="+mn-lt"/>
                <a:cs typeface="+mn-cs"/>
              </a:rPr>
              <a:t>that generate products and services that have an impact on the economy and society.</a:t>
            </a:r>
          </a:p>
        </p:txBody>
      </p:sp>
      <p:sp>
        <p:nvSpPr>
          <p:cNvPr id="14" name="Marcador de texto 40">
            <a:extLst>
              <a:ext uri="{FF2B5EF4-FFF2-40B4-BE49-F238E27FC236}">
                <a16:creationId xmlns:a16="http://schemas.microsoft.com/office/drawing/2014/main" id="{65001DC5-D15D-9FD5-4BE3-7945FF5EA672}"/>
              </a:ext>
            </a:extLst>
          </p:cNvPr>
          <p:cNvSpPr txBox="1">
            <a:spLocks/>
          </p:cNvSpPr>
          <p:nvPr/>
        </p:nvSpPr>
        <p:spPr>
          <a:xfrm>
            <a:off x="8064499" y="2419705"/>
            <a:ext cx="2806700" cy="525532"/>
          </a:xfrm>
          <a:prstGeom prst="rect">
            <a:avLst/>
          </a:prstGeom>
        </p:spPr>
        <p:txBody>
          <a:bodyPr/>
          <a:lstStyle>
            <a:lvl1pPr marL="0" indent="0" algn="ctr" defTabSz="914400" rtl="0" eaLnBrk="1" latinLnBrk="0" hangingPunct="1">
              <a:lnSpc>
                <a:spcPct val="90000"/>
              </a:lnSpc>
              <a:spcBef>
                <a:spcPts val="1000"/>
              </a:spcBef>
              <a:buFontTx/>
              <a:buNone/>
              <a:defRPr sz="1800" b="0" kern="1200">
                <a:solidFill>
                  <a:schemeClr val="tx1">
                    <a:lumMod val="65000"/>
                    <a:lumOff val="35000"/>
                  </a:schemeClr>
                </a:solidFill>
                <a:latin typeface="Calibri" panose="020F0502020204030204" pitchFamily="34" charset="0"/>
                <a:ea typeface="+mn-ea"/>
                <a:cs typeface="Calibri" panose="020F0502020204030204" pitchFamily="34" charset="0"/>
              </a:defRPr>
            </a:lvl1pPr>
            <a:lvl2pPr marL="457200" indent="0" algn="ctr" defTabSz="914400" rtl="0" eaLnBrk="1" latinLnBrk="0" hangingPunct="1">
              <a:lnSpc>
                <a:spcPct val="90000"/>
              </a:lnSpc>
              <a:spcBef>
                <a:spcPts val="500"/>
              </a:spcBef>
              <a:buFontTx/>
              <a:buNone/>
              <a:defRPr sz="1800" kern="1200">
                <a:solidFill>
                  <a:schemeClr val="tx1">
                    <a:lumMod val="65000"/>
                    <a:lumOff val="35000"/>
                  </a:schemeClr>
                </a:solidFill>
                <a:latin typeface="+mn-lt"/>
                <a:ea typeface="+mn-ea"/>
                <a:cs typeface="+mn-cs"/>
              </a:defRPr>
            </a:lvl2pPr>
            <a:lvl3pPr marL="914400" indent="0" algn="ctr" defTabSz="914400" rtl="0" eaLnBrk="1" latinLnBrk="0" hangingPunct="1">
              <a:lnSpc>
                <a:spcPct val="90000"/>
              </a:lnSpc>
              <a:spcBef>
                <a:spcPts val="500"/>
              </a:spcBef>
              <a:buFontTx/>
              <a:buNone/>
              <a:defRPr sz="1800" kern="1200">
                <a:solidFill>
                  <a:schemeClr val="tx1">
                    <a:lumMod val="65000"/>
                    <a:lumOff val="35000"/>
                  </a:schemeClr>
                </a:solidFill>
                <a:latin typeface="+mn-lt"/>
                <a:ea typeface="+mn-ea"/>
                <a:cs typeface="+mn-cs"/>
              </a:defRPr>
            </a:lvl3pPr>
            <a:lvl4pPr marL="1371600" indent="0" algn="ctr" defTabSz="914400" rtl="0" eaLnBrk="1" latinLnBrk="0" hangingPunct="1">
              <a:lnSpc>
                <a:spcPct val="90000"/>
              </a:lnSpc>
              <a:spcBef>
                <a:spcPts val="500"/>
              </a:spcBef>
              <a:buFontTx/>
              <a:buNone/>
              <a:defRPr sz="1800" kern="1200">
                <a:solidFill>
                  <a:schemeClr val="tx1">
                    <a:lumMod val="65000"/>
                    <a:lumOff val="35000"/>
                  </a:schemeClr>
                </a:solidFill>
                <a:latin typeface="+mn-lt"/>
                <a:ea typeface="+mn-ea"/>
                <a:cs typeface="+mn-cs"/>
              </a:defRPr>
            </a:lvl4pPr>
            <a:lvl5pPr marL="1828800" indent="0" algn="ctr" defTabSz="914400" rtl="0" eaLnBrk="1" latinLnBrk="0" hangingPunct="1">
              <a:lnSpc>
                <a:spcPct val="90000"/>
              </a:lnSpc>
              <a:spcBef>
                <a:spcPts val="500"/>
              </a:spcBef>
              <a:buFontTx/>
              <a:buNone/>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GB" sz="2000" b="1">
                <a:solidFill>
                  <a:srgbClr val="0E2F62"/>
                </a:solidFill>
                <a:highlight>
                  <a:srgbClr val="FFFFFF"/>
                </a:highlight>
                <a:latin typeface="myriad_pro"/>
              </a:rPr>
              <a:t>Citizens</a:t>
            </a:r>
          </a:p>
        </p:txBody>
      </p:sp>
      <p:sp>
        <p:nvSpPr>
          <p:cNvPr id="15" name="Marcador de texto 40">
            <a:extLst>
              <a:ext uri="{FF2B5EF4-FFF2-40B4-BE49-F238E27FC236}">
                <a16:creationId xmlns:a16="http://schemas.microsoft.com/office/drawing/2014/main" id="{47D4DC77-C059-8B28-863A-75D8D0CB38DA}"/>
              </a:ext>
            </a:extLst>
          </p:cNvPr>
          <p:cNvSpPr txBox="1">
            <a:spLocks/>
          </p:cNvSpPr>
          <p:nvPr/>
        </p:nvSpPr>
        <p:spPr>
          <a:xfrm>
            <a:off x="8267306" y="3365048"/>
            <a:ext cx="2401087" cy="1767600"/>
          </a:xfrm>
          <a:prstGeom prst="rect">
            <a:avLst/>
          </a:prstGeom>
        </p:spPr>
        <p:txBody>
          <a:bodyPr/>
          <a:lstStyle>
            <a:lvl1pPr marL="0" indent="0" algn="ctr" defTabSz="914400" rtl="0" eaLnBrk="1" latinLnBrk="0" hangingPunct="1">
              <a:lnSpc>
                <a:spcPct val="90000"/>
              </a:lnSpc>
              <a:spcBef>
                <a:spcPts val="1000"/>
              </a:spcBef>
              <a:buFontTx/>
              <a:buNone/>
              <a:defRPr sz="1800" b="0" kern="1200">
                <a:solidFill>
                  <a:schemeClr val="tx1">
                    <a:lumMod val="65000"/>
                    <a:lumOff val="35000"/>
                  </a:schemeClr>
                </a:solidFill>
                <a:latin typeface="Calibri" panose="020F0502020204030204" pitchFamily="34" charset="0"/>
                <a:ea typeface="+mn-ea"/>
                <a:cs typeface="Calibri" panose="020F0502020204030204" pitchFamily="34" charset="0"/>
              </a:defRPr>
            </a:lvl1pPr>
            <a:lvl2pPr marL="457200" indent="0" algn="ctr" defTabSz="914400" rtl="0" eaLnBrk="1" latinLnBrk="0" hangingPunct="1">
              <a:lnSpc>
                <a:spcPct val="90000"/>
              </a:lnSpc>
              <a:spcBef>
                <a:spcPts val="500"/>
              </a:spcBef>
              <a:buFontTx/>
              <a:buNone/>
              <a:defRPr sz="1800" kern="1200">
                <a:solidFill>
                  <a:schemeClr val="tx1">
                    <a:lumMod val="65000"/>
                    <a:lumOff val="35000"/>
                  </a:schemeClr>
                </a:solidFill>
                <a:latin typeface="+mn-lt"/>
                <a:ea typeface="+mn-ea"/>
                <a:cs typeface="+mn-cs"/>
              </a:defRPr>
            </a:lvl2pPr>
            <a:lvl3pPr marL="914400" indent="0" algn="ctr" defTabSz="914400" rtl="0" eaLnBrk="1" latinLnBrk="0" hangingPunct="1">
              <a:lnSpc>
                <a:spcPct val="90000"/>
              </a:lnSpc>
              <a:spcBef>
                <a:spcPts val="500"/>
              </a:spcBef>
              <a:buFontTx/>
              <a:buNone/>
              <a:defRPr sz="1800" kern="1200">
                <a:solidFill>
                  <a:schemeClr val="tx1">
                    <a:lumMod val="65000"/>
                    <a:lumOff val="35000"/>
                  </a:schemeClr>
                </a:solidFill>
                <a:latin typeface="+mn-lt"/>
                <a:ea typeface="+mn-ea"/>
                <a:cs typeface="+mn-cs"/>
              </a:defRPr>
            </a:lvl3pPr>
            <a:lvl4pPr marL="1371600" indent="0" algn="ctr" defTabSz="914400" rtl="0" eaLnBrk="1" latinLnBrk="0" hangingPunct="1">
              <a:lnSpc>
                <a:spcPct val="90000"/>
              </a:lnSpc>
              <a:spcBef>
                <a:spcPts val="500"/>
              </a:spcBef>
              <a:buFontTx/>
              <a:buNone/>
              <a:defRPr sz="1800" kern="1200">
                <a:solidFill>
                  <a:schemeClr val="tx1">
                    <a:lumMod val="65000"/>
                    <a:lumOff val="35000"/>
                  </a:schemeClr>
                </a:solidFill>
                <a:latin typeface="+mn-lt"/>
                <a:ea typeface="+mn-ea"/>
                <a:cs typeface="+mn-cs"/>
              </a:defRPr>
            </a:lvl4pPr>
            <a:lvl5pPr marL="1828800" indent="0" algn="ctr" defTabSz="914400" rtl="0" eaLnBrk="1" latinLnBrk="0" hangingPunct="1">
              <a:lnSpc>
                <a:spcPct val="90000"/>
              </a:lnSpc>
              <a:spcBef>
                <a:spcPts val="500"/>
              </a:spcBef>
              <a:buFontTx/>
              <a:buNone/>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GB">
                <a:solidFill>
                  <a:schemeClr val="bg1"/>
                </a:solidFill>
                <a:latin typeface="+mn-lt"/>
                <a:cs typeface="+mn-cs"/>
              </a:rPr>
              <a:t>who are better informed, with better services and tools in various fields thanks to open data.</a:t>
            </a:r>
          </a:p>
        </p:txBody>
      </p:sp>
      <p:sp>
        <p:nvSpPr>
          <p:cNvPr id="18" name="Elipse 17">
            <a:extLst>
              <a:ext uri="{FF2B5EF4-FFF2-40B4-BE49-F238E27FC236}">
                <a16:creationId xmlns:a16="http://schemas.microsoft.com/office/drawing/2014/main" id="{5F9F0F12-0CFC-8888-C869-22CEA6297D74}"/>
              </a:ext>
            </a:extLst>
          </p:cNvPr>
          <p:cNvSpPr/>
          <p:nvPr/>
        </p:nvSpPr>
        <p:spPr>
          <a:xfrm>
            <a:off x="1510459" y="1473393"/>
            <a:ext cx="825707" cy="825707"/>
          </a:xfrm>
          <a:prstGeom prst="ellipse">
            <a:avLst/>
          </a:prstGeom>
          <a:solidFill>
            <a:srgbClr val="F9CF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solidFill>
                <a:srgbClr val="F9CF3F"/>
              </a:solidFill>
            </a:endParaRPr>
          </a:p>
        </p:txBody>
      </p:sp>
      <p:sp>
        <p:nvSpPr>
          <p:cNvPr id="20" name="Elipse 19">
            <a:extLst>
              <a:ext uri="{FF2B5EF4-FFF2-40B4-BE49-F238E27FC236}">
                <a16:creationId xmlns:a16="http://schemas.microsoft.com/office/drawing/2014/main" id="{787DE168-DAB5-9FDE-2891-B3838FC2F395}"/>
              </a:ext>
            </a:extLst>
          </p:cNvPr>
          <p:cNvSpPr/>
          <p:nvPr/>
        </p:nvSpPr>
        <p:spPr>
          <a:xfrm>
            <a:off x="4837859" y="1473393"/>
            <a:ext cx="825707" cy="825707"/>
          </a:xfrm>
          <a:prstGeom prst="ellipse">
            <a:avLst/>
          </a:prstGeom>
          <a:solidFill>
            <a:srgbClr val="F9CF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solidFill>
                <a:srgbClr val="F9CF3F"/>
              </a:solidFill>
            </a:endParaRPr>
          </a:p>
        </p:txBody>
      </p:sp>
      <p:sp>
        <p:nvSpPr>
          <p:cNvPr id="22" name="Elipse 21">
            <a:extLst>
              <a:ext uri="{FF2B5EF4-FFF2-40B4-BE49-F238E27FC236}">
                <a16:creationId xmlns:a16="http://schemas.microsoft.com/office/drawing/2014/main" id="{04BA7A8B-6180-60E4-17DD-1D6C3D135330}"/>
              </a:ext>
            </a:extLst>
          </p:cNvPr>
          <p:cNvSpPr/>
          <p:nvPr/>
        </p:nvSpPr>
        <p:spPr>
          <a:xfrm>
            <a:off x="8190659" y="1473393"/>
            <a:ext cx="825707" cy="825707"/>
          </a:xfrm>
          <a:prstGeom prst="ellipse">
            <a:avLst/>
          </a:prstGeom>
          <a:solidFill>
            <a:srgbClr val="F9CF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solidFill>
                <a:srgbClr val="F9CF3F"/>
              </a:solidFill>
            </a:endParaRPr>
          </a:p>
        </p:txBody>
      </p:sp>
      <p:pic>
        <p:nvPicPr>
          <p:cNvPr id="16" name="Gráfico 15">
            <a:extLst>
              <a:ext uri="{FF2B5EF4-FFF2-40B4-BE49-F238E27FC236}">
                <a16:creationId xmlns:a16="http://schemas.microsoft.com/office/drawing/2014/main" id="{BD254399-DE97-8465-2AB2-56B2887E07D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686299" y="1473393"/>
            <a:ext cx="559700" cy="654418"/>
          </a:xfrm>
          <a:prstGeom prst="rect">
            <a:avLst/>
          </a:prstGeom>
        </p:spPr>
      </p:pic>
      <p:pic>
        <p:nvPicPr>
          <p:cNvPr id="23" name="Gráfico 22">
            <a:extLst>
              <a:ext uri="{FF2B5EF4-FFF2-40B4-BE49-F238E27FC236}">
                <a16:creationId xmlns:a16="http://schemas.microsoft.com/office/drawing/2014/main" id="{6CF4E65B-22EB-A264-2D5A-6C361A9447A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431694" y="1473393"/>
            <a:ext cx="597156" cy="654418"/>
          </a:xfrm>
          <a:prstGeom prst="rect">
            <a:avLst/>
          </a:prstGeom>
        </p:spPr>
      </p:pic>
      <p:pic>
        <p:nvPicPr>
          <p:cNvPr id="28" name="Gráfico 27">
            <a:extLst>
              <a:ext uri="{FF2B5EF4-FFF2-40B4-BE49-F238E27FC236}">
                <a16:creationId xmlns:a16="http://schemas.microsoft.com/office/drawing/2014/main" id="{DFA6C073-CDF0-82F2-49A3-D4CF490967B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974492" y="1549816"/>
            <a:ext cx="819702" cy="577995"/>
          </a:xfrm>
          <a:prstGeom prst="rect">
            <a:avLst/>
          </a:prstGeom>
        </p:spPr>
      </p:pic>
    </p:spTree>
    <p:extLst>
      <p:ext uri="{BB962C8B-B14F-4D97-AF65-F5344CB8AC3E}">
        <p14:creationId xmlns:p14="http://schemas.microsoft.com/office/powerpoint/2010/main" val="3745308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wipe(down)">
                                      <p:cBhvr>
                                        <p:cTn id="7" dur="10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ítulo 4">
            <a:extLst>
              <a:ext uri="{FF2B5EF4-FFF2-40B4-BE49-F238E27FC236}">
                <a16:creationId xmlns:a16="http://schemas.microsoft.com/office/drawing/2014/main" id="{E3C82066-5964-40A0-8081-452811CADE49}"/>
              </a:ext>
            </a:extLst>
          </p:cNvPr>
          <p:cNvSpPr>
            <a:spLocks noGrp="1"/>
          </p:cNvSpPr>
          <p:nvPr>
            <p:ph type="title"/>
          </p:nvPr>
        </p:nvSpPr>
        <p:spPr>
          <a:xfrm>
            <a:off x="0" y="415687"/>
            <a:ext cx="12192000" cy="1072088"/>
          </a:xfrm>
        </p:spPr>
        <p:txBody>
          <a:bodyPr/>
          <a:lstStyle/>
          <a:p>
            <a:r>
              <a:rPr lang="en-GB" b="0">
                <a:solidFill>
                  <a:srgbClr val="0E2F62"/>
                </a:solidFill>
              </a:rPr>
              <a:t>THE USE OF DATA IN </a:t>
            </a:r>
            <a:br>
              <a:rPr lang="en-GB">
                <a:solidFill>
                  <a:srgbClr val="0E2F62"/>
                </a:solidFill>
              </a:rPr>
            </a:br>
            <a:r>
              <a:rPr lang="en-GB">
                <a:solidFill>
                  <a:srgbClr val="0E2F62"/>
                </a:solidFill>
              </a:rPr>
              <a:t>PUBLIC ADMINISTRATIONS</a:t>
            </a:r>
          </a:p>
        </p:txBody>
      </p:sp>
      <p:sp>
        <p:nvSpPr>
          <p:cNvPr id="16" name="Marcador de texto 5">
            <a:extLst>
              <a:ext uri="{FF2B5EF4-FFF2-40B4-BE49-F238E27FC236}">
                <a16:creationId xmlns:a16="http://schemas.microsoft.com/office/drawing/2014/main" id="{F31B812A-B022-4862-B39E-2F9BA97D0992}"/>
              </a:ext>
            </a:extLst>
          </p:cNvPr>
          <p:cNvSpPr>
            <a:spLocks noGrp="1"/>
          </p:cNvSpPr>
          <p:nvPr>
            <p:ph type="body" sz="quarter" idx="10"/>
          </p:nvPr>
        </p:nvSpPr>
        <p:spPr>
          <a:xfrm>
            <a:off x="747517" y="1682904"/>
            <a:ext cx="10498551" cy="261972"/>
          </a:xfrm>
        </p:spPr>
        <p:txBody>
          <a:bodyPr/>
          <a:lstStyle/>
          <a:p>
            <a:r>
              <a:rPr lang="en-GB" sz="1800">
                <a:solidFill>
                  <a:schemeClr val="tx1"/>
                </a:solidFill>
              </a:rPr>
              <a:t>Public administrations provide open data, but also reuse it for:</a:t>
            </a:r>
          </a:p>
          <a:p>
            <a:endParaRPr lang="es-ES" dirty="0">
              <a:solidFill>
                <a:schemeClr val="tx1"/>
              </a:solidFill>
            </a:endParaRPr>
          </a:p>
        </p:txBody>
      </p:sp>
      <p:sp>
        <p:nvSpPr>
          <p:cNvPr id="17" name="Marcador de texto 6">
            <a:extLst>
              <a:ext uri="{FF2B5EF4-FFF2-40B4-BE49-F238E27FC236}">
                <a16:creationId xmlns:a16="http://schemas.microsoft.com/office/drawing/2014/main" id="{3EDA4BD6-9567-4427-B144-92C2471BB398}"/>
              </a:ext>
            </a:extLst>
          </p:cNvPr>
          <p:cNvSpPr>
            <a:spLocks noGrp="1"/>
          </p:cNvSpPr>
          <p:nvPr>
            <p:ph type="body" sz="quarter" idx="11"/>
          </p:nvPr>
        </p:nvSpPr>
        <p:spPr>
          <a:xfrm>
            <a:off x="747517" y="2039372"/>
            <a:ext cx="10498551" cy="1072088"/>
          </a:xfrm>
        </p:spPr>
        <p:txBody>
          <a:bodyPr lIns="90000"/>
          <a:lstStyle/>
          <a:p>
            <a:pPr marL="285750" indent="-285750">
              <a:buFont typeface="Arial" panose="020B0604020202020204" pitchFamily="34" charset="0"/>
              <a:buChar char="•"/>
            </a:pPr>
            <a:r>
              <a:rPr lang="en-GB" sz="1400">
                <a:solidFill>
                  <a:schemeClr val="tx1"/>
                </a:solidFill>
              </a:rPr>
              <a:t>Identify patterns that support decision making</a:t>
            </a:r>
          </a:p>
          <a:p>
            <a:pPr marL="285750" indent="-285750">
              <a:buFont typeface="Arial" panose="020B0604020202020204" pitchFamily="34" charset="0"/>
              <a:buChar char="•"/>
            </a:pPr>
            <a:r>
              <a:rPr lang="en-GB" sz="1400">
                <a:solidFill>
                  <a:schemeClr val="tx1"/>
                </a:solidFill>
              </a:rPr>
              <a:t>Identify areas for improvement, optimise its functioning and better plan resources</a:t>
            </a:r>
          </a:p>
          <a:p>
            <a:pPr marL="285750" indent="-285750">
              <a:buFont typeface="Arial" panose="020B0604020202020204" pitchFamily="34" charset="0"/>
              <a:buChar char="•"/>
            </a:pPr>
            <a:r>
              <a:rPr lang="en-GB" sz="1400">
                <a:solidFill>
                  <a:schemeClr val="tx1"/>
                </a:solidFill>
              </a:rPr>
              <a:t>Providing better quality services and facilitating interaction with citizens</a:t>
            </a:r>
          </a:p>
          <a:p>
            <a:endParaRPr lang="es-ES" dirty="0">
              <a:solidFill>
                <a:schemeClr val="tx1"/>
              </a:solidFill>
            </a:endParaRPr>
          </a:p>
        </p:txBody>
      </p:sp>
      <p:sp>
        <p:nvSpPr>
          <p:cNvPr id="14" name="Rectángulo 13">
            <a:extLst>
              <a:ext uri="{FF2B5EF4-FFF2-40B4-BE49-F238E27FC236}">
                <a16:creationId xmlns:a16="http://schemas.microsoft.com/office/drawing/2014/main" id="{231545A3-E272-4B06-9B13-3D2722A893BE}"/>
              </a:ext>
            </a:extLst>
          </p:cNvPr>
          <p:cNvSpPr/>
          <p:nvPr/>
        </p:nvSpPr>
        <p:spPr>
          <a:xfrm rot="16200000">
            <a:off x="-231922" y="5455567"/>
            <a:ext cx="1441420" cy="369332"/>
          </a:xfrm>
          <a:prstGeom prst="rect">
            <a:avLst/>
          </a:prstGeom>
        </p:spPr>
        <p:txBody>
          <a:bodyPr wrap="none">
            <a:spAutoFit/>
          </a:bodyPr>
          <a:lstStyle/>
          <a:p>
            <a:r>
              <a:rPr lang="en-GB" b="1">
                <a:solidFill>
                  <a:srgbClr val="0E2F62"/>
                </a:solidFill>
                <a:latin typeface="+mj-lt"/>
              </a:rPr>
              <a:t>EXAMPLES</a:t>
            </a:r>
          </a:p>
        </p:txBody>
      </p:sp>
      <p:sp>
        <p:nvSpPr>
          <p:cNvPr id="11" name="Rectángulo redondeado 14">
            <a:extLst>
              <a:ext uri="{FF2B5EF4-FFF2-40B4-BE49-F238E27FC236}">
                <a16:creationId xmlns:a16="http://schemas.microsoft.com/office/drawing/2014/main" id="{DAB30E5F-B140-424D-BD3B-45DC13EE7B84}"/>
              </a:ext>
            </a:extLst>
          </p:cNvPr>
          <p:cNvSpPr/>
          <p:nvPr/>
        </p:nvSpPr>
        <p:spPr>
          <a:xfrm>
            <a:off x="838200" y="4822853"/>
            <a:ext cx="3628697" cy="1577590"/>
          </a:xfrm>
          <a:prstGeom prst="roundRect">
            <a:avLst>
              <a:gd name="adj" fmla="val 0"/>
            </a:avLst>
          </a:prstGeom>
          <a:solidFill>
            <a:srgbClr val="0E2F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solidFill>
                <a:srgbClr val="8A3DB1"/>
              </a:solidFill>
            </a:endParaRPr>
          </a:p>
        </p:txBody>
      </p:sp>
      <p:sp>
        <p:nvSpPr>
          <p:cNvPr id="28" name="CuadroTexto 27">
            <a:extLst>
              <a:ext uri="{FF2B5EF4-FFF2-40B4-BE49-F238E27FC236}">
                <a16:creationId xmlns:a16="http://schemas.microsoft.com/office/drawing/2014/main" id="{580E9C59-4356-4F81-A24C-E12C7F6D5FF1}"/>
              </a:ext>
            </a:extLst>
          </p:cNvPr>
          <p:cNvSpPr txBox="1"/>
          <p:nvPr/>
        </p:nvSpPr>
        <p:spPr>
          <a:xfrm>
            <a:off x="1016876" y="4913664"/>
            <a:ext cx="3271344" cy="1384995"/>
          </a:xfrm>
          <a:prstGeom prst="rect">
            <a:avLst/>
          </a:prstGeom>
          <a:noFill/>
        </p:spPr>
        <p:txBody>
          <a:bodyPr wrap="square" rtlCol="0">
            <a:spAutoFit/>
          </a:bodyPr>
          <a:lstStyle/>
          <a:p>
            <a:r>
              <a:rPr lang="en-GB" sz="1400">
                <a:solidFill>
                  <a:schemeClr val="bg1"/>
                </a:solidFill>
              </a:rPr>
              <a:t>It allows to visualise the analysis disaggregated by type of energy and geographical location. It has resulted in savings of €2 million per year since 2015 in fixed electricity costs alone.</a:t>
            </a:r>
          </a:p>
        </p:txBody>
      </p:sp>
      <p:sp>
        <p:nvSpPr>
          <p:cNvPr id="12" name="Rectángulo redondeado 13">
            <a:extLst>
              <a:ext uri="{FF2B5EF4-FFF2-40B4-BE49-F238E27FC236}">
                <a16:creationId xmlns:a16="http://schemas.microsoft.com/office/drawing/2014/main" id="{B42078BD-B9D1-4F29-AF3C-58F115E07F33}"/>
              </a:ext>
            </a:extLst>
          </p:cNvPr>
          <p:cNvSpPr/>
          <p:nvPr/>
        </p:nvSpPr>
        <p:spPr>
          <a:xfrm>
            <a:off x="4610482" y="4822853"/>
            <a:ext cx="3221946" cy="1577590"/>
          </a:xfrm>
          <a:prstGeom prst="roundRect">
            <a:avLst>
              <a:gd name="adj" fmla="val 0"/>
            </a:avLst>
          </a:prstGeom>
          <a:solidFill>
            <a:srgbClr val="0E2F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29" name="CuadroTexto 28">
            <a:extLst>
              <a:ext uri="{FF2B5EF4-FFF2-40B4-BE49-F238E27FC236}">
                <a16:creationId xmlns:a16="http://schemas.microsoft.com/office/drawing/2014/main" id="{BE2ACE82-FD5F-4C49-BC89-2FEB244F02B8}"/>
              </a:ext>
            </a:extLst>
          </p:cNvPr>
          <p:cNvSpPr txBox="1"/>
          <p:nvPr/>
        </p:nvSpPr>
        <p:spPr>
          <a:xfrm>
            <a:off x="4757405" y="4924766"/>
            <a:ext cx="2994552" cy="1169551"/>
          </a:xfrm>
          <a:prstGeom prst="rect">
            <a:avLst/>
          </a:prstGeom>
          <a:noFill/>
        </p:spPr>
        <p:txBody>
          <a:bodyPr wrap="square" rtlCol="0">
            <a:spAutoFit/>
          </a:bodyPr>
          <a:lstStyle/>
          <a:p>
            <a:r>
              <a:rPr lang="en-GB" sz="1400">
                <a:solidFill>
                  <a:schemeClr val="bg1"/>
                </a:solidFill>
              </a:rPr>
              <a:t>They have optimised the reliability of pollen level prediction by 25% thanks to a system using open data and Artificial Intelligence (AI).</a:t>
            </a:r>
          </a:p>
        </p:txBody>
      </p:sp>
      <p:sp>
        <p:nvSpPr>
          <p:cNvPr id="13" name="Rectángulo redondeado 11">
            <a:extLst>
              <a:ext uri="{FF2B5EF4-FFF2-40B4-BE49-F238E27FC236}">
                <a16:creationId xmlns:a16="http://schemas.microsoft.com/office/drawing/2014/main" id="{BCF7B257-9DBC-4A7D-A044-90B80F2070FE}"/>
              </a:ext>
            </a:extLst>
          </p:cNvPr>
          <p:cNvSpPr/>
          <p:nvPr/>
        </p:nvSpPr>
        <p:spPr>
          <a:xfrm>
            <a:off x="7976013" y="4822853"/>
            <a:ext cx="3270056" cy="1577590"/>
          </a:xfrm>
          <a:prstGeom prst="roundRect">
            <a:avLst>
              <a:gd name="adj" fmla="val 0"/>
            </a:avLst>
          </a:prstGeom>
          <a:solidFill>
            <a:srgbClr val="0E2F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solidFill>
                <a:srgbClr val="7030A0"/>
              </a:solidFill>
            </a:endParaRPr>
          </a:p>
        </p:txBody>
      </p:sp>
      <p:sp>
        <p:nvSpPr>
          <p:cNvPr id="30" name="CuadroTexto 29">
            <a:extLst>
              <a:ext uri="{FF2B5EF4-FFF2-40B4-BE49-F238E27FC236}">
                <a16:creationId xmlns:a16="http://schemas.microsoft.com/office/drawing/2014/main" id="{8EF1B47D-701B-4C14-8E97-8316BD90107E}"/>
              </a:ext>
            </a:extLst>
          </p:cNvPr>
          <p:cNvSpPr txBox="1"/>
          <p:nvPr/>
        </p:nvSpPr>
        <p:spPr>
          <a:xfrm>
            <a:off x="8114331" y="4899278"/>
            <a:ext cx="2887390" cy="1169551"/>
          </a:xfrm>
          <a:prstGeom prst="rect">
            <a:avLst/>
          </a:prstGeom>
          <a:noFill/>
        </p:spPr>
        <p:txBody>
          <a:bodyPr wrap="square" rtlCol="0">
            <a:spAutoFit/>
          </a:bodyPr>
          <a:lstStyle/>
          <a:p>
            <a:r>
              <a:rPr lang="en-GB" sz="1400">
                <a:solidFill>
                  <a:schemeClr val="bg1"/>
                </a:solidFill>
              </a:rPr>
              <a:t>It allows identifying patterns and trends, assessing accessibility to tourism resources, planning new tourism infrastructures and making data-driven decisions.</a:t>
            </a:r>
          </a:p>
        </p:txBody>
      </p:sp>
      <p:sp>
        <p:nvSpPr>
          <p:cNvPr id="8" name="CuadroTexto 7">
            <a:extLst>
              <a:ext uri="{FF2B5EF4-FFF2-40B4-BE49-F238E27FC236}">
                <a16:creationId xmlns:a16="http://schemas.microsoft.com/office/drawing/2014/main" id="{D152053C-6324-8045-84AB-B8F345589E09}"/>
              </a:ext>
            </a:extLst>
          </p:cNvPr>
          <p:cNvSpPr txBox="1"/>
          <p:nvPr/>
        </p:nvSpPr>
        <p:spPr>
          <a:xfrm>
            <a:off x="773361" y="4138310"/>
            <a:ext cx="3271344" cy="646331"/>
          </a:xfrm>
          <a:prstGeom prst="rect">
            <a:avLst/>
          </a:prstGeom>
          <a:noFill/>
        </p:spPr>
        <p:txBody>
          <a:bodyPr wrap="square" rtlCol="0">
            <a:spAutoFit/>
          </a:bodyPr>
          <a:lstStyle/>
          <a:p>
            <a:r>
              <a:rPr lang="en-GB" b="1" dirty="0">
                <a:solidFill>
                  <a:srgbClr val="0E2F62"/>
                </a:solidFill>
              </a:rPr>
              <a:t>Energy Datahub, </a:t>
            </a:r>
          </a:p>
          <a:p>
            <a:r>
              <a:rPr lang="en-GB" b="1" dirty="0">
                <a:solidFill>
                  <a:srgbClr val="0E2F62"/>
                </a:solidFill>
              </a:rPr>
              <a:t>Junta Castilla y León</a:t>
            </a:r>
          </a:p>
        </p:txBody>
      </p:sp>
      <p:sp>
        <p:nvSpPr>
          <p:cNvPr id="9" name="CuadroTexto 8">
            <a:extLst>
              <a:ext uri="{FF2B5EF4-FFF2-40B4-BE49-F238E27FC236}">
                <a16:creationId xmlns:a16="http://schemas.microsoft.com/office/drawing/2014/main" id="{3564AD0E-7924-EBB4-B4F6-E8606298DE35}"/>
              </a:ext>
            </a:extLst>
          </p:cNvPr>
          <p:cNvSpPr txBox="1"/>
          <p:nvPr/>
        </p:nvSpPr>
        <p:spPr>
          <a:xfrm>
            <a:off x="4513889" y="4138309"/>
            <a:ext cx="3238067" cy="646331"/>
          </a:xfrm>
          <a:prstGeom prst="rect">
            <a:avLst/>
          </a:prstGeom>
          <a:noFill/>
        </p:spPr>
        <p:txBody>
          <a:bodyPr wrap="square" rtlCol="0">
            <a:spAutoFit/>
          </a:bodyPr>
          <a:lstStyle/>
          <a:p>
            <a:r>
              <a:rPr lang="en-GB" b="1">
                <a:solidFill>
                  <a:srgbClr val="0E2F62"/>
                </a:solidFill>
              </a:rPr>
              <a:t>Pollen level forecast, Community of Madrid</a:t>
            </a:r>
          </a:p>
        </p:txBody>
      </p:sp>
      <p:sp>
        <p:nvSpPr>
          <p:cNvPr id="10" name="CuadroTexto 9">
            <a:extLst>
              <a:ext uri="{FF2B5EF4-FFF2-40B4-BE49-F238E27FC236}">
                <a16:creationId xmlns:a16="http://schemas.microsoft.com/office/drawing/2014/main" id="{1E83C8B2-CB5F-65F1-B4E8-8DA63D8D54F6}"/>
              </a:ext>
            </a:extLst>
          </p:cNvPr>
          <p:cNvSpPr txBox="1"/>
          <p:nvPr/>
        </p:nvSpPr>
        <p:spPr>
          <a:xfrm>
            <a:off x="7976013" y="4138309"/>
            <a:ext cx="2542879" cy="646331"/>
          </a:xfrm>
          <a:prstGeom prst="rect">
            <a:avLst/>
          </a:prstGeom>
          <a:noFill/>
        </p:spPr>
        <p:txBody>
          <a:bodyPr wrap="square" rtlCol="0">
            <a:spAutoFit/>
          </a:bodyPr>
          <a:lstStyle/>
          <a:p>
            <a:r>
              <a:rPr lang="en-GB" b="1">
                <a:solidFill>
                  <a:srgbClr val="0E2F62"/>
                </a:solidFill>
              </a:rPr>
              <a:t>Digital twin, </a:t>
            </a:r>
          </a:p>
          <a:p>
            <a:r>
              <a:rPr lang="en-GB" b="1">
                <a:solidFill>
                  <a:srgbClr val="0E2F62"/>
                </a:solidFill>
              </a:rPr>
              <a:t>City of Denia</a:t>
            </a:r>
          </a:p>
        </p:txBody>
      </p:sp>
      <p:grpSp>
        <p:nvGrpSpPr>
          <p:cNvPr id="38" name="Grupo 37">
            <a:extLst>
              <a:ext uri="{FF2B5EF4-FFF2-40B4-BE49-F238E27FC236}">
                <a16:creationId xmlns:a16="http://schemas.microsoft.com/office/drawing/2014/main" id="{48ED922C-6F85-C61E-9B98-6B0FF101FE16}"/>
              </a:ext>
            </a:extLst>
          </p:cNvPr>
          <p:cNvGrpSpPr/>
          <p:nvPr/>
        </p:nvGrpSpPr>
        <p:grpSpPr>
          <a:xfrm>
            <a:off x="838200" y="3419577"/>
            <a:ext cx="743935" cy="680519"/>
            <a:chOff x="838200" y="3419577"/>
            <a:chExt cx="743935" cy="680519"/>
          </a:xfrm>
        </p:grpSpPr>
        <p:sp>
          <p:nvSpPr>
            <p:cNvPr id="18" name="Elipse 17">
              <a:extLst>
                <a:ext uri="{FF2B5EF4-FFF2-40B4-BE49-F238E27FC236}">
                  <a16:creationId xmlns:a16="http://schemas.microsoft.com/office/drawing/2014/main" id="{561FD0FF-DD79-F519-F18D-0BC2040BF6FF}"/>
                </a:ext>
              </a:extLst>
            </p:cNvPr>
            <p:cNvSpPr/>
            <p:nvPr/>
          </p:nvSpPr>
          <p:spPr>
            <a:xfrm>
              <a:off x="902985" y="3420946"/>
              <a:ext cx="679150" cy="679150"/>
            </a:xfrm>
            <a:prstGeom prst="ellipse">
              <a:avLst/>
            </a:prstGeom>
            <a:solidFill>
              <a:srgbClr val="F9CF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solidFill>
                  <a:srgbClr val="F9CF3F"/>
                </a:solidFill>
              </a:endParaRPr>
            </a:p>
          </p:txBody>
        </p:sp>
        <p:pic>
          <p:nvPicPr>
            <p:cNvPr id="27" name="Gráfico 26">
              <a:extLst>
                <a:ext uri="{FF2B5EF4-FFF2-40B4-BE49-F238E27FC236}">
                  <a16:creationId xmlns:a16="http://schemas.microsoft.com/office/drawing/2014/main" id="{FF7ECDCB-F999-2AD5-DC64-E1AB556DF15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38200" y="3419577"/>
              <a:ext cx="636129" cy="538263"/>
            </a:xfrm>
            <a:prstGeom prst="rect">
              <a:avLst/>
            </a:prstGeom>
          </p:spPr>
        </p:pic>
      </p:grpSp>
      <p:grpSp>
        <p:nvGrpSpPr>
          <p:cNvPr id="37" name="Grupo 36">
            <a:extLst>
              <a:ext uri="{FF2B5EF4-FFF2-40B4-BE49-F238E27FC236}">
                <a16:creationId xmlns:a16="http://schemas.microsoft.com/office/drawing/2014/main" id="{EF26622A-9517-3451-C296-BEF58302D318}"/>
              </a:ext>
            </a:extLst>
          </p:cNvPr>
          <p:cNvGrpSpPr/>
          <p:nvPr/>
        </p:nvGrpSpPr>
        <p:grpSpPr>
          <a:xfrm>
            <a:off x="4610482" y="3419574"/>
            <a:ext cx="809923" cy="680522"/>
            <a:chOff x="4610482" y="3419574"/>
            <a:chExt cx="809923" cy="680522"/>
          </a:xfrm>
        </p:grpSpPr>
        <p:sp>
          <p:nvSpPr>
            <p:cNvPr id="19" name="Elipse 18">
              <a:extLst>
                <a:ext uri="{FF2B5EF4-FFF2-40B4-BE49-F238E27FC236}">
                  <a16:creationId xmlns:a16="http://schemas.microsoft.com/office/drawing/2014/main" id="{C16962B8-E96D-8F98-DC38-B2036C2C35BE}"/>
                </a:ext>
              </a:extLst>
            </p:cNvPr>
            <p:cNvSpPr/>
            <p:nvPr/>
          </p:nvSpPr>
          <p:spPr>
            <a:xfrm>
              <a:off x="4741255" y="3420946"/>
              <a:ext cx="679150" cy="679150"/>
            </a:xfrm>
            <a:prstGeom prst="ellipse">
              <a:avLst/>
            </a:prstGeom>
            <a:solidFill>
              <a:srgbClr val="F9CF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solidFill>
                  <a:srgbClr val="F9CF3F"/>
                </a:solidFill>
              </a:endParaRPr>
            </a:p>
          </p:txBody>
        </p:sp>
        <p:pic>
          <p:nvPicPr>
            <p:cNvPr id="33" name="Gráfico 32">
              <a:extLst>
                <a:ext uri="{FF2B5EF4-FFF2-40B4-BE49-F238E27FC236}">
                  <a16:creationId xmlns:a16="http://schemas.microsoft.com/office/drawing/2014/main" id="{F74E4847-157A-201C-218C-2C777F597AE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610482" y="3419574"/>
              <a:ext cx="538265" cy="538265"/>
            </a:xfrm>
            <a:prstGeom prst="rect">
              <a:avLst/>
            </a:prstGeom>
          </p:spPr>
        </p:pic>
      </p:grpSp>
      <p:grpSp>
        <p:nvGrpSpPr>
          <p:cNvPr id="36" name="Grupo 35">
            <a:extLst>
              <a:ext uri="{FF2B5EF4-FFF2-40B4-BE49-F238E27FC236}">
                <a16:creationId xmlns:a16="http://schemas.microsoft.com/office/drawing/2014/main" id="{84CA960D-7556-B152-5E32-37F248E3D375}"/>
              </a:ext>
            </a:extLst>
          </p:cNvPr>
          <p:cNvGrpSpPr/>
          <p:nvPr/>
        </p:nvGrpSpPr>
        <p:grpSpPr>
          <a:xfrm>
            <a:off x="7976013" y="3419574"/>
            <a:ext cx="788989" cy="680522"/>
            <a:chOff x="7976013" y="3419574"/>
            <a:chExt cx="788989" cy="680522"/>
          </a:xfrm>
        </p:grpSpPr>
        <p:sp>
          <p:nvSpPr>
            <p:cNvPr id="20" name="Elipse 19">
              <a:extLst>
                <a:ext uri="{FF2B5EF4-FFF2-40B4-BE49-F238E27FC236}">
                  <a16:creationId xmlns:a16="http://schemas.microsoft.com/office/drawing/2014/main" id="{D34392F7-F854-CDEB-3446-A10D6BD4E701}"/>
                </a:ext>
              </a:extLst>
            </p:cNvPr>
            <p:cNvSpPr/>
            <p:nvPr/>
          </p:nvSpPr>
          <p:spPr>
            <a:xfrm>
              <a:off x="8085852" y="3420946"/>
              <a:ext cx="679150" cy="679150"/>
            </a:xfrm>
            <a:prstGeom prst="ellipse">
              <a:avLst/>
            </a:prstGeom>
            <a:solidFill>
              <a:srgbClr val="F9CF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solidFill>
                  <a:srgbClr val="F9CF3F"/>
                </a:solidFill>
              </a:endParaRPr>
            </a:p>
          </p:txBody>
        </p:sp>
        <p:pic>
          <p:nvPicPr>
            <p:cNvPr id="35" name="Gráfico 34">
              <a:extLst>
                <a:ext uri="{FF2B5EF4-FFF2-40B4-BE49-F238E27FC236}">
                  <a16:creationId xmlns:a16="http://schemas.microsoft.com/office/drawing/2014/main" id="{CF463E08-1323-E149-1C8E-9EC1B2E9910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976013" y="3419574"/>
              <a:ext cx="441463" cy="539566"/>
            </a:xfrm>
            <a:prstGeom prst="rect">
              <a:avLst/>
            </a:prstGeom>
          </p:spPr>
        </p:pic>
      </p:grpSp>
    </p:spTree>
    <p:extLst>
      <p:ext uri="{BB962C8B-B14F-4D97-AF65-F5344CB8AC3E}">
        <p14:creationId xmlns:p14="http://schemas.microsoft.com/office/powerpoint/2010/main" val="14374002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Rectángulo 57">
            <a:extLst>
              <a:ext uri="{FF2B5EF4-FFF2-40B4-BE49-F238E27FC236}">
                <a16:creationId xmlns:a16="http://schemas.microsoft.com/office/drawing/2014/main" id="{B8C48404-5B56-4748-8D02-15435B638109}"/>
              </a:ext>
            </a:extLst>
          </p:cNvPr>
          <p:cNvSpPr/>
          <p:nvPr/>
        </p:nvSpPr>
        <p:spPr>
          <a:xfrm>
            <a:off x="0" y="4722880"/>
            <a:ext cx="12191999" cy="2135120"/>
          </a:xfrm>
          <a:prstGeom prst="rect">
            <a:avLst/>
          </a:prstGeom>
          <a:solidFill>
            <a:srgbClr val="0E2F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ln>
                <a:noFill/>
              </a:ln>
            </a:endParaRPr>
          </a:p>
        </p:txBody>
      </p:sp>
      <p:sp>
        <p:nvSpPr>
          <p:cNvPr id="33" name="Título 6">
            <a:extLst>
              <a:ext uri="{FF2B5EF4-FFF2-40B4-BE49-F238E27FC236}">
                <a16:creationId xmlns:a16="http://schemas.microsoft.com/office/drawing/2014/main" id="{C8314B78-1727-44B2-B11A-BF6FDE1E47A7}"/>
              </a:ext>
            </a:extLst>
          </p:cNvPr>
          <p:cNvSpPr>
            <a:spLocks noGrp="1"/>
          </p:cNvSpPr>
          <p:nvPr>
            <p:ph type="title"/>
          </p:nvPr>
        </p:nvSpPr>
        <p:spPr>
          <a:xfrm>
            <a:off x="0" y="415687"/>
            <a:ext cx="12192000" cy="654421"/>
          </a:xfrm>
        </p:spPr>
        <p:txBody>
          <a:bodyPr/>
          <a:lstStyle/>
          <a:p>
            <a:r>
              <a:rPr lang="en-GB" b="0">
                <a:solidFill>
                  <a:srgbClr val="0E2F62"/>
                </a:solidFill>
              </a:rPr>
              <a:t>THE USE OF DATA IN </a:t>
            </a:r>
            <a:r>
              <a:rPr lang="en-GB">
                <a:solidFill>
                  <a:srgbClr val="0E2F62"/>
                </a:solidFill>
              </a:rPr>
              <a:t>BUSINESS</a:t>
            </a:r>
          </a:p>
        </p:txBody>
      </p:sp>
      <p:sp>
        <p:nvSpPr>
          <p:cNvPr id="34" name="Marcador de texto 7">
            <a:extLst>
              <a:ext uri="{FF2B5EF4-FFF2-40B4-BE49-F238E27FC236}">
                <a16:creationId xmlns:a16="http://schemas.microsoft.com/office/drawing/2014/main" id="{5350F573-80B5-4976-8272-A0A46C228467}"/>
              </a:ext>
            </a:extLst>
          </p:cNvPr>
          <p:cNvSpPr>
            <a:spLocks noGrp="1"/>
          </p:cNvSpPr>
          <p:nvPr>
            <p:ph type="body" sz="quarter" idx="10"/>
          </p:nvPr>
        </p:nvSpPr>
        <p:spPr>
          <a:xfrm>
            <a:off x="0" y="1281658"/>
            <a:ext cx="12191999" cy="426731"/>
          </a:xfrm>
        </p:spPr>
        <p:txBody>
          <a:bodyPr/>
          <a:lstStyle/>
          <a:p>
            <a:r>
              <a:rPr lang="en-GB">
                <a:solidFill>
                  <a:schemeClr val="tx1"/>
                </a:solidFill>
              </a:rPr>
              <a:t>Open data is the raw material for new services, products and applications.</a:t>
            </a:r>
          </a:p>
        </p:txBody>
      </p:sp>
      <p:sp>
        <p:nvSpPr>
          <p:cNvPr id="35" name="Marcador de texto 8">
            <a:extLst>
              <a:ext uri="{FF2B5EF4-FFF2-40B4-BE49-F238E27FC236}">
                <a16:creationId xmlns:a16="http://schemas.microsoft.com/office/drawing/2014/main" id="{DE1F78DA-210E-4D14-9F72-5ECB7B9FE8F0}"/>
              </a:ext>
            </a:extLst>
          </p:cNvPr>
          <p:cNvSpPr>
            <a:spLocks noGrp="1"/>
          </p:cNvSpPr>
          <p:nvPr>
            <p:ph type="body" sz="quarter" idx="11"/>
          </p:nvPr>
        </p:nvSpPr>
        <p:spPr>
          <a:xfrm>
            <a:off x="0" y="1708389"/>
            <a:ext cx="12192000" cy="654421"/>
          </a:xfrm>
        </p:spPr>
        <p:txBody>
          <a:bodyPr lIns="91440" tIns="45720" rIns="91440" bIns="45720" anchor="t"/>
          <a:lstStyle/>
          <a:p>
            <a:r>
              <a:rPr lang="en-GB">
                <a:solidFill>
                  <a:schemeClr val="tx1"/>
                </a:solidFill>
              </a:rPr>
              <a:t>Infomediaries create value-added products and services with public and private data.</a:t>
            </a:r>
            <a:br>
              <a:rPr lang="en-GB">
                <a:solidFill>
                  <a:schemeClr val="tx1"/>
                </a:solidFill>
              </a:rPr>
            </a:br>
            <a:r>
              <a:rPr lang="en-GB">
                <a:solidFill>
                  <a:schemeClr val="tx1"/>
                </a:solidFill>
              </a:rPr>
              <a:t>In 2024, in Spain, the sector generated:</a:t>
            </a:r>
          </a:p>
        </p:txBody>
      </p:sp>
      <p:sp>
        <p:nvSpPr>
          <p:cNvPr id="36" name="Marcador de texto 10">
            <a:extLst>
              <a:ext uri="{FF2B5EF4-FFF2-40B4-BE49-F238E27FC236}">
                <a16:creationId xmlns:a16="http://schemas.microsoft.com/office/drawing/2014/main" id="{B15063D1-7A17-426A-A97C-3D2DA033CD34}"/>
              </a:ext>
            </a:extLst>
          </p:cNvPr>
          <p:cNvSpPr>
            <a:spLocks noGrp="1"/>
          </p:cNvSpPr>
          <p:nvPr>
            <p:ph type="body" idx="16"/>
          </p:nvPr>
        </p:nvSpPr>
        <p:spPr>
          <a:xfrm>
            <a:off x="2061328" y="6383787"/>
            <a:ext cx="8069344" cy="262487"/>
          </a:xfrm>
        </p:spPr>
        <p:txBody>
          <a:bodyPr lIns="91440" tIns="45720" rIns="91440" bIns="45720" anchor="t"/>
          <a:lstStyle/>
          <a:p>
            <a:r>
              <a:rPr lang="en-GB">
                <a:solidFill>
                  <a:srgbClr val="F9CF3F"/>
                </a:solidFill>
              </a:rPr>
              <a:t>Source: "Data economy in the infomediary field" report, ASEDIE, 2024 </a:t>
            </a:r>
            <a:r>
              <a:rPr lang="en-GB" sz="1400">
                <a:solidFill>
                  <a:srgbClr val="F9CF3F"/>
                </a:solidFill>
              </a:rPr>
              <a:t>.</a:t>
            </a:r>
          </a:p>
          <a:p>
            <a:endParaRPr lang="es-ES" dirty="0"/>
          </a:p>
        </p:txBody>
      </p:sp>
      <p:sp>
        <p:nvSpPr>
          <p:cNvPr id="37" name="Marcador de texto 11">
            <a:extLst>
              <a:ext uri="{FF2B5EF4-FFF2-40B4-BE49-F238E27FC236}">
                <a16:creationId xmlns:a16="http://schemas.microsoft.com/office/drawing/2014/main" id="{8A0FC7B6-BB3A-46DD-8995-D1DD873A1909}"/>
              </a:ext>
            </a:extLst>
          </p:cNvPr>
          <p:cNvSpPr>
            <a:spLocks noGrp="1"/>
          </p:cNvSpPr>
          <p:nvPr>
            <p:ph type="body" sz="quarter" idx="17"/>
          </p:nvPr>
        </p:nvSpPr>
        <p:spPr>
          <a:xfrm>
            <a:off x="1522020" y="2600149"/>
            <a:ext cx="4330461" cy="542259"/>
          </a:xfrm>
        </p:spPr>
        <p:txBody>
          <a:bodyPr/>
          <a:lstStyle/>
          <a:p>
            <a:r>
              <a:rPr lang="en-GB" sz="3200" dirty="0">
                <a:solidFill>
                  <a:srgbClr val="0E2F62"/>
                </a:solidFill>
              </a:rPr>
              <a:t>2,300 million</a:t>
            </a:r>
          </a:p>
        </p:txBody>
      </p:sp>
      <p:sp>
        <p:nvSpPr>
          <p:cNvPr id="38" name="Marcador de texto 12">
            <a:extLst>
              <a:ext uri="{FF2B5EF4-FFF2-40B4-BE49-F238E27FC236}">
                <a16:creationId xmlns:a16="http://schemas.microsoft.com/office/drawing/2014/main" id="{9A050817-295D-4EA8-949E-DB1DDA11EDCD}"/>
              </a:ext>
            </a:extLst>
          </p:cNvPr>
          <p:cNvSpPr>
            <a:spLocks noGrp="1"/>
          </p:cNvSpPr>
          <p:nvPr>
            <p:ph type="body" sz="quarter" idx="18"/>
          </p:nvPr>
        </p:nvSpPr>
        <p:spPr>
          <a:xfrm>
            <a:off x="2428959" y="3158018"/>
            <a:ext cx="2516584" cy="466535"/>
          </a:xfrm>
        </p:spPr>
        <p:txBody>
          <a:bodyPr/>
          <a:lstStyle/>
          <a:p>
            <a:pPr lvl="0"/>
            <a:r>
              <a:rPr lang="en-GB">
                <a:solidFill>
                  <a:schemeClr val="tx1"/>
                </a:solidFill>
              </a:rPr>
              <a:t>Overall turnover</a:t>
            </a:r>
            <a:br>
              <a:rPr lang="en-GB">
                <a:solidFill>
                  <a:schemeClr val="tx1"/>
                </a:solidFill>
              </a:rPr>
            </a:br>
            <a:r>
              <a:rPr lang="en-GB" b="0">
                <a:solidFill>
                  <a:schemeClr val="tx1"/>
                </a:solidFill>
              </a:rPr>
              <a:t>(2.4% compared to the previous year)</a:t>
            </a:r>
          </a:p>
        </p:txBody>
      </p:sp>
      <p:sp>
        <p:nvSpPr>
          <p:cNvPr id="40" name="Marcador de texto 14">
            <a:extLst>
              <a:ext uri="{FF2B5EF4-FFF2-40B4-BE49-F238E27FC236}">
                <a16:creationId xmlns:a16="http://schemas.microsoft.com/office/drawing/2014/main" id="{D5DFEDD9-FEBC-41DF-91E2-09C5CCCFCCFD}"/>
              </a:ext>
            </a:extLst>
          </p:cNvPr>
          <p:cNvSpPr>
            <a:spLocks noGrp="1"/>
          </p:cNvSpPr>
          <p:nvPr>
            <p:ph type="body" sz="quarter" idx="20"/>
          </p:nvPr>
        </p:nvSpPr>
        <p:spPr>
          <a:xfrm>
            <a:off x="6164785" y="3142408"/>
            <a:ext cx="2516584" cy="418575"/>
          </a:xfrm>
        </p:spPr>
        <p:txBody>
          <a:bodyPr/>
          <a:lstStyle/>
          <a:p>
            <a:pPr lvl="0"/>
            <a:r>
              <a:rPr lang="en-GB">
                <a:solidFill>
                  <a:schemeClr val="tx1"/>
                </a:solidFill>
              </a:rPr>
              <a:t>Employees</a:t>
            </a:r>
            <a:br>
              <a:rPr lang="en-GB">
                <a:solidFill>
                  <a:schemeClr val="tx1"/>
                </a:solidFill>
              </a:rPr>
            </a:br>
            <a:r>
              <a:rPr lang="en-GB" b="0">
                <a:solidFill>
                  <a:schemeClr val="tx1"/>
                </a:solidFill>
              </a:rPr>
              <a:t>(3.6% compared to the previous year)</a:t>
            </a:r>
          </a:p>
        </p:txBody>
      </p:sp>
      <p:sp>
        <p:nvSpPr>
          <p:cNvPr id="41" name="Marcador de texto 15">
            <a:extLst>
              <a:ext uri="{FF2B5EF4-FFF2-40B4-BE49-F238E27FC236}">
                <a16:creationId xmlns:a16="http://schemas.microsoft.com/office/drawing/2014/main" id="{416EC4DE-5539-4FF0-A09D-E792584B920C}"/>
              </a:ext>
            </a:extLst>
          </p:cNvPr>
          <p:cNvSpPr>
            <a:spLocks noGrp="1"/>
          </p:cNvSpPr>
          <p:nvPr>
            <p:ph type="body" idx="21"/>
          </p:nvPr>
        </p:nvSpPr>
        <p:spPr>
          <a:xfrm>
            <a:off x="264324" y="4722880"/>
            <a:ext cx="746329" cy="2135120"/>
          </a:xfrm>
        </p:spPr>
        <p:txBody>
          <a:bodyPr/>
          <a:lstStyle/>
          <a:p>
            <a:r>
              <a:rPr lang="en-GB" sz="1800">
                <a:latin typeface="+mj-lt"/>
              </a:rPr>
              <a:t>EXAMPLES</a:t>
            </a:r>
          </a:p>
          <a:p>
            <a:endParaRPr lang="es-ES" dirty="0"/>
          </a:p>
        </p:txBody>
      </p:sp>
      <p:sp>
        <p:nvSpPr>
          <p:cNvPr id="26" name="Rectángulo 25">
            <a:extLst>
              <a:ext uri="{FF2B5EF4-FFF2-40B4-BE49-F238E27FC236}">
                <a16:creationId xmlns:a16="http://schemas.microsoft.com/office/drawing/2014/main" id="{49C357C9-EE1A-46B6-85A2-8D818FBE9EC4}"/>
              </a:ext>
            </a:extLst>
          </p:cNvPr>
          <p:cNvSpPr/>
          <p:nvPr/>
        </p:nvSpPr>
        <p:spPr>
          <a:xfrm>
            <a:off x="3687251" y="5281246"/>
            <a:ext cx="2051386" cy="646331"/>
          </a:xfrm>
          <a:prstGeom prst="rect">
            <a:avLst/>
          </a:prstGeom>
        </p:spPr>
        <p:txBody>
          <a:bodyPr wrap="square" lIns="0" tIns="0" rIns="0" bIns="0">
            <a:spAutoFit/>
          </a:bodyPr>
          <a:lstStyle/>
          <a:p>
            <a:pPr algn="ctr"/>
            <a:r>
              <a:rPr lang="en-GB" sz="1400" b="1">
                <a:solidFill>
                  <a:schemeClr val="bg1"/>
                </a:solidFill>
              </a:rPr>
              <a:t>Tourism: </a:t>
            </a:r>
          </a:p>
          <a:p>
            <a:pPr algn="ctr"/>
            <a:r>
              <a:rPr lang="en-GB" sz="1400">
                <a:solidFill>
                  <a:schemeClr val="bg1"/>
                </a:solidFill>
              </a:rPr>
              <a:t>analysis of traveller trends</a:t>
            </a:r>
          </a:p>
        </p:txBody>
      </p:sp>
      <p:sp>
        <p:nvSpPr>
          <p:cNvPr id="28" name="Elipse 27">
            <a:extLst>
              <a:ext uri="{FF2B5EF4-FFF2-40B4-BE49-F238E27FC236}">
                <a16:creationId xmlns:a16="http://schemas.microsoft.com/office/drawing/2014/main" id="{05C0C64B-5897-42D6-9A71-2E768CED6F6E}"/>
              </a:ext>
            </a:extLst>
          </p:cNvPr>
          <p:cNvSpPr/>
          <p:nvPr/>
        </p:nvSpPr>
        <p:spPr>
          <a:xfrm>
            <a:off x="4158396" y="4088441"/>
            <a:ext cx="1089615" cy="1089615"/>
          </a:xfrm>
          <a:prstGeom prst="ellipse">
            <a:avLst/>
          </a:prstGeom>
          <a:solidFill>
            <a:srgbClr val="F9CF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sz="1600">
              <a:solidFill>
                <a:srgbClr val="E0D6E1"/>
              </a:solidFill>
            </a:endParaRPr>
          </a:p>
        </p:txBody>
      </p:sp>
      <p:sp>
        <p:nvSpPr>
          <p:cNvPr id="31" name="Rectángulo 30">
            <a:extLst>
              <a:ext uri="{FF2B5EF4-FFF2-40B4-BE49-F238E27FC236}">
                <a16:creationId xmlns:a16="http://schemas.microsoft.com/office/drawing/2014/main" id="{C6509FDC-B755-4F4B-B856-FFEB0B86B766}"/>
              </a:ext>
            </a:extLst>
          </p:cNvPr>
          <p:cNvSpPr/>
          <p:nvPr/>
        </p:nvSpPr>
        <p:spPr>
          <a:xfrm>
            <a:off x="6048372" y="5281246"/>
            <a:ext cx="2412771" cy="861774"/>
          </a:xfrm>
          <a:prstGeom prst="rect">
            <a:avLst/>
          </a:prstGeom>
        </p:spPr>
        <p:txBody>
          <a:bodyPr wrap="square" lIns="0" tIns="0" rIns="0" bIns="0">
            <a:spAutoFit/>
          </a:bodyPr>
          <a:lstStyle/>
          <a:p>
            <a:pPr algn="ctr"/>
            <a:r>
              <a:rPr lang="en-GB" sz="1400" b="1">
                <a:solidFill>
                  <a:schemeClr val="bg1"/>
                </a:solidFill>
              </a:rPr>
              <a:t>Energy: </a:t>
            </a:r>
          </a:p>
          <a:p>
            <a:pPr algn="ctr"/>
            <a:r>
              <a:rPr lang="en-GB" sz="1400">
                <a:solidFill>
                  <a:schemeClr val="bg1"/>
                </a:solidFill>
              </a:rPr>
              <a:t>smart meters that take atmospheric conditions into account</a:t>
            </a:r>
          </a:p>
        </p:txBody>
      </p:sp>
      <p:sp>
        <p:nvSpPr>
          <p:cNvPr id="49" name="Rectángulo 48">
            <a:extLst>
              <a:ext uri="{FF2B5EF4-FFF2-40B4-BE49-F238E27FC236}">
                <a16:creationId xmlns:a16="http://schemas.microsoft.com/office/drawing/2014/main" id="{7D76909C-35F7-41BA-9C00-97C6E1D4CE04}"/>
              </a:ext>
            </a:extLst>
          </p:cNvPr>
          <p:cNvSpPr/>
          <p:nvPr/>
        </p:nvSpPr>
        <p:spPr>
          <a:xfrm>
            <a:off x="8902568" y="5281246"/>
            <a:ext cx="2183542" cy="861774"/>
          </a:xfrm>
          <a:prstGeom prst="rect">
            <a:avLst/>
          </a:prstGeom>
        </p:spPr>
        <p:txBody>
          <a:bodyPr wrap="square" lIns="0" tIns="0" rIns="0" bIns="0">
            <a:spAutoFit/>
          </a:bodyPr>
          <a:lstStyle/>
          <a:p>
            <a:pPr algn="ctr"/>
            <a:r>
              <a:rPr lang="en-GB" sz="1400" b="1">
                <a:solidFill>
                  <a:schemeClr val="bg1"/>
                </a:solidFill>
              </a:rPr>
              <a:t>Real estate sector: </a:t>
            </a:r>
          </a:p>
          <a:p>
            <a:pPr algn="ctr"/>
            <a:r>
              <a:rPr lang="en-GB" sz="1400">
                <a:solidFill>
                  <a:schemeClr val="bg1"/>
                </a:solidFill>
              </a:rPr>
              <a:t>analysis of market prices and conditions in different areas</a:t>
            </a:r>
          </a:p>
        </p:txBody>
      </p:sp>
      <p:sp>
        <p:nvSpPr>
          <p:cNvPr id="51" name="Elipse 50">
            <a:extLst>
              <a:ext uri="{FF2B5EF4-FFF2-40B4-BE49-F238E27FC236}">
                <a16:creationId xmlns:a16="http://schemas.microsoft.com/office/drawing/2014/main" id="{92DFD44D-8137-429B-A3ED-FA3EDAD0F455}"/>
              </a:ext>
            </a:extLst>
          </p:cNvPr>
          <p:cNvSpPr/>
          <p:nvPr/>
        </p:nvSpPr>
        <p:spPr>
          <a:xfrm>
            <a:off x="9422027" y="4088441"/>
            <a:ext cx="1089615" cy="1089615"/>
          </a:xfrm>
          <a:prstGeom prst="ellipse">
            <a:avLst/>
          </a:prstGeom>
          <a:solidFill>
            <a:srgbClr val="F9CF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sz="1600" dirty="0">
              <a:solidFill>
                <a:srgbClr val="E0D6E1"/>
              </a:solidFill>
            </a:endParaRPr>
          </a:p>
        </p:txBody>
      </p:sp>
      <p:sp>
        <p:nvSpPr>
          <p:cNvPr id="54" name="Rectángulo 53">
            <a:extLst>
              <a:ext uri="{FF2B5EF4-FFF2-40B4-BE49-F238E27FC236}">
                <a16:creationId xmlns:a16="http://schemas.microsoft.com/office/drawing/2014/main" id="{48506D45-4959-4D00-9A7B-95514FFC142B}"/>
              </a:ext>
            </a:extLst>
          </p:cNvPr>
          <p:cNvSpPr/>
          <p:nvPr/>
        </p:nvSpPr>
        <p:spPr>
          <a:xfrm>
            <a:off x="1197276" y="5281246"/>
            <a:ext cx="2051386" cy="646331"/>
          </a:xfrm>
          <a:prstGeom prst="rect">
            <a:avLst/>
          </a:prstGeom>
        </p:spPr>
        <p:txBody>
          <a:bodyPr wrap="square" lIns="0" tIns="0" rIns="0" bIns="0">
            <a:spAutoFit/>
          </a:bodyPr>
          <a:lstStyle/>
          <a:p>
            <a:pPr algn="ctr"/>
            <a:r>
              <a:rPr lang="en-GB" sz="1400" b="1">
                <a:solidFill>
                  <a:schemeClr val="bg1"/>
                </a:solidFill>
              </a:rPr>
              <a:t>Agriculture: </a:t>
            </a:r>
          </a:p>
          <a:p>
            <a:pPr algn="ctr"/>
            <a:r>
              <a:rPr lang="en-GB" sz="1400">
                <a:solidFill>
                  <a:schemeClr val="bg1"/>
                </a:solidFill>
              </a:rPr>
              <a:t>soil or weather data to optimise irrigation</a:t>
            </a:r>
          </a:p>
        </p:txBody>
      </p:sp>
      <p:sp>
        <p:nvSpPr>
          <p:cNvPr id="4" name="Marcador de texto 11">
            <a:extLst>
              <a:ext uri="{FF2B5EF4-FFF2-40B4-BE49-F238E27FC236}">
                <a16:creationId xmlns:a16="http://schemas.microsoft.com/office/drawing/2014/main" id="{A66DEC90-65D6-4CF9-9E22-E2CFC3604889}"/>
              </a:ext>
            </a:extLst>
          </p:cNvPr>
          <p:cNvSpPr txBox="1">
            <a:spLocks/>
          </p:cNvSpPr>
          <p:nvPr/>
        </p:nvSpPr>
        <p:spPr>
          <a:xfrm>
            <a:off x="5403267" y="2559314"/>
            <a:ext cx="4330461" cy="542259"/>
          </a:xfrm>
          <a:prstGeom prst="rect">
            <a:avLst/>
          </a:prstGeom>
        </p:spPr>
        <p:txBody>
          <a:bodyPr/>
          <a:lstStyle>
            <a:lvl1pPr marL="0" indent="0" algn="ctr" defTabSz="914400" rtl="0" eaLnBrk="1" latinLnBrk="0" hangingPunct="1">
              <a:lnSpc>
                <a:spcPct val="90000"/>
              </a:lnSpc>
              <a:spcBef>
                <a:spcPts val="1000"/>
              </a:spcBef>
              <a:buFontTx/>
              <a:buNone/>
              <a:defRPr sz="4000" b="1" kern="1200">
                <a:solidFill>
                  <a:srgbClr val="E05206"/>
                </a:solidFill>
                <a:latin typeface="+mj-lt"/>
                <a:ea typeface="+mn-ea"/>
                <a:cs typeface="+mn-cs"/>
              </a:defRPr>
            </a:lvl1pPr>
            <a:lvl2pPr marL="457200" indent="0" algn="ctr" defTabSz="914400" rtl="0" eaLnBrk="1" latinLnBrk="0" hangingPunct="1">
              <a:lnSpc>
                <a:spcPct val="90000"/>
              </a:lnSpc>
              <a:spcBef>
                <a:spcPts val="500"/>
              </a:spcBef>
              <a:buFontTx/>
              <a:buNone/>
              <a:defRPr sz="1800" kern="1200">
                <a:solidFill>
                  <a:schemeClr val="tx1">
                    <a:lumMod val="65000"/>
                    <a:lumOff val="35000"/>
                  </a:schemeClr>
                </a:solidFill>
                <a:latin typeface="+mn-lt"/>
                <a:ea typeface="+mn-ea"/>
                <a:cs typeface="+mn-cs"/>
              </a:defRPr>
            </a:lvl2pPr>
            <a:lvl3pPr marL="914400" indent="0" algn="ctr" defTabSz="914400" rtl="0" eaLnBrk="1" latinLnBrk="0" hangingPunct="1">
              <a:lnSpc>
                <a:spcPct val="90000"/>
              </a:lnSpc>
              <a:spcBef>
                <a:spcPts val="500"/>
              </a:spcBef>
              <a:buFontTx/>
              <a:buNone/>
              <a:defRPr sz="1800" kern="1200">
                <a:solidFill>
                  <a:schemeClr val="tx1">
                    <a:lumMod val="65000"/>
                    <a:lumOff val="35000"/>
                  </a:schemeClr>
                </a:solidFill>
                <a:latin typeface="+mn-lt"/>
                <a:ea typeface="+mn-ea"/>
                <a:cs typeface="+mn-cs"/>
              </a:defRPr>
            </a:lvl3pPr>
            <a:lvl4pPr marL="1371600" indent="0" algn="ctr" defTabSz="914400" rtl="0" eaLnBrk="1" latinLnBrk="0" hangingPunct="1">
              <a:lnSpc>
                <a:spcPct val="90000"/>
              </a:lnSpc>
              <a:spcBef>
                <a:spcPts val="500"/>
              </a:spcBef>
              <a:buFontTx/>
              <a:buNone/>
              <a:defRPr sz="1800" kern="1200">
                <a:solidFill>
                  <a:schemeClr val="tx1">
                    <a:lumMod val="65000"/>
                    <a:lumOff val="35000"/>
                  </a:schemeClr>
                </a:solidFill>
                <a:latin typeface="+mn-lt"/>
                <a:ea typeface="+mn-ea"/>
                <a:cs typeface="+mn-cs"/>
              </a:defRPr>
            </a:lvl4pPr>
            <a:lvl5pPr marL="1828800" indent="0" algn="ctr" defTabSz="914400" rtl="0" eaLnBrk="1" latinLnBrk="0" hangingPunct="1">
              <a:lnSpc>
                <a:spcPct val="90000"/>
              </a:lnSpc>
              <a:spcBef>
                <a:spcPts val="500"/>
              </a:spcBef>
              <a:buFontTx/>
              <a:buNone/>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3200" dirty="0">
                <a:solidFill>
                  <a:srgbClr val="0E2F62"/>
                </a:solidFill>
              </a:rPr>
              <a:t>23,000 people</a:t>
            </a:r>
          </a:p>
        </p:txBody>
      </p:sp>
      <p:sp>
        <p:nvSpPr>
          <p:cNvPr id="16" name="Elipse 15">
            <a:extLst>
              <a:ext uri="{FF2B5EF4-FFF2-40B4-BE49-F238E27FC236}">
                <a16:creationId xmlns:a16="http://schemas.microsoft.com/office/drawing/2014/main" id="{5957253C-BC9E-6C36-7CE1-AA5BFF44A011}"/>
              </a:ext>
            </a:extLst>
          </p:cNvPr>
          <p:cNvSpPr/>
          <p:nvPr/>
        </p:nvSpPr>
        <p:spPr>
          <a:xfrm>
            <a:off x="6782628" y="4078030"/>
            <a:ext cx="1083739" cy="1083738"/>
          </a:xfrm>
          <a:prstGeom prst="ellipse">
            <a:avLst/>
          </a:prstGeom>
          <a:solidFill>
            <a:srgbClr val="F9CF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solidFill>
                <a:srgbClr val="F9CF3F"/>
              </a:solidFill>
            </a:endParaRPr>
          </a:p>
        </p:txBody>
      </p:sp>
      <p:pic>
        <p:nvPicPr>
          <p:cNvPr id="17" name="Gráfico 16">
            <a:extLst>
              <a:ext uri="{FF2B5EF4-FFF2-40B4-BE49-F238E27FC236}">
                <a16:creationId xmlns:a16="http://schemas.microsoft.com/office/drawing/2014/main" id="{0B5D9862-501B-01AA-2878-68DC41FF57B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913281" y="4292767"/>
            <a:ext cx="822432" cy="695904"/>
          </a:xfrm>
          <a:prstGeom prst="rect">
            <a:avLst/>
          </a:prstGeom>
        </p:spPr>
      </p:pic>
      <p:sp>
        <p:nvSpPr>
          <p:cNvPr id="19" name="Elipse 18">
            <a:extLst>
              <a:ext uri="{FF2B5EF4-FFF2-40B4-BE49-F238E27FC236}">
                <a16:creationId xmlns:a16="http://schemas.microsoft.com/office/drawing/2014/main" id="{D1D598D5-1893-B089-4B4E-548E23299203}"/>
              </a:ext>
            </a:extLst>
          </p:cNvPr>
          <p:cNvSpPr/>
          <p:nvPr/>
        </p:nvSpPr>
        <p:spPr>
          <a:xfrm>
            <a:off x="1680358" y="4085486"/>
            <a:ext cx="1087418" cy="1087418"/>
          </a:xfrm>
          <a:prstGeom prst="ellipse">
            <a:avLst/>
          </a:prstGeom>
          <a:solidFill>
            <a:srgbClr val="F9CF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solidFill>
                <a:srgbClr val="F9CF3F"/>
              </a:solidFill>
            </a:endParaRPr>
          </a:p>
        </p:txBody>
      </p:sp>
      <p:pic>
        <p:nvPicPr>
          <p:cNvPr id="20" name="Gráfico 19">
            <a:extLst>
              <a:ext uri="{FF2B5EF4-FFF2-40B4-BE49-F238E27FC236}">
                <a16:creationId xmlns:a16="http://schemas.microsoft.com/office/drawing/2014/main" id="{169694FF-0A74-0449-3F8C-6DDBAFB42D3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831545" y="4258992"/>
            <a:ext cx="693886" cy="693886"/>
          </a:xfrm>
          <a:prstGeom prst="rect">
            <a:avLst/>
          </a:prstGeom>
        </p:spPr>
      </p:pic>
      <p:pic>
        <p:nvPicPr>
          <p:cNvPr id="23" name="Gráfico 22">
            <a:extLst>
              <a:ext uri="{FF2B5EF4-FFF2-40B4-BE49-F238E27FC236}">
                <a16:creationId xmlns:a16="http://schemas.microsoft.com/office/drawing/2014/main" id="{363AED89-597B-7F3D-0E51-A637EF4736D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386779" y="4296435"/>
            <a:ext cx="590798" cy="656443"/>
          </a:xfrm>
          <a:prstGeom prst="rect">
            <a:avLst/>
          </a:prstGeom>
        </p:spPr>
      </p:pic>
      <p:pic>
        <p:nvPicPr>
          <p:cNvPr id="27" name="Gráfico 26">
            <a:extLst>
              <a:ext uri="{FF2B5EF4-FFF2-40B4-BE49-F238E27FC236}">
                <a16:creationId xmlns:a16="http://schemas.microsoft.com/office/drawing/2014/main" id="{B5C3378B-9DD1-39D1-6DE7-BF75C4A614F3}"/>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622975" y="4304304"/>
            <a:ext cx="689707" cy="632231"/>
          </a:xfrm>
          <a:prstGeom prst="rect">
            <a:avLst/>
          </a:prstGeom>
        </p:spPr>
      </p:pic>
    </p:spTree>
    <p:extLst>
      <p:ext uri="{BB962C8B-B14F-4D97-AF65-F5344CB8AC3E}">
        <p14:creationId xmlns:p14="http://schemas.microsoft.com/office/powerpoint/2010/main" val="4178095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Marcador de texto 10">
            <a:extLst>
              <a:ext uri="{FF2B5EF4-FFF2-40B4-BE49-F238E27FC236}">
                <a16:creationId xmlns:a16="http://schemas.microsoft.com/office/drawing/2014/main" id="{EDD6D996-095C-42B7-BEC3-1D77E4587548}"/>
              </a:ext>
            </a:extLst>
          </p:cNvPr>
          <p:cNvSpPr txBox="1">
            <a:spLocks/>
          </p:cNvSpPr>
          <p:nvPr/>
        </p:nvSpPr>
        <p:spPr>
          <a:xfrm>
            <a:off x="2061328" y="4693210"/>
            <a:ext cx="8069344" cy="262487"/>
          </a:xfrm>
          <a:prstGeom prst="rect">
            <a:avLst/>
          </a:prstGeom>
        </p:spPr>
        <p:txBody>
          <a:bodyPr/>
          <a:lstStyle>
            <a:lvl1pPr marL="0" indent="0" algn="ctr" defTabSz="914400" rtl="0" eaLnBrk="1" latinLnBrk="0" hangingPunct="1">
              <a:lnSpc>
                <a:spcPct val="90000"/>
              </a:lnSpc>
              <a:spcBef>
                <a:spcPts val="1000"/>
              </a:spcBef>
              <a:buFontTx/>
              <a:buNone/>
              <a:defRPr sz="2000" b="1" kern="1200">
                <a:solidFill>
                  <a:schemeClr val="tx1">
                    <a:lumMod val="65000"/>
                    <a:lumOff val="35000"/>
                  </a:schemeClr>
                </a:solidFill>
                <a:latin typeface="+mn-lt"/>
                <a:ea typeface="+mn-ea"/>
                <a:cs typeface="+mn-cs"/>
              </a:defRPr>
            </a:lvl1pPr>
            <a:lvl2pPr marL="457200" indent="0" algn="ctr" defTabSz="914400" rtl="0" eaLnBrk="1" latinLnBrk="0" hangingPunct="1">
              <a:lnSpc>
                <a:spcPct val="90000"/>
              </a:lnSpc>
              <a:spcBef>
                <a:spcPts val="500"/>
              </a:spcBef>
              <a:buFontTx/>
              <a:buNone/>
              <a:defRPr sz="1800" kern="1200">
                <a:solidFill>
                  <a:schemeClr val="tx1">
                    <a:lumMod val="65000"/>
                    <a:lumOff val="35000"/>
                  </a:schemeClr>
                </a:solidFill>
                <a:latin typeface="+mn-lt"/>
                <a:ea typeface="+mn-ea"/>
                <a:cs typeface="+mn-cs"/>
              </a:defRPr>
            </a:lvl2pPr>
            <a:lvl3pPr marL="914400" indent="0" algn="ctr" defTabSz="914400" rtl="0" eaLnBrk="1" latinLnBrk="0" hangingPunct="1">
              <a:lnSpc>
                <a:spcPct val="90000"/>
              </a:lnSpc>
              <a:spcBef>
                <a:spcPts val="500"/>
              </a:spcBef>
              <a:buFontTx/>
              <a:buNone/>
              <a:defRPr sz="1800" kern="1200">
                <a:solidFill>
                  <a:schemeClr val="tx1">
                    <a:lumMod val="65000"/>
                    <a:lumOff val="35000"/>
                  </a:schemeClr>
                </a:solidFill>
                <a:latin typeface="+mn-lt"/>
                <a:ea typeface="+mn-ea"/>
                <a:cs typeface="+mn-cs"/>
              </a:defRPr>
            </a:lvl3pPr>
            <a:lvl4pPr marL="1371600" indent="0" algn="ctr" defTabSz="914400" rtl="0" eaLnBrk="1" latinLnBrk="0" hangingPunct="1">
              <a:lnSpc>
                <a:spcPct val="90000"/>
              </a:lnSpc>
              <a:spcBef>
                <a:spcPts val="500"/>
              </a:spcBef>
              <a:buFontTx/>
              <a:buNone/>
              <a:defRPr sz="1800" kern="1200">
                <a:solidFill>
                  <a:schemeClr val="tx1">
                    <a:lumMod val="65000"/>
                    <a:lumOff val="35000"/>
                  </a:schemeClr>
                </a:solidFill>
                <a:latin typeface="+mn-lt"/>
                <a:ea typeface="+mn-ea"/>
                <a:cs typeface="+mn-cs"/>
              </a:defRPr>
            </a:lvl4pPr>
            <a:lvl5pPr marL="1828800" indent="0" algn="ctr" defTabSz="914400" rtl="0" eaLnBrk="1" latinLnBrk="0" hangingPunct="1">
              <a:lnSpc>
                <a:spcPct val="90000"/>
              </a:lnSpc>
              <a:spcBef>
                <a:spcPts val="500"/>
              </a:spcBef>
              <a:buFontTx/>
              <a:buNone/>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200" b="0" i="1">
                <a:solidFill>
                  <a:srgbClr val="E05206"/>
                </a:solidFill>
              </a:rPr>
              <a:t>Source: https://ec.europa.eu/digital-single-market/en/open-data</a:t>
            </a:r>
          </a:p>
        </p:txBody>
      </p:sp>
      <p:pic>
        <p:nvPicPr>
          <p:cNvPr id="3" name="Imagen 2" descr="Dibujo de una persona&#10;&#10;Descripción generada automáticamente con confianza baja">
            <a:extLst>
              <a:ext uri="{FF2B5EF4-FFF2-40B4-BE49-F238E27FC236}">
                <a16:creationId xmlns:a16="http://schemas.microsoft.com/office/drawing/2014/main" id="{5702A620-EF40-CB03-DA9E-C9D5C6B60E5D}"/>
              </a:ext>
            </a:extLst>
          </p:cNvPr>
          <p:cNvPicPr>
            <a:picLocks noChangeAspect="1"/>
          </p:cNvPicPr>
          <p:nvPr/>
        </p:nvPicPr>
        <p:blipFill rotWithShape="1">
          <a:blip r:embed="rId2">
            <a:extLst>
              <a:ext uri="{28A0092B-C50C-407E-A947-70E740481C1C}">
                <a14:useLocalDpi xmlns:a14="http://schemas.microsoft.com/office/drawing/2010/main" val="0"/>
              </a:ext>
            </a:extLst>
          </a:blip>
          <a:srcRect l="-1" r="51989" b="45403"/>
          <a:stretch/>
        </p:blipFill>
        <p:spPr>
          <a:xfrm>
            <a:off x="0" y="0"/>
            <a:ext cx="12192000" cy="6858000"/>
          </a:xfrm>
          <a:prstGeom prst="rect">
            <a:avLst/>
          </a:prstGeom>
        </p:spPr>
      </p:pic>
      <p:sp>
        <p:nvSpPr>
          <p:cNvPr id="5" name="Rectángulo 4">
            <a:extLst>
              <a:ext uri="{FF2B5EF4-FFF2-40B4-BE49-F238E27FC236}">
                <a16:creationId xmlns:a16="http://schemas.microsoft.com/office/drawing/2014/main" id="{679CDC05-2E2D-D5FD-1733-CC3269A55CDB}"/>
              </a:ext>
            </a:extLst>
          </p:cNvPr>
          <p:cNvSpPr/>
          <p:nvPr/>
        </p:nvSpPr>
        <p:spPr>
          <a:xfrm>
            <a:off x="268647" y="1128654"/>
            <a:ext cx="2474554" cy="3978587"/>
          </a:xfrm>
          <a:prstGeom prst="rect">
            <a:avLst/>
          </a:prstGeom>
          <a:solidFill>
            <a:srgbClr val="0E2F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12" name="Gráfico 11">
            <a:extLst>
              <a:ext uri="{FF2B5EF4-FFF2-40B4-BE49-F238E27FC236}">
                <a16:creationId xmlns:a16="http://schemas.microsoft.com/office/drawing/2014/main" id="{DE1EED45-E2D5-8A07-8E17-1BA88A832EF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84591" y="1332114"/>
            <a:ext cx="2202873" cy="2636819"/>
          </a:xfrm>
          <a:prstGeom prst="rect">
            <a:avLst/>
          </a:prstGeom>
        </p:spPr>
      </p:pic>
      <p:pic>
        <p:nvPicPr>
          <p:cNvPr id="18" name="Gráfico 17">
            <a:extLst>
              <a:ext uri="{FF2B5EF4-FFF2-40B4-BE49-F238E27FC236}">
                <a16:creationId xmlns:a16="http://schemas.microsoft.com/office/drawing/2014/main" id="{8C89D95C-94BF-FFE3-10E4-2BC033602E0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179425" y="1057265"/>
            <a:ext cx="673765" cy="549698"/>
          </a:xfrm>
          <a:prstGeom prst="rect">
            <a:avLst/>
          </a:prstGeom>
        </p:spPr>
      </p:pic>
      <p:sp>
        <p:nvSpPr>
          <p:cNvPr id="38" name="Rectángulo 37">
            <a:extLst>
              <a:ext uri="{FF2B5EF4-FFF2-40B4-BE49-F238E27FC236}">
                <a16:creationId xmlns:a16="http://schemas.microsoft.com/office/drawing/2014/main" id="{23ABF4E1-DE0C-1343-E218-AD33318BA6C1}"/>
              </a:ext>
            </a:extLst>
          </p:cNvPr>
          <p:cNvSpPr/>
          <p:nvPr/>
        </p:nvSpPr>
        <p:spPr>
          <a:xfrm>
            <a:off x="3101816" y="1128654"/>
            <a:ext cx="2474554" cy="3978587"/>
          </a:xfrm>
          <a:prstGeom prst="rect">
            <a:avLst/>
          </a:prstGeom>
          <a:solidFill>
            <a:srgbClr val="0E2F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39" name="Gráfico 38">
            <a:extLst>
              <a:ext uri="{FF2B5EF4-FFF2-40B4-BE49-F238E27FC236}">
                <a16:creationId xmlns:a16="http://schemas.microsoft.com/office/drawing/2014/main" id="{94B173B3-1D97-C99E-AF1E-510F01206EA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217760" y="1332114"/>
            <a:ext cx="2202873" cy="2636819"/>
          </a:xfrm>
          <a:prstGeom prst="rect">
            <a:avLst/>
          </a:prstGeom>
        </p:spPr>
      </p:pic>
      <p:pic>
        <p:nvPicPr>
          <p:cNvPr id="40" name="Gráfico 39">
            <a:extLst>
              <a:ext uri="{FF2B5EF4-FFF2-40B4-BE49-F238E27FC236}">
                <a16:creationId xmlns:a16="http://schemas.microsoft.com/office/drawing/2014/main" id="{1A050967-68B2-0D1F-B2BA-DAE5EFFF022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012594" y="1057265"/>
            <a:ext cx="673765" cy="549698"/>
          </a:xfrm>
          <a:prstGeom prst="rect">
            <a:avLst/>
          </a:prstGeom>
        </p:spPr>
      </p:pic>
      <p:sp>
        <p:nvSpPr>
          <p:cNvPr id="41" name="Título 14">
            <a:extLst>
              <a:ext uri="{FF2B5EF4-FFF2-40B4-BE49-F238E27FC236}">
                <a16:creationId xmlns:a16="http://schemas.microsoft.com/office/drawing/2014/main" id="{EBC54670-9278-0C2F-1F84-03C2EB36F8F5}"/>
              </a:ext>
            </a:extLst>
          </p:cNvPr>
          <p:cNvSpPr txBox="1">
            <a:spLocks/>
          </p:cNvSpPr>
          <p:nvPr/>
        </p:nvSpPr>
        <p:spPr>
          <a:xfrm>
            <a:off x="2693018" y="1663462"/>
            <a:ext cx="3252355" cy="2004358"/>
          </a:xfrm>
          <a:prstGeom prst="rect">
            <a:avLst/>
          </a:prstGeom>
          <a:noFill/>
        </p:spPr>
        <p:txBody>
          <a:bodyPr lIns="720000" tIns="46800" rIns="720000" bIns="46800" anchor="ctr"/>
          <a:lstStyle>
            <a:lvl1pPr algn="ctr" defTabSz="914400" rtl="0" eaLnBrk="1" latinLnBrk="0" hangingPunct="1">
              <a:lnSpc>
                <a:spcPct val="90000"/>
              </a:lnSpc>
              <a:spcBef>
                <a:spcPct val="0"/>
              </a:spcBef>
              <a:buNone/>
              <a:defRPr sz="2200" b="1" i="1" kern="1200">
                <a:solidFill>
                  <a:schemeClr val="bg1"/>
                </a:solidFill>
                <a:latin typeface="+mj-lt"/>
                <a:ea typeface="+mj-ea"/>
                <a:cs typeface="+mj-cs"/>
              </a:defRPr>
            </a:lvl1pPr>
          </a:lstStyle>
          <a:p>
            <a:r>
              <a:rPr lang="en-GB" sz="1700" b="0">
                <a:latin typeface="Calibri"/>
                <a:ea typeface="Calibri"/>
                <a:cs typeface="Calibri"/>
              </a:rPr>
              <a:t>Open data accounts for 12% of the value of Europe's data economy</a:t>
            </a:r>
          </a:p>
        </p:txBody>
      </p:sp>
      <p:sp>
        <p:nvSpPr>
          <p:cNvPr id="42" name="Rectángulo 41">
            <a:extLst>
              <a:ext uri="{FF2B5EF4-FFF2-40B4-BE49-F238E27FC236}">
                <a16:creationId xmlns:a16="http://schemas.microsoft.com/office/drawing/2014/main" id="{18A57AB5-A939-9CAC-C415-B840F36BF1AA}"/>
              </a:ext>
            </a:extLst>
          </p:cNvPr>
          <p:cNvSpPr/>
          <p:nvPr/>
        </p:nvSpPr>
        <p:spPr>
          <a:xfrm>
            <a:off x="5934985" y="1128654"/>
            <a:ext cx="2474554" cy="3978587"/>
          </a:xfrm>
          <a:prstGeom prst="rect">
            <a:avLst/>
          </a:prstGeom>
          <a:solidFill>
            <a:srgbClr val="0E2F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43" name="Gráfico 42">
            <a:extLst>
              <a:ext uri="{FF2B5EF4-FFF2-40B4-BE49-F238E27FC236}">
                <a16:creationId xmlns:a16="http://schemas.microsoft.com/office/drawing/2014/main" id="{CED141CA-898B-4E55-FBDE-2A56389E7F5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050929" y="1332114"/>
            <a:ext cx="2202873" cy="2636819"/>
          </a:xfrm>
          <a:prstGeom prst="rect">
            <a:avLst/>
          </a:prstGeom>
        </p:spPr>
      </p:pic>
      <p:pic>
        <p:nvPicPr>
          <p:cNvPr id="44" name="Gráfico 43">
            <a:extLst>
              <a:ext uri="{FF2B5EF4-FFF2-40B4-BE49-F238E27FC236}">
                <a16:creationId xmlns:a16="http://schemas.microsoft.com/office/drawing/2014/main" id="{C8C153AD-4F70-F7E0-A0A7-90BE8F6A690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845763" y="1057265"/>
            <a:ext cx="673765" cy="549698"/>
          </a:xfrm>
          <a:prstGeom prst="rect">
            <a:avLst/>
          </a:prstGeom>
        </p:spPr>
      </p:pic>
      <p:sp>
        <p:nvSpPr>
          <p:cNvPr id="45" name="Título 14">
            <a:extLst>
              <a:ext uri="{FF2B5EF4-FFF2-40B4-BE49-F238E27FC236}">
                <a16:creationId xmlns:a16="http://schemas.microsoft.com/office/drawing/2014/main" id="{D0DE71AA-18A8-0E2E-3437-E23144201279}"/>
              </a:ext>
            </a:extLst>
          </p:cNvPr>
          <p:cNvSpPr txBox="1">
            <a:spLocks/>
          </p:cNvSpPr>
          <p:nvPr/>
        </p:nvSpPr>
        <p:spPr>
          <a:xfrm>
            <a:off x="5526187" y="1663462"/>
            <a:ext cx="3252355" cy="2004358"/>
          </a:xfrm>
          <a:prstGeom prst="rect">
            <a:avLst/>
          </a:prstGeom>
          <a:noFill/>
        </p:spPr>
        <p:txBody>
          <a:bodyPr lIns="720000" tIns="46800" rIns="720000" bIns="46800" anchor="ctr"/>
          <a:lstStyle>
            <a:lvl1pPr algn="ctr" defTabSz="914400" rtl="0" eaLnBrk="1" latinLnBrk="0" hangingPunct="1">
              <a:lnSpc>
                <a:spcPct val="90000"/>
              </a:lnSpc>
              <a:spcBef>
                <a:spcPct val="0"/>
              </a:spcBef>
              <a:buNone/>
              <a:defRPr sz="2200" b="1" i="1" kern="1200">
                <a:solidFill>
                  <a:schemeClr val="bg1"/>
                </a:solidFill>
                <a:latin typeface="+mj-lt"/>
                <a:ea typeface="+mj-ea"/>
                <a:cs typeface="+mj-cs"/>
              </a:defRPr>
            </a:lvl1pPr>
          </a:lstStyle>
          <a:p>
            <a:r>
              <a:rPr lang="en-GB" sz="1700" b="0">
                <a:latin typeface="Calibri"/>
                <a:ea typeface="Calibri"/>
                <a:cs typeface="Calibri"/>
              </a:rPr>
              <a:t>According to the European Union, the value generated by public sector information will grow from 52 billion euros in 2018 to 194 billion euros in 2030</a:t>
            </a:r>
          </a:p>
        </p:txBody>
      </p:sp>
      <p:sp>
        <p:nvSpPr>
          <p:cNvPr id="46" name="Rectángulo 45">
            <a:extLst>
              <a:ext uri="{FF2B5EF4-FFF2-40B4-BE49-F238E27FC236}">
                <a16:creationId xmlns:a16="http://schemas.microsoft.com/office/drawing/2014/main" id="{8B32381D-30EF-0058-22FF-AF40D74AA2A3}"/>
              </a:ext>
            </a:extLst>
          </p:cNvPr>
          <p:cNvSpPr/>
          <p:nvPr/>
        </p:nvSpPr>
        <p:spPr>
          <a:xfrm>
            <a:off x="8727458" y="1128654"/>
            <a:ext cx="2474554" cy="3978587"/>
          </a:xfrm>
          <a:prstGeom prst="rect">
            <a:avLst/>
          </a:prstGeom>
          <a:solidFill>
            <a:srgbClr val="0E2F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47" name="Gráfico 46">
            <a:extLst>
              <a:ext uri="{FF2B5EF4-FFF2-40B4-BE49-F238E27FC236}">
                <a16:creationId xmlns:a16="http://schemas.microsoft.com/office/drawing/2014/main" id="{6D70C7EA-3BB6-3BE3-F2FA-D497587EB1A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843402" y="1332114"/>
            <a:ext cx="2202873" cy="2636819"/>
          </a:xfrm>
          <a:prstGeom prst="rect">
            <a:avLst/>
          </a:prstGeom>
        </p:spPr>
      </p:pic>
      <p:pic>
        <p:nvPicPr>
          <p:cNvPr id="48" name="Gráfico 47">
            <a:extLst>
              <a:ext uri="{FF2B5EF4-FFF2-40B4-BE49-F238E27FC236}">
                <a16:creationId xmlns:a16="http://schemas.microsoft.com/office/drawing/2014/main" id="{CA9B3FFD-59FB-3B6E-7562-BE1E988D022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638236" y="1057265"/>
            <a:ext cx="673765" cy="549698"/>
          </a:xfrm>
          <a:prstGeom prst="rect">
            <a:avLst/>
          </a:prstGeom>
        </p:spPr>
      </p:pic>
      <p:sp>
        <p:nvSpPr>
          <p:cNvPr id="49" name="Título 14">
            <a:extLst>
              <a:ext uri="{FF2B5EF4-FFF2-40B4-BE49-F238E27FC236}">
                <a16:creationId xmlns:a16="http://schemas.microsoft.com/office/drawing/2014/main" id="{A36F5519-61F5-3E1F-F9DC-6EEA913A1986}"/>
              </a:ext>
            </a:extLst>
          </p:cNvPr>
          <p:cNvSpPr txBox="1">
            <a:spLocks/>
          </p:cNvSpPr>
          <p:nvPr/>
        </p:nvSpPr>
        <p:spPr>
          <a:xfrm>
            <a:off x="8318660" y="1663462"/>
            <a:ext cx="3252355" cy="2004358"/>
          </a:xfrm>
          <a:prstGeom prst="rect">
            <a:avLst/>
          </a:prstGeom>
          <a:noFill/>
        </p:spPr>
        <p:txBody>
          <a:bodyPr lIns="720000" tIns="46800" rIns="720000" bIns="46800" anchor="ctr"/>
          <a:lstStyle>
            <a:lvl1pPr algn="ctr" defTabSz="914400" rtl="0" eaLnBrk="1" latinLnBrk="0" hangingPunct="1">
              <a:lnSpc>
                <a:spcPct val="90000"/>
              </a:lnSpc>
              <a:spcBef>
                <a:spcPct val="0"/>
              </a:spcBef>
              <a:buNone/>
              <a:defRPr sz="2200" b="1" i="1" kern="1200">
                <a:solidFill>
                  <a:schemeClr val="bg1"/>
                </a:solidFill>
                <a:latin typeface="+mj-lt"/>
                <a:ea typeface="+mj-ea"/>
                <a:cs typeface="+mj-cs"/>
              </a:defRPr>
            </a:lvl1pPr>
          </a:lstStyle>
          <a:p>
            <a:r>
              <a:rPr lang="en-GB" sz="1700" b="0">
                <a:latin typeface="Calibri"/>
                <a:ea typeface="Calibri"/>
                <a:cs typeface="Calibri"/>
              </a:rPr>
              <a:t>A significant proportion of new models and studies are based on accessible and open data</a:t>
            </a:r>
          </a:p>
        </p:txBody>
      </p:sp>
      <p:sp>
        <p:nvSpPr>
          <p:cNvPr id="50" name="Título 14">
            <a:extLst>
              <a:ext uri="{FF2B5EF4-FFF2-40B4-BE49-F238E27FC236}">
                <a16:creationId xmlns:a16="http://schemas.microsoft.com/office/drawing/2014/main" id="{337066F6-0F86-E1A0-03B6-B9007F5FF38F}"/>
              </a:ext>
            </a:extLst>
          </p:cNvPr>
          <p:cNvSpPr txBox="1">
            <a:spLocks/>
          </p:cNvSpPr>
          <p:nvPr/>
        </p:nvSpPr>
        <p:spPr>
          <a:xfrm>
            <a:off x="12249" y="1815862"/>
            <a:ext cx="3252355" cy="2004358"/>
          </a:xfrm>
          <a:prstGeom prst="rect">
            <a:avLst/>
          </a:prstGeom>
          <a:noFill/>
        </p:spPr>
        <p:txBody>
          <a:bodyPr lIns="720000" tIns="46800" rIns="720000" bIns="46800" anchor="ctr"/>
          <a:lstStyle>
            <a:lvl1pPr algn="ctr" defTabSz="914400" rtl="0" eaLnBrk="1" latinLnBrk="0" hangingPunct="1">
              <a:lnSpc>
                <a:spcPct val="90000"/>
              </a:lnSpc>
              <a:spcBef>
                <a:spcPct val="0"/>
              </a:spcBef>
              <a:buNone/>
              <a:defRPr sz="2200" b="1" i="1" kern="1200">
                <a:solidFill>
                  <a:schemeClr val="bg1"/>
                </a:solidFill>
                <a:latin typeface="+mj-lt"/>
                <a:ea typeface="+mj-ea"/>
                <a:cs typeface="+mj-cs"/>
              </a:defRPr>
            </a:lvl1pPr>
          </a:lstStyle>
          <a:p>
            <a:r>
              <a:rPr lang="en-GB" sz="1700" b="0" dirty="0">
                <a:latin typeface="Calibri"/>
                <a:ea typeface="Calibri"/>
                <a:cs typeface="Calibri"/>
              </a:rPr>
              <a:t>Open datasets </a:t>
            </a:r>
            <a:r>
              <a:rPr lang="en-GB" sz="1700" b="0" dirty="0">
                <a:solidFill>
                  <a:srgbClr val="FFFFFF"/>
                </a:solidFill>
                <a:latin typeface="Calibri"/>
                <a:ea typeface="Calibri"/>
                <a:cs typeface="Calibri"/>
              </a:rPr>
              <a:t>are</a:t>
            </a:r>
            <a:r>
              <a:rPr lang="en-GB" sz="1700" b="0" dirty="0">
                <a:latin typeface="Calibri"/>
                <a:ea typeface="Calibri"/>
                <a:cs typeface="Calibri"/>
              </a:rPr>
              <a:t> vital to accelerate innovation in machine learning. 78.3% of research in this sector is based on open data</a:t>
            </a:r>
          </a:p>
        </p:txBody>
      </p:sp>
      <p:sp>
        <p:nvSpPr>
          <p:cNvPr id="21" name="Título 14">
            <a:extLst>
              <a:ext uri="{FF2B5EF4-FFF2-40B4-BE49-F238E27FC236}">
                <a16:creationId xmlns:a16="http://schemas.microsoft.com/office/drawing/2014/main" id="{4F296FBA-0134-FEC7-E3FC-8728086CD230}"/>
              </a:ext>
            </a:extLst>
          </p:cNvPr>
          <p:cNvSpPr txBox="1">
            <a:spLocks/>
          </p:cNvSpPr>
          <p:nvPr/>
        </p:nvSpPr>
        <p:spPr>
          <a:xfrm>
            <a:off x="2467897" y="3646915"/>
            <a:ext cx="3752593" cy="2004358"/>
          </a:xfrm>
          <a:prstGeom prst="rect">
            <a:avLst/>
          </a:prstGeom>
          <a:noFill/>
        </p:spPr>
        <p:txBody>
          <a:bodyPr lIns="720000" tIns="46800" rIns="720000" bIns="46800" anchor="ctr"/>
          <a:lstStyle>
            <a:lvl1pPr algn="ctr" defTabSz="914400" rtl="0" eaLnBrk="1" latinLnBrk="0" hangingPunct="1">
              <a:lnSpc>
                <a:spcPct val="90000"/>
              </a:lnSpc>
              <a:spcBef>
                <a:spcPct val="0"/>
              </a:spcBef>
              <a:buNone/>
              <a:defRPr sz="2200" b="1" i="1" kern="1200">
                <a:solidFill>
                  <a:schemeClr val="bg1"/>
                </a:solidFill>
                <a:latin typeface="+mj-lt"/>
                <a:ea typeface="+mj-ea"/>
                <a:cs typeface="+mj-cs"/>
              </a:defRPr>
            </a:lvl1pPr>
          </a:lstStyle>
          <a:p>
            <a:pPr>
              <a:lnSpc>
                <a:spcPct val="100000"/>
              </a:lnSpc>
            </a:pPr>
            <a:r>
              <a:rPr lang="en-GB" sz="1100" b="0">
                <a:latin typeface="Calibri"/>
                <a:ea typeface="Calibri"/>
                <a:cs typeface="Calibri"/>
              </a:rPr>
              <a:t>Source: Report "The Economic Impact of Open Data: Opportunities for Value Creation in Europe", European Data Portal, 2020.</a:t>
            </a:r>
          </a:p>
          <a:p>
            <a:endParaRPr lang="es-ES" sz="1200" b="0" dirty="0">
              <a:latin typeface="Calibri"/>
              <a:ea typeface="Calibri"/>
              <a:cs typeface="Calibri"/>
            </a:endParaRPr>
          </a:p>
        </p:txBody>
      </p:sp>
      <p:sp>
        <p:nvSpPr>
          <p:cNvPr id="51" name="Título 14">
            <a:extLst>
              <a:ext uri="{FF2B5EF4-FFF2-40B4-BE49-F238E27FC236}">
                <a16:creationId xmlns:a16="http://schemas.microsoft.com/office/drawing/2014/main" id="{09B8D7A7-6F24-3A5E-E44B-9E13B08F3354}"/>
              </a:ext>
            </a:extLst>
          </p:cNvPr>
          <p:cNvSpPr txBox="1">
            <a:spLocks/>
          </p:cNvSpPr>
          <p:nvPr/>
        </p:nvSpPr>
        <p:spPr>
          <a:xfrm>
            <a:off x="5299233" y="3691031"/>
            <a:ext cx="3752593" cy="2004358"/>
          </a:xfrm>
          <a:prstGeom prst="rect">
            <a:avLst/>
          </a:prstGeom>
          <a:noFill/>
        </p:spPr>
        <p:txBody>
          <a:bodyPr lIns="720000" tIns="46800" rIns="720000" bIns="46800" anchor="ctr"/>
          <a:lstStyle>
            <a:lvl1pPr algn="ctr" defTabSz="914400" rtl="0" eaLnBrk="1" latinLnBrk="0" hangingPunct="1">
              <a:lnSpc>
                <a:spcPct val="90000"/>
              </a:lnSpc>
              <a:spcBef>
                <a:spcPct val="0"/>
              </a:spcBef>
              <a:buNone/>
              <a:defRPr sz="2200" b="1" i="1" kern="1200">
                <a:solidFill>
                  <a:schemeClr val="bg1"/>
                </a:solidFill>
                <a:latin typeface="+mj-lt"/>
                <a:ea typeface="+mj-ea"/>
                <a:cs typeface="+mj-cs"/>
              </a:defRPr>
            </a:lvl1pPr>
          </a:lstStyle>
          <a:p>
            <a:pPr>
              <a:lnSpc>
                <a:spcPct val="100000"/>
              </a:lnSpc>
            </a:pPr>
            <a:r>
              <a:rPr lang="en-GB" sz="1100" b="0">
                <a:latin typeface="Calibri"/>
                <a:ea typeface="Calibri"/>
                <a:cs typeface="Calibri"/>
              </a:rPr>
              <a:t>Source: Report "The Economic Impact of Open Data: Opportunities for Value Creation in Europe", European Data Portal, 2020.</a:t>
            </a:r>
          </a:p>
          <a:p>
            <a:endParaRPr lang="es-ES" sz="1200" b="0" dirty="0">
              <a:latin typeface="Calibri"/>
              <a:ea typeface="Calibri"/>
              <a:cs typeface="Calibri"/>
            </a:endParaRPr>
          </a:p>
        </p:txBody>
      </p:sp>
      <p:sp>
        <p:nvSpPr>
          <p:cNvPr id="52" name="Título 14">
            <a:extLst>
              <a:ext uri="{FF2B5EF4-FFF2-40B4-BE49-F238E27FC236}">
                <a16:creationId xmlns:a16="http://schemas.microsoft.com/office/drawing/2014/main" id="{5FD0DB33-F11A-CD33-D69F-6940539AF882}"/>
              </a:ext>
            </a:extLst>
          </p:cNvPr>
          <p:cNvSpPr txBox="1">
            <a:spLocks/>
          </p:cNvSpPr>
          <p:nvPr/>
        </p:nvSpPr>
        <p:spPr>
          <a:xfrm>
            <a:off x="8068540" y="3647137"/>
            <a:ext cx="3752593" cy="2004358"/>
          </a:xfrm>
          <a:prstGeom prst="rect">
            <a:avLst/>
          </a:prstGeom>
          <a:noFill/>
        </p:spPr>
        <p:txBody>
          <a:bodyPr lIns="720000" tIns="46800" rIns="720000" bIns="46800" anchor="ctr"/>
          <a:lstStyle>
            <a:lvl1pPr algn="ctr" defTabSz="914400" rtl="0" eaLnBrk="1" latinLnBrk="0" hangingPunct="1">
              <a:lnSpc>
                <a:spcPct val="90000"/>
              </a:lnSpc>
              <a:spcBef>
                <a:spcPct val="0"/>
              </a:spcBef>
              <a:buNone/>
              <a:defRPr sz="2200" b="1" i="1" kern="1200">
                <a:solidFill>
                  <a:schemeClr val="bg1"/>
                </a:solidFill>
                <a:latin typeface="+mj-lt"/>
                <a:ea typeface="+mj-ea"/>
                <a:cs typeface="+mj-cs"/>
              </a:defRPr>
            </a:lvl1pPr>
          </a:lstStyle>
          <a:p>
            <a:pPr>
              <a:lnSpc>
                <a:spcPct val="100000"/>
              </a:lnSpc>
            </a:pPr>
            <a:r>
              <a:rPr lang="en-GB" sz="1100" b="0">
                <a:latin typeface="Calibri"/>
                <a:ea typeface="Calibri"/>
                <a:cs typeface="Calibri"/>
              </a:rPr>
              <a:t>Source: AI Index Report, Stanford University, 2020.</a:t>
            </a:r>
          </a:p>
          <a:p>
            <a:endParaRPr lang="es-ES" sz="1200" b="0" dirty="0">
              <a:latin typeface="Calibri"/>
              <a:ea typeface="Calibri"/>
              <a:cs typeface="Calibri"/>
            </a:endParaRPr>
          </a:p>
        </p:txBody>
      </p:sp>
      <p:sp>
        <p:nvSpPr>
          <p:cNvPr id="53" name="Título 14">
            <a:extLst>
              <a:ext uri="{FF2B5EF4-FFF2-40B4-BE49-F238E27FC236}">
                <a16:creationId xmlns:a16="http://schemas.microsoft.com/office/drawing/2014/main" id="{CD56B936-E623-850A-42EE-A72B9841C46E}"/>
              </a:ext>
            </a:extLst>
          </p:cNvPr>
          <p:cNvSpPr txBox="1">
            <a:spLocks/>
          </p:cNvSpPr>
          <p:nvPr/>
        </p:nvSpPr>
        <p:spPr>
          <a:xfrm>
            <a:off x="-370373" y="3673981"/>
            <a:ext cx="3752593" cy="2004358"/>
          </a:xfrm>
          <a:prstGeom prst="rect">
            <a:avLst/>
          </a:prstGeom>
          <a:noFill/>
        </p:spPr>
        <p:txBody>
          <a:bodyPr lIns="720000" tIns="46800" rIns="720000" bIns="46800" anchor="ctr"/>
          <a:lstStyle>
            <a:lvl1pPr algn="ctr" defTabSz="914400" rtl="0" eaLnBrk="1" latinLnBrk="0" hangingPunct="1">
              <a:lnSpc>
                <a:spcPct val="90000"/>
              </a:lnSpc>
              <a:spcBef>
                <a:spcPct val="0"/>
              </a:spcBef>
              <a:buNone/>
              <a:defRPr sz="2200" b="1" i="1" kern="1200">
                <a:solidFill>
                  <a:schemeClr val="bg1"/>
                </a:solidFill>
                <a:latin typeface="+mj-lt"/>
                <a:ea typeface="+mj-ea"/>
                <a:cs typeface="+mj-cs"/>
              </a:defRPr>
            </a:lvl1pPr>
          </a:lstStyle>
          <a:p>
            <a:pPr>
              <a:lnSpc>
                <a:spcPct val="100000"/>
              </a:lnSpc>
            </a:pPr>
            <a:r>
              <a:rPr lang="en-GB" sz="1100" b="0">
                <a:latin typeface="Calibri"/>
                <a:ea typeface="Calibri"/>
                <a:cs typeface="Calibri"/>
              </a:rPr>
              <a:t>Source: Report "The role of open data in AI research: A Study and Perspective", Harvard University, 2021.</a:t>
            </a:r>
          </a:p>
          <a:p>
            <a:endParaRPr lang="es-ES" sz="1200" b="0" dirty="0">
              <a:latin typeface="Calibri"/>
              <a:ea typeface="Calibri"/>
              <a:cs typeface="Calibri"/>
            </a:endParaRPr>
          </a:p>
        </p:txBody>
      </p:sp>
    </p:spTree>
    <p:extLst>
      <p:ext uri="{BB962C8B-B14F-4D97-AF65-F5344CB8AC3E}">
        <p14:creationId xmlns:p14="http://schemas.microsoft.com/office/powerpoint/2010/main" val="3996951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fade">
                                      <p:cBhvr>
                                        <p:cTn id="11" dur="1000"/>
                                        <p:tgtEl>
                                          <p:spTgt spid="21"/>
                                        </p:tgtEl>
                                      </p:cBhvr>
                                    </p:animEffect>
                                  </p:childTnLst>
                                </p:cTn>
                              </p:par>
                            </p:childTnLst>
                          </p:cTn>
                        </p:par>
                        <p:par>
                          <p:cTn id="12" fill="hold">
                            <p:stCondLst>
                              <p:cond delay="2000"/>
                            </p:stCondLst>
                            <p:childTnLst>
                              <p:par>
                                <p:cTn id="13" presetID="10" presetClass="entr" presetSubtype="0" fill="hold" grpId="0" nodeType="afterEffect">
                                  <p:stCondLst>
                                    <p:cond delay="0"/>
                                  </p:stCondLst>
                                  <p:childTnLst>
                                    <p:set>
                                      <p:cBhvr>
                                        <p:cTn id="14" dur="1" fill="hold">
                                          <p:stCondLst>
                                            <p:cond delay="0"/>
                                          </p:stCondLst>
                                        </p:cTn>
                                        <p:tgtEl>
                                          <p:spTgt spid="41"/>
                                        </p:tgtEl>
                                        <p:attrNameLst>
                                          <p:attrName>style.visibility</p:attrName>
                                        </p:attrNameLst>
                                      </p:cBhvr>
                                      <p:to>
                                        <p:strVal val="visible"/>
                                      </p:to>
                                    </p:set>
                                    <p:animEffect transition="in" filter="fade">
                                      <p:cBhvr>
                                        <p:cTn id="15" dur="1000"/>
                                        <p:tgtEl>
                                          <p:spTgt spid="41"/>
                                        </p:tgtEl>
                                      </p:cBhvr>
                                    </p:animEffect>
                                  </p:childTnLst>
                                </p:cTn>
                              </p:par>
                            </p:childTnLst>
                          </p:cTn>
                        </p:par>
                        <p:par>
                          <p:cTn id="16" fill="hold">
                            <p:stCondLst>
                              <p:cond delay="3000"/>
                            </p:stCondLst>
                            <p:childTnLst>
                              <p:par>
                                <p:cTn id="17" presetID="10" presetClass="entr" presetSubtype="0" fill="hold" grpId="0" nodeType="afterEffect">
                                  <p:stCondLst>
                                    <p:cond delay="0"/>
                                  </p:stCondLst>
                                  <p:childTnLst>
                                    <p:set>
                                      <p:cBhvr>
                                        <p:cTn id="18" dur="1" fill="hold">
                                          <p:stCondLst>
                                            <p:cond delay="0"/>
                                          </p:stCondLst>
                                        </p:cTn>
                                        <p:tgtEl>
                                          <p:spTgt spid="45"/>
                                        </p:tgtEl>
                                        <p:attrNameLst>
                                          <p:attrName>style.visibility</p:attrName>
                                        </p:attrNameLst>
                                      </p:cBhvr>
                                      <p:to>
                                        <p:strVal val="visible"/>
                                      </p:to>
                                    </p:set>
                                    <p:animEffect transition="in" filter="fade">
                                      <p:cBhvr>
                                        <p:cTn id="19" dur="1000"/>
                                        <p:tgtEl>
                                          <p:spTgt spid="45"/>
                                        </p:tgtEl>
                                      </p:cBhvr>
                                    </p:animEffect>
                                  </p:childTnLst>
                                </p:cTn>
                              </p:par>
                            </p:childTnLst>
                          </p:cTn>
                        </p:par>
                        <p:par>
                          <p:cTn id="20" fill="hold">
                            <p:stCondLst>
                              <p:cond delay="4000"/>
                            </p:stCondLst>
                            <p:childTnLst>
                              <p:par>
                                <p:cTn id="21" presetID="10" presetClass="entr" presetSubtype="0" fill="hold" grpId="0" nodeType="afterEffect">
                                  <p:stCondLst>
                                    <p:cond delay="0"/>
                                  </p:stCondLst>
                                  <p:childTnLst>
                                    <p:set>
                                      <p:cBhvr>
                                        <p:cTn id="22" dur="1" fill="hold">
                                          <p:stCondLst>
                                            <p:cond delay="0"/>
                                          </p:stCondLst>
                                        </p:cTn>
                                        <p:tgtEl>
                                          <p:spTgt spid="49"/>
                                        </p:tgtEl>
                                        <p:attrNameLst>
                                          <p:attrName>style.visibility</p:attrName>
                                        </p:attrNameLst>
                                      </p:cBhvr>
                                      <p:to>
                                        <p:strVal val="visible"/>
                                      </p:to>
                                    </p:set>
                                    <p:animEffect transition="in" filter="fade">
                                      <p:cBhvr>
                                        <p:cTn id="23" dur="1000"/>
                                        <p:tgtEl>
                                          <p:spTgt spid="49"/>
                                        </p:tgtEl>
                                      </p:cBhvr>
                                    </p:animEffect>
                                  </p:childTnLst>
                                </p:cTn>
                              </p:par>
                            </p:childTnLst>
                          </p:cTn>
                        </p:par>
                        <p:par>
                          <p:cTn id="24" fill="hold">
                            <p:stCondLst>
                              <p:cond delay="5000"/>
                            </p:stCondLst>
                            <p:childTnLst>
                              <p:par>
                                <p:cTn id="25" presetID="10" presetClass="entr" presetSubtype="0" fill="hold" grpId="0" nodeType="afterEffect">
                                  <p:stCondLst>
                                    <p:cond delay="0"/>
                                  </p:stCondLst>
                                  <p:childTnLst>
                                    <p:set>
                                      <p:cBhvr>
                                        <p:cTn id="26" dur="1" fill="hold">
                                          <p:stCondLst>
                                            <p:cond delay="0"/>
                                          </p:stCondLst>
                                        </p:cTn>
                                        <p:tgtEl>
                                          <p:spTgt spid="50"/>
                                        </p:tgtEl>
                                        <p:attrNameLst>
                                          <p:attrName>style.visibility</p:attrName>
                                        </p:attrNameLst>
                                      </p:cBhvr>
                                      <p:to>
                                        <p:strVal val="visible"/>
                                      </p:to>
                                    </p:set>
                                    <p:animEffect transition="in" filter="fade">
                                      <p:cBhvr>
                                        <p:cTn id="27" dur="1000"/>
                                        <p:tgtEl>
                                          <p:spTgt spid="50"/>
                                        </p:tgtEl>
                                      </p:cBhvr>
                                    </p:animEffect>
                                  </p:childTnLst>
                                </p:cTn>
                              </p:par>
                            </p:childTnLst>
                          </p:cTn>
                        </p:par>
                        <p:par>
                          <p:cTn id="28" fill="hold">
                            <p:stCondLst>
                              <p:cond delay="6000"/>
                            </p:stCondLst>
                            <p:childTnLst>
                              <p:par>
                                <p:cTn id="29" presetID="10" presetClass="entr" presetSubtype="0" fill="hold" grpId="0" nodeType="afterEffect">
                                  <p:stCondLst>
                                    <p:cond delay="0"/>
                                  </p:stCondLst>
                                  <p:childTnLst>
                                    <p:set>
                                      <p:cBhvr>
                                        <p:cTn id="30" dur="1" fill="hold">
                                          <p:stCondLst>
                                            <p:cond delay="0"/>
                                          </p:stCondLst>
                                        </p:cTn>
                                        <p:tgtEl>
                                          <p:spTgt spid="51"/>
                                        </p:tgtEl>
                                        <p:attrNameLst>
                                          <p:attrName>style.visibility</p:attrName>
                                        </p:attrNameLst>
                                      </p:cBhvr>
                                      <p:to>
                                        <p:strVal val="visible"/>
                                      </p:to>
                                    </p:set>
                                    <p:animEffect transition="in" filter="fade">
                                      <p:cBhvr>
                                        <p:cTn id="31" dur="1000"/>
                                        <p:tgtEl>
                                          <p:spTgt spid="51"/>
                                        </p:tgtEl>
                                      </p:cBhvr>
                                    </p:animEffect>
                                  </p:childTnLst>
                                </p:cTn>
                              </p:par>
                            </p:childTnLst>
                          </p:cTn>
                        </p:par>
                        <p:par>
                          <p:cTn id="32" fill="hold">
                            <p:stCondLst>
                              <p:cond delay="7000"/>
                            </p:stCondLst>
                            <p:childTnLst>
                              <p:par>
                                <p:cTn id="33" presetID="10" presetClass="entr" presetSubtype="0" fill="hold" grpId="0" nodeType="afterEffect">
                                  <p:stCondLst>
                                    <p:cond delay="0"/>
                                  </p:stCondLst>
                                  <p:childTnLst>
                                    <p:set>
                                      <p:cBhvr>
                                        <p:cTn id="34" dur="1" fill="hold">
                                          <p:stCondLst>
                                            <p:cond delay="0"/>
                                          </p:stCondLst>
                                        </p:cTn>
                                        <p:tgtEl>
                                          <p:spTgt spid="52"/>
                                        </p:tgtEl>
                                        <p:attrNameLst>
                                          <p:attrName>style.visibility</p:attrName>
                                        </p:attrNameLst>
                                      </p:cBhvr>
                                      <p:to>
                                        <p:strVal val="visible"/>
                                      </p:to>
                                    </p:set>
                                    <p:animEffect transition="in" filter="fade">
                                      <p:cBhvr>
                                        <p:cTn id="35" dur="1000"/>
                                        <p:tgtEl>
                                          <p:spTgt spid="52"/>
                                        </p:tgtEl>
                                      </p:cBhvr>
                                    </p:animEffect>
                                  </p:childTnLst>
                                </p:cTn>
                              </p:par>
                            </p:childTnLst>
                          </p:cTn>
                        </p:par>
                        <p:par>
                          <p:cTn id="36" fill="hold">
                            <p:stCondLst>
                              <p:cond delay="8000"/>
                            </p:stCondLst>
                            <p:childTnLst>
                              <p:par>
                                <p:cTn id="37" presetID="10" presetClass="entr" presetSubtype="0" fill="hold" grpId="0" nodeType="afterEffect">
                                  <p:stCondLst>
                                    <p:cond delay="0"/>
                                  </p:stCondLst>
                                  <p:childTnLst>
                                    <p:set>
                                      <p:cBhvr>
                                        <p:cTn id="38" dur="1" fill="hold">
                                          <p:stCondLst>
                                            <p:cond delay="0"/>
                                          </p:stCondLst>
                                        </p:cTn>
                                        <p:tgtEl>
                                          <p:spTgt spid="53"/>
                                        </p:tgtEl>
                                        <p:attrNameLst>
                                          <p:attrName>style.visibility</p:attrName>
                                        </p:attrNameLst>
                                      </p:cBhvr>
                                      <p:to>
                                        <p:strVal val="visible"/>
                                      </p:to>
                                    </p:set>
                                    <p:animEffect transition="in" filter="fade">
                                      <p:cBhvr>
                                        <p:cTn id="39" dur="10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41" grpId="0" animBg="1"/>
      <p:bldP spid="45" grpId="0" animBg="1"/>
      <p:bldP spid="49" grpId="0" animBg="1"/>
      <p:bldP spid="50" grpId="0" animBg="1"/>
      <p:bldP spid="21" grpId="0" animBg="1"/>
      <p:bldP spid="51" grpId="0" animBg="1"/>
      <p:bldP spid="52" grpId="0" animBg="1"/>
      <p:bldP spid="5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ángulo 12">
            <a:extLst>
              <a:ext uri="{FF2B5EF4-FFF2-40B4-BE49-F238E27FC236}">
                <a16:creationId xmlns:a16="http://schemas.microsoft.com/office/drawing/2014/main" id="{F69CE9C0-9C57-8BE3-DDA8-2F071E76A79E}"/>
              </a:ext>
            </a:extLst>
          </p:cNvPr>
          <p:cNvSpPr/>
          <p:nvPr/>
        </p:nvSpPr>
        <p:spPr>
          <a:xfrm>
            <a:off x="0" y="2476134"/>
            <a:ext cx="12192000" cy="1958820"/>
          </a:xfrm>
          <a:prstGeom prst="rect">
            <a:avLst/>
          </a:prstGeom>
          <a:solidFill>
            <a:srgbClr val="F9CF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3" name="Título 2">
            <a:extLst>
              <a:ext uri="{FF2B5EF4-FFF2-40B4-BE49-F238E27FC236}">
                <a16:creationId xmlns:a16="http://schemas.microsoft.com/office/drawing/2014/main" id="{F9B629DD-3D74-4511-A314-625F3459E7F8}"/>
              </a:ext>
            </a:extLst>
          </p:cNvPr>
          <p:cNvSpPr>
            <a:spLocks noGrp="1"/>
          </p:cNvSpPr>
          <p:nvPr>
            <p:ph type="title"/>
          </p:nvPr>
        </p:nvSpPr>
        <p:spPr>
          <a:xfrm>
            <a:off x="0" y="415687"/>
            <a:ext cx="12192000" cy="1051606"/>
          </a:xfrm>
        </p:spPr>
        <p:txBody>
          <a:bodyPr/>
          <a:lstStyle/>
          <a:p>
            <a:r>
              <a:rPr lang="en-GB" b="0">
                <a:solidFill>
                  <a:srgbClr val="0E2F62"/>
                </a:solidFill>
              </a:rPr>
              <a:t>THE USE OF OPEN DATA </a:t>
            </a:r>
            <a:br>
              <a:rPr lang="en-GB">
                <a:solidFill>
                  <a:srgbClr val="0E2F62"/>
                </a:solidFill>
              </a:rPr>
            </a:br>
            <a:r>
              <a:rPr lang="en-GB">
                <a:solidFill>
                  <a:srgbClr val="0E2F62"/>
                </a:solidFill>
              </a:rPr>
              <a:t>FOR CITIZENSHIP</a:t>
            </a:r>
          </a:p>
        </p:txBody>
      </p:sp>
      <p:sp>
        <p:nvSpPr>
          <p:cNvPr id="5" name="Marcador de texto 4">
            <a:extLst>
              <a:ext uri="{FF2B5EF4-FFF2-40B4-BE49-F238E27FC236}">
                <a16:creationId xmlns:a16="http://schemas.microsoft.com/office/drawing/2014/main" id="{9EA06F56-7F5F-40C6-90C7-1B9E4CA26046}"/>
              </a:ext>
            </a:extLst>
          </p:cNvPr>
          <p:cNvSpPr>
            <a:spLocks noGrp="1"/>
          </p:cNvSpPr>
          <p:nvPr>
            <p:ph type="body" sz="quarter" idx="11"/>
          </p:nvPr>
        </p:nvSpPr>
        <p:spPr>
          <a:xfrm>
            <a:off x="754912" y="1708390"/>
            <a:ext cx="8973879" cy="598876"/>
          </a:xfrm>
        </p:spPr>
        <p:txBody>
          <a:bodyPr/>
          <a:lstStyle/>
          <a:p>
            <a:pPr algn="l"/>
            <a:r>
              <a:rPr lang="en-GB">
                <a:solidFill>
                  <a:srgbClr val="0E2F62"/>
                </a:solidFill>
              </a:rPr>
              <a:t>Citizens benefit from improvements in public services and from the wealth generated by companies, while at the same time they have access to accurate and verified information. </a:t>
            </a:r>
          </a:p>
          <a:p>
            <a:pPr algn="l"/>
            <a:endParaRPr lang="es-ES" dirty="0"/>
          </a:p>
        </p:txBody>
      </p:sp>
      <p:sp>
        <p:nvSpPr>
          <p:cNvPr id="6" name="Rectángulo 5">
            <a:extLst>
              <a:ext uri="{FF2B5EF4-FFF2-40B4-BE49-F238E27FC236}">
                <a16:creationId xmlns:a16="http://schemas.microsoft.com/office/drawing/2014/main" id="{DE3FD63C-045E-48DC-81A2-14BA6BB3A6E8}"/>
              </a:ext>
            </a:extLst>
          </p:cNvPr>
          <p:cNvSpPr/>
          <p:nvPr/>
        </p:nvSpPr>
        <p:spPr>
          <a:xfrm>
            <a:off x="0" y="4434954"/>
            <a:ext cx="12192000" cy="2423046"/>
          </a:xfrm>
          <a:prstGeom prst="rect">
            <a:avLst/>
          </a:prstGeom>
          <a:solidFill>
            <a:srgbClr val="0E2F6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7" name="CuadroTexto 6">
            <a:extLst>
              <a:ext uri="{FF2B5EF4-FFF2-40B4-BE49-F238E27FC236}">
                <a16:creationId xmlns:a16="http://schemas.microsoft.com/office/drawing/2014/main" id="{324A4551-303B-43D8-AEAC-EC7D946335BF}"/>
              </a:ext>
            </a:extLst>
          </p:cNvPr>
          <p:cNvSpPr txBox="1"/>
          <p:nvPr/>
        </p:nvSpPr>
        <p:spPr>
          <a:xfrm>
            <a:off x="612455" y="5521958"/>
            <a:ext cx="2604185" cy="738664"/>
          </a:xfrm>
          <a:prstGeom prst="rect">
            <a:avLst/>
          </a:prstGeom>
          <a:noFill/>
        </p:spPr>
        <p:txBody>
          <a:bodyPr wrap="square" lIns="0" tIns="0" rIns="0" bIns="0" rtlCol="0">
            <a:spAutoFit/>
          </a:bodyPr>
          <a:lstStyle/>
          <a:p>
            <a:pPr algn="ctr"/>
            <a:r>
              <a:rPr lang="en-GB" sz="1600" b="1">
                <a:solidFill>
                  <a:schemeClr val="bg1"/>
                </a:solidFill>
              </a:rPr>
              <a:t>Budgetary viewfinders </a:t>
            </a:r>
            <a:r>
              <a:rPr lang="en-GB" sz="1600">
                <a:solidFill>
                  <a:schemeClr val="bg1"/>
                </a:solidFill>
              </a:rPr>
              <a:t>that boost transparency and accountability</a:t>
            </a:r>
          </a:p>
        </p:txBody>
      </p:sp>
      <p:sp>
        <p:nvSpPr>
          <p:cNvPr id="9" name="CuadroTexto 8">
            <a:extLst>
              <a:ext uri="{FF2B5EF4-FFF2-40B4-BE49-F238E27FC236}">
                <a16:creationId xmlns:a16="http://schemas.microsoft.com/office/drawing/2014/main" id="{2DB1EBB2-15BA-4ED8-8DAE-AF3156471472}"/>
              </a:ext>
            </a:extLst>
          </p:cNvPr>
          <p:cNvSpPr txBox="1"/>
          <p:nvPr/>
        </p:nvSpPr>
        <p:spPr>
          <a:xfrm>
            <a:off x="3829094" y="5521958"/>
            <a:ext cx="4296947" cy="738664"/>
          </a:xfrm>
          <a:prstGeom prst="rect">
            <a:avLst/>
          </a:prstGeom>
          <a:noFill/>
        </p:spPr>
        <p:txBody>
          <a:bodyPr wrap="square" lIns="0" tIns="0" rIns="0" bIns="0" rtlCol="0">
            <a:spAutoFit/>
          </a:bodyPr>
          <a:lstStyle/>
          <a:p>
            <a:pPr algn="ctr"/>
            <a:r>
              <a:rPr lang="en-GB" sz="1600" b="1">
                <a:solidFill>
                  <a:schemeClr val="bg1"/>
                </a:solidFill>
              </a:rPr>
              <a:t>Solutions that help you make better decisions</a:t>
            </a:r>
            <a:r>
              <a:rPr lang="en-GB" sz="1600">
                <a:solidFill>
                  <a:schemeClr val="bg1"/>
                </a:solidFill>
              </a:rPr>
              <a:t>, and that can save you money</a:t>
            </a:r>
          </a:p>
        </p:txBody>
      </p:sp>
      <p:sp>
        <p:nvSpPr>
          <p:cNvPr id="10" name="CuadroTexto 9">
            <a:extLst>
              <a:ext uri="{FF2B5EF4-FFF2-40B4-BE49-F238E27FC236}">
                <a16:creationId xmlns:a16="http://schemas.microsoft.com/office/drawing/2014/main" id="{DB02C30B-8475-42CB-85B3-55CA192D8A7B}"/>
              </a:ext>
            </a:extLst>
          </p:cNvPr>
          <p:cNvSpPr txBox="1"/>
          <p:nvPr/>
        </p:nvSpPr>
        <p:spPr>
          <a:xfrm>
            <a:off x="8754031" y="5521958"/>
            <a:ext cx="2472559" cy="746010"/>
          </a:xfrm>
          <a:prstGeom prst="rect">
            <a:avLst/>
          </a:prstGeom>
          <a:noFill/>
        </p:spPr>
        <p:txBody>
          <a:bodyPr wrap="square" lIns="0" tIns="0" rIns="0" bIns="0" rtlCol="0">
            <a:spAutoFit/>
          </a:bodyPr>
          <a:lstStyle/>
          <a:p>
            <a:pPr algn="ctr"/>
            <a:r>
              <a:rPr lang="en-GB" sz="1600" b="1">
                <a:solidFill>
                  <a:schemeClr val="bg1"/>
                </a:solidFill>
              </a:rPr>
              <a:t>Applications </a:t>
            </a:r>
            <a:r>
              <a:rPr lang="en-GB" sz="1600">
                <a:solidFill>
                  <a:schemeClr val="bg1"/>
                </a:solidFill>
              </a:rPr>
              <a:t>that provide closer and more efficient services</a:t>
            </a:r>
          </a:p>
        </p:txBody>
      </p:sp>
      <p:pic>
        <p:nvPicPr>
          <p:cNvPr id="4" name="Imagen 3" descr="Screenshot of the tool for calculating the solar potential of a building">
            <a:extLst>
              <a:ext uri="{FF2B5EF4-FFF2-40B4-BE49-F238E27FC236}">
                <a16:creationId xmlns:a16="http://schemas.microsoft.com/office/drawing/2014/main" id="{C4669AE7-1439-5882-C7B5-6F3585983611}"/>
              </a:ext>
            </a:extLst>
          </p:cNvPr>
          <p:cNvPicPr>
            <a:picLocks noChangeAspect="1"/>
          </p:cNvPicPr>
          <p:nvPr/>
        </p:nvPicPr>
        <p:blipFill rotWithShape="1">
          <a:blip r:embed="rId2"/>
          <a:srcRect l="822"/>
          <a:stretch/>
        </p:blipFill>
        <p:spPr>
          <a:xfrm>
            <a:off x="4092882" y="3346234"/>
            <a:ext cx="3852666" cy="1946356"/>
          </a:xfrm>
          <a:prstGeom prst="rect">
            <a:avLst/>
          </a:prstGeom>
        </p:spPr>
      </p:pic>
      <p:pic>
        <p:nvPicPr>
          <p:cNvPr id="18" name="Imagen 17" descr="Screenshot  from civio website">
            <a:extLst>
              <a:ext uri="{FF2B5EF4-FFF2-40B4-BE49-F238E27FC236}">
                <a16:creationId xmlns:a16="http://schemas.microsoft.com/office/drawing/2014/main" id="{631C5386-0CA2-7406-E023-294BE2E2C346}"/>
              </a:ext>
            </a:extLst>
          </p:cNvPr>
          <p:cNvPicPr>
            <a:picLocks noChangeAspect="1"/>
          </p:cNvPicPr>
          <p:nvPr/>
        </p:nvPicPr>
        <p:blipFill>
          <a:blip r:embed="rId3"/>
          <a:stretch>
            <a:fillRect/>
          </a:stretch>
        </p:blipFill>
        <p:spPr>
          <a:xfrm>
            <a:off x="261306" y="3341406"/>
            <a:ext cx="3518358" cy="1951184"/>
          </a:xfrm>
          <a:prstGeom prst="rect">
            <a:avLst/>
          </a:prstGeom>
        </p:spPr>
      </p:pic>
      <p:pic>
        <p:nvPicPr>
          <p:cNvPr id="24" name="Imagen 23" descr="Capture of the &quot;Valencia al minuto&quot; application">
            <a:extLst>
              <a:ext uri="{FF2B5EF4-FFF2-40B4-BE49-F238E27FC236}">
                <a16:creationId xmlns:a16="http://schemas.microsoft.com/office/drawing/2014/main" id="{1E37B856-40D5-6C4B-8815-D2342466F3DC}"/>
              </a:ext>
            </a:extLst>
          </p:cNvPr>
          <p:cNvPicPr>
            <a:picLocks noChangeAspect="1"/>
          </p:cNvPicPr>
          <p:nvPr/>
        </p:nvPicPr>
        <p:blipFill rotWithShape="1">
          <a:blip r:embed="rId4"/>
          <a:srcRect l="8807" r="11889"/>
          <a:stretch/>
        </p:blipFill>
        <p:spPr>
          <a:xfrm>
            <a:off x="8258766" y="3316106"/>
            <a:ext cx="3325586" cy="1994190"/>
          </a:xfrm>
          <a:prstGeom prst="rect">
            <a:avLst/>
          </a:prstGeom>
        </p:spPr>
      </p:pic>
      <p:sp>
        <p:nvSpPr>
          <p:cNvPr id="12" name="Rectángulo 11">
            <a:extLst>
              <a:ext uri="{FF2B5EF4-FFF2-40B4-BE49-F238E27FC236}">
                <a16:creationId xmlns:a16="http://schemas.microsoft.com/office/drawing/2014/main" id="{4C2B078B-5B95-EC84-6462-237EB53CE0BE}"/>
              </a:ext>
            </a:extLst>
          </p:cNvPr>
          <p:cNvSpPr/>
          <p:nvPr/>
        </p:nvSpPr>
        <p:spPr>
          <a:xfrm>
            <a:off x="754912" y="2724779"/>
            <a:ext cx="1859805" cy="430887"/>
          </a:xfrm>
          <a:prstGeom prst="rect">
            <a:avLst/>
          </a:prstGeom>
          <a:solidFill>
            <a:srgbClr val="0E2F62"/>
          </a:solidFill>
        </p:spPr>
        <p:txBody>
          <a:bodyPr wrap="square">
            <a:spAutoFit/>
          </a:bodyPr>
          <a:lstStyle/>
          <a:p>
            <a:pPr algn="ctr"/>
            <a:r>
              <a:rPr lang="en-GB" sz="2200" b="1">
                <a:solidFill>
                  <a:schemeClr val="bg1"/>
                </a:solidFill>
                <a:latin typeface="+mj-lt"/>
              </a:rPr>
              <a:t>EXAMPLES</a:t>
            </a:r>
          </a:p>
        </p:txBody>
      </p:sp>
    </p:spTree>
    <p:extLst>
      <p:ext uri="{BB962C8B-B14F-4D97-AF65-F5344CB8AC3E}">
        <p14:creationId xmlns:p14="http://schemas.microsoft.com/office/powerpoint/2010/main" val="1446138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1000"/>
                                        <p:tgtEl>
                                          <p:spTgt spid="9"/>
                                        </p:tgtEl>
                                      </p:cBhvr>
                                    </p:animEffect>
                                  </p:childTnLst>
                                </p:cTn>
                              </p:par>
                            </p:childTnLst>
                          </p:cTn>
                        </p:par>
                        <p:par>
                          <p:cTn id="12" fill="hold">
                            <p:stCondLst>
                              <p:cond delay="2000"/>
                            </p:stCondLst>
                            <p:childTnLst>
                              <p:par>
                                <p:cTn id="13" presetID="10" presetClass="entr" presetSubtype="0"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F9B629DD-3D74-4511-A314-625F3459E7F8}"/>
              </a:ext>
            </a:extLst>
          </p:cNvPr>
          <p:cNvSpPr>
            <a:spLocks noGrp="1"/>
          </p:cNvSpPr>
          <p:nvPr>
            <p:ph type="title"/>
          </p:nvPr>
        </p:nvSpPr>
        <p:spPr>
          <a:xfrm>
            <a:off x="0" y="415687"/>
            <a:ext cx="12192000" cy="1051606"/>
          </a:xfrm>
        </p:spPr>
        <p:txBody>
          <a:bodyPr/>
          <a:lstStyle/>
          <a:p>
            <a:r>
              <a:rPr lang="en-GB" b="0" dirty="0">
                <a:solidFill>
                  <a:srgbClr val="0E2F62"/>
                </a:solidFill>
              </a:rPr>
              <a:t>WHAT IS THE RELATIONSHIP BETWEEN</a:t>
            </a:r>
            <a:br>
              <a:rPr lang="en-GB" dirty="0">
                <a:solidFill>
                  <a:srgbClr val="0E2F62"/>
                </a:solidFill>
              </a:rPr>
            </a:br>
            <a:r>
              <a:rPr lang="en-GB" dirty="0">
                <a:solidFill>
                  <a:srgbClr val="0E2F62"/>
                </a:solidFill>
              </a:rPr>
              <a:t>OPEN DATA AND TRANSPARENCY?</a:t>
            </a:r>
          </a:p>
        </p:txBody>
      </p:sp>
      <p:pic>
        <p:nvPicPr>
          <p:cNvPr id="15" name="Imagen 14">
            <a:extLst>
              <a:ext uri="{FF2B5EF4-FFF2-40B4-BE49-F238E27FC236}">
                <a16:creationId xmlns:a16="http://schemas.microsoft.com/office/drawing/2014/main" id="{700891DB-8E7D-4E88-B8F1-78901430CF51}"/>
              </a:ext>
            </a:extLst>
          </p:cNvPr>
          <p:cNvPicPr>
            <a:picLocks noChangeAspect="1"/>
          </p:cNvPicPr>
          <p:nvPr/>
        </p:nvPicPr>
        <p:blipFill rotWithShape="1">
          <a:blip r:embed="rId2">
            <a:duotone>
              <a:prstClr val="black"/>
              <a:schemeClr val="accent5">
                <a:tint val="45000"/>
                <a:satMod val="400000"/>
              </a:schemeClr>
            </a:duotone>
            <a:extLst>
              <a:ext uri="{28A0092B-C50C-407E-A947-70E740481C1C}">
                <a14:useLocalDpi xmlns:a14="http://schemas.microsoft.com/office/drawing/2010/main" val="0"/>
              </a:ext>
            </a:extLst>
          </a:blip>
          <a:srcRect r="10291"/>
          <a:stretch/>
        </p:blipFill>
        <p:spPr>
          <a:xfrm>
            <a:off x="1" y="1850065"/>
            <a:ext cx="7986709" cy="5007934"/>
          </a:xfrm>
          <a:prstGeom prst="rect">
            <a:avLst/>
          </a:prstGeom>
        </p:spPr>
      </p:pic>
      <p:sp>
        <p:nvSpPr>
          <p:cNvPr id="16" name="Marcador de contenido 2">
            <a:extLst>
              <a:ext uri="{FF2B5EF4-FFF2-40B4-BE49-F238E27FC236}">
                <a16:creationId xmlns:a16="http://schemas.microsoft.com/office/drawing/2014/main" id="{93E91614-C9D2-4CC2-9463-B46EF5EC7B7C}"/>
              </a:ext>
            </a:extLst>
          </p:cNvPr>
          <p:cNvSpPr txBox="1">
            <a:spLocks/>
          </p:cNvSpPr>
          <p:nvPr/>
        </p:nvSpPr>
        <p:spPr>
          <a:xfrm>
            <a:off x="4627659" y="2663687"/>
            <a:ext cx="7564341" cy="4194312"/>
          </a:xfrm>
          <a:prstGeom prst="rect">
            <a:avLst/>
          </a:prstGeom>
          <a:solidFill>
            <a:srgbClr val="0E2F62"/>
          </a:solidFill>
        </p:spPr>
        <p:txBody>
          <a:bodyPr lIns="432000" tIns="360000" rIns="432000" bIns="180000" anchor="t"/>
          <a:lstStyle>
            <a:lvl1pPr marL="0" indent="0" algn="ctr" defTabSz="914400" rtl="0" eaLnBrk="1" latinLnBrk="0" hangingPunct="1">
              <a:lnSpc>
                <a:spcPct val="90000"/>
              </a:lnSpc>
              <a:spcBef>
                <a:spcPts val="1000"/>
              </a:spcBef>
              <a:buFontTx/>
              <a:buNone/>
              <a:defRPr sz="2000" b="1" kern="1200">
                <a:solidFill>
                  <a:schemeClr val="tx1">
                    <a:lumMod val="65000"/>
                    <a:lumOff val="35000"/>
                  </a:schemeClr>
                </a:solidFill>
                <a:latin typeface="+mn-lt"/>
                <a:ea typeface="+mn-ea"/>
                <a:cs typeface="+mn-cs"/>
              </a:defRPr>
            </a:lvl1pPr>
            <a:lvl2pPr marL="457200" indent="0" algn="ctr" defTabSz="914400" rtl="0" eaLnBrk="1" latinLnBrk="0" hangingPunct="1">
              <a:lnSpc>
                <a:spcPct val="90000"/>
              </a:lnSpc>
              <a:spcBef>
                <a:spcPts val="500"/>
              </a:spcBef>
              <a:buFontTx/>
              <a:buNone/>
              <a:defRPr sz="1800" kern="1200">
                <a:solidFill>
                  <a:schemeClr val="tx1">
                    <a:lumMod val="65000"/>
                    <a:lumOff val="35000"/>
                  </a:schemeClr>
                </a:solidFill>
                <a:latin typeface="+mn-lt"/>
                <a:ea typeface="+mn-ea"/>
                <a:cs typeface="+mn-cs"/>
              </a:defRPr>
            </a:lvl2pPr>
            <a:lvl3pPr marL="914400" indent="0" algn="ctr" defTabSz="914400" rtl="0" eaLnBrk="1" latinLnBrk="0" hangingPunct="1">
              <a:lnSpc>
                <a:spcPct val="90000"/>
              </a:lnSpc>
              <a:spcBef>
                <a:spcPts val="500"/>
              </a:spcBef>
              <a:buFontTx/>
              <a:buNone/>
              <a:defRPr sz="1800" kern="1200">
                <a:solidFill>
                  <a:schemeClr val="tx1">
                    <a:lumMod val="65000"/>
                    <a:lumOff val="35000"/>
                  </a:schemeClr>
                </a:solidFill>
                <a:latin typeface="+mn-lt"/>
                <a:ea typeface="+mn-ea"/>
                <a:cs typeface="+mn-cs"/>
              </a:defRPr>
            </a:lvl3pPr>
            <a:lvl4pPr marL="1371600" indent="0" algn="ctr" defTabSz="914400" rtl="0" eaLnBrk="1" latinLnBrk="0" hangingPunct="1">
              <a:lnSpc>
                <a:spcPct val="90000"/>
              </a:lnSpc>
              <a:spcBef>
                <a:spcPts val="500"/>
              </a:spcBef>
              <a:buFontTx/>
              <a:buNone/>
              <a:defRPr sz="1800" kern="1200">
                <a:solidFill>
                  <a:schemeClr val="tx1">
                    <a:lumMod val="65000"/>
                    <a:lumOff val="35000"/>
                  </a:schemeClr>
                </a:solidFill>
                <a:latin typeface="+mn-lt"/>
                <a:ea typeface="+mn-ea"/>
                <a:cs typeface="+mn-cs"/>
              </a:defRPr>
            </a:lvl4pPr>
            <a:lvl5pPr marL="1828800" indent="0" algn="ctr" defTabSz="914400" rtl="0" eaLnBrk="1" latinLnBrk="0" hangingPunct="1">
              <a:lnSpc>
                <a:spcPct val="90000"/>
              </a:lnSpc>
              <a:spcBef>
                <a:spcPts val="500"/>
              </a:spcBef>
              <a:buFontTx/>
              <a:buNone/>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GB" sz="2200" dirty="0">
                <a:solidFill>
                  <a:srgbClr val="F9CF3F"/>
                </a:solidFill>
              </a:rPr>
              <a:t>Open data and transparency are two key elements in creating open government, but they should not be confused:</a:t>
            </a:r>
          </a:p>
          <a:p>
            <a:pPr marL="285750" indent="-285750" algn="l">
              <a:buClr>
                <a:srgbClr val="F9CF3F"/>
              </a:buClr>
              <a:buFont typeface="Arial" panose="020B0604020202020204" pitchFamily="34" charset="0"/>
              <a:buChar char="•"/>
            </a:pPr>
            <a:r>
              <a:rPr lang="en-GB" sz="1800" b="0" dirty="0">
                <a:solidFill>
                  <a:schemeClr val="bg1"/>
                </a:solidFill>
              </a:rPr>
              <a:t>When we talk about </a:t>
            </a:r>
            <a:r>
              <a:rPr lang="en-GB" sz="1800" b="0" dirty="0">
                <a:solidFill>
                  <a:srgbClr val="F9CF3F"/>
                </a:solidFill>
              </a:rPr>
              <a:t>transparency,</a:t>
            </a:r>
            <a:r>
              <a:rPr lang="en-GB" sz="1800" b="0" dirty="0">
                <a:solidFill>
                  <a:schemeClr val="bg1"/>
                </a:solidFill>
              </a:rPr>
              <a:t> we refer to the access to and consultation of public information that seeks accountability</a:t>
            </a:r>
          </a:p>
          <a:p>
            <a:pPr algn="l"/>
            <a:endParaRPr lang="es-ES" sz="1800" b="0" dirty="0">
              <a:solidFill>
                <a:schemeClr val="bg1"/>
              </a:solidFill>
            </a:endParaRPr>
          </a:p>
          <a:p>
            <a:pPr marL="285750" indent="-285750" algn="l">
              <a:buClr>
                <a:srgbClr val="F9CF3F"/>
              </a:buClr>
              <a:buFont typeface="Arial" panose="020B0604020202020204" pitchFamily="34" charset="0"/>
              <a:buChar char="•"/>
            </a:pPr>
            <a:r>
              <a:rPr lang="en-GB" sz="1800" dirty="0" err="1">
                <a:solidFill>
                  <a:schemeClr val="bg1"/>
                </a:solidFill>
              </a:rPr>
              <a:t>Open</a:t>
            </a:r>
            <a:r>
              <a:rPr lang="en-GB" sz="1800" b="0" dirty="0" err="1">
                <a:solidFill>
                  <a:schemeClr val="bg1"/>
                </a:solidFill>
              </a:rPr>
              <a:t>data</a:t>
            </a:r>
            <a:r>
              <a:rPr lang="en-GB" sz="1800" b="0" dirty="0">
                <a:solidFill>
                  <a:schemeClr val="bg1"/>
                </a:solidFill>
              </a:rPr>
              <a:t> </a:t>
            </a:r>
            <a:r>
              <a:rPr lang="en-GB" sz="1800" dirty="0">
                <a:solidFill>
                  <a:schemeClr val="bg1"/>
                </a:solidFill>
              </a:rPr>
              <a:t> </a:t>
            </a:r>
            <a:r>
              <a:rPr lang="en-GB" sz="1800" b="0" dirty="0">
                <a:solidFill>
                  <a:schemeClr val="bg1"/>
                </a:solidFill>
              </a:rPr>
              <a:t>goes one step further and aims to enable the re-use of such information, and should therefore be in an open and free, machine-readable format.</a:t>
            </a:r>
          </a:p>
        </p:txBody>
      </p:sp>
      <p:sp>
        <p:nvSpPr>
          <p:cNvPr id="17" name="Rectángulo 16">
            <a:extLst>
              <a:ext uri="{FF2B5EF4-FFF2-40B4-BE49-F238E27FC236}">
                <a16:creationId xmlns:a16="http://schemas.microsoft.com/office/drawing/2014/main" id="{E68DF296-EF2F-4B28-821C-C22D688E6943}"/>
              </a:ext>
            </a:extLst>
          </p:cNvPr>
          <p:cNvSpPr/>
          <p:nvPr/>
        </p:nvSpPr>
        <p:spPr>
          <a:xfrm>
            <a:off x="676336" y="4206846"/>
            <a:ext cx="3274988" cy="1107996"/>
          </a:xfrm>
          <a:prstGeom prst="rect">
            <a:avLst/>
          </a:prstGeom>
          <a:solidFill>
            <a:srgbClr val="F9CF3F"/>
          </a:solidFill>
        </p:spPr>
        <p:txBody>
          <a:bodyPr wrap="square" lIns="91440" tIns="45720" rIns="91440" bIns="45720" anchor="ctr">
            <a:spAutoFit/>
          </a:bodyPr>
          <a:lstStyle/>
          <a:p>
            <a:pPr algn="ctr"/>
            <a:r>
              <a:rPr lang="en-GB" sz="2200" b="1">
                <a:solidFill>
                  <a:srgbClr val="0E2F62"/>
                </a:solidFill>
                <a:latin typeface="Calibri"/>
                <a:ea typeface="Calibri"/>
                <a:cs typeface="Calibri"/>
              </a:rPr>
              <a:t>Re-use of data as added value on the right of access</a:t>
            </a:r>
          </a:p>
        </p:txBody>
      </p:sp>
      <p:sp>
        <p:nvSpPr>
          <p:cNvPr id="2" name="Rectángulo 1">
            <a:extLst>
              <a:ext uri="{FF2B5EF4-FFF2-40B4-BE49-F238E27FC236}">
                <a16:creationId xmlns:a16="http://schemas.microsoft.com/office/drawing/2014/main" id="{67A05D2E-565F-EF8A-993E-9D8E42535E94}"/>
              </a:ext>
            </a:extLst>
          </p:cNvPr>
          <p:cNvSpPr/>
          <p:nvPr/>
        </p:nvSpPr>
        <p:spPr>
          <a:xfrm>
            <a:off x="5255893" y="4634934"/>
            <a:ext cx="6424618" cy="251817"/>
          </a:xfrm>
          <a:prstGeom prst="rect">
            <a:avLst/>
          </a:prstGeom>
          <a:solidFill>
            <a:srgbClr val="F9CF3F"/>
          </a:solidFill>
        </p:spPr>
        <p:txBody>
          <a:bodyPr wrap="square" lIns="91440" tIns="45720" rIns="91440" bIns="45720" anchor="ctr">
            <a:spAutoFit/>
          </a:bodyPr>
          <a:lstStyle/>
          <a:p>
            <a:pPr algn="ctr"/>
            <a:r>
              <a:rPr lang="en-GB" sz="1200">
                <a:solidFill>
                  <a:srgbClr val="0E2F62"/>
                </a:solidFill>
                <a:latin typeface="Calibri"/>
                <a:ea typeface="Calibri"/>
                <a:cs typeface="Calibri"/>
              </a:rPr>
              <a:t>Law 19/2013, of 9 December, on transparency, access to public information and good governance.</a:t>
            </a:r>
          </a:p>
        </p:txBody>
      </p:sp>
      <p:sp>
        <p:nvSpPr>
          <p:cNvPr id="5" name="Rectángulo 4">
            <a:extLst>
              <a:ext uri="{FF2B5EF4-FFF2-40B4-BE49-F238E27FC236}">
                <a16:creationId xmlns:a16="http://schemas.microsoft.com/office/drawing/2014/main" id="{4A0A0BEB-E90A-82F5-B37D-9B669E6415CD}"/>
              </a:ext>
            </a:extLst>
          </p:cNvPr>
          <p:cNvSpPr/>
          <p:nvPr/>
        </p:nvSpPr>
        <p:spPr>
          <a:xfrm>
            <a:off x="5255893" y="5896298"/>
            <a:ext cx="6424618" cy="251817"/>
          </a:xfrm>
          <a:prstGeom prst="rect">
            <a:avLst/>
          </a:prstGeom>
          <a:solidFill>
            <a:srgbClr val="F9CF3F"/>
          </a:solidFill>
        </p:spPr>
        <p:txBody>
          <a:bodyPr wrap="square" lIns="91440" tIns="45720" rIns="91440" bIns="45720" anchor="ctr">
            <a:spAutoFit/>
          </a:bodyPr>
          <a:lstStyle/>
          <a:p>
            <a:pPr algn="ctr"/>
            <a:r>
              <a:rPr lang="en-GB" sz="1200">
                <a:solidFill>
                  <a:srgbClr val="0E2F62"/>
                </a:solidFill>
                <a:latin typeface="Calibri"/>
                <a:ea typeface="Calibri"/>
                <a:cs typeface="Calibri"/>
              </a:rPr>
              <a:t>Law 37/2007 of 16 November 2007 on the re-use of public sector information</a:t>
            </a:r>
          </a:p>
        </p:txBody>
      </p:sp>
    </p:spTree>
    <p:extLst>
      <p:ext uri="{BB962C8B-B14F-4D97-AF65-F5344CB8AC3E}">
        <p14:creationId xmlns:p14="http://schemas.microsoft.com/office/powerpoint/2010/main" val="1530786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6">
                                            <p:bg/>
                                          </p:spTgt>
                                        </p:tgtEl>
                                        <p:attrNameLst>
                                          <p:attrName>style.visibility</p:attrName>
                                        </p:attrNameLst>
                                      </p:cBhvr>
                                      <p:to>
                                        <p:strVal val="visible"/>
                                      </p:to>
                                    </p:set>
                                    <p:animEffect transition="in" filter="fade">
                                      <p:cBhvr>
                                        <p:cTn id="7" dur="1000"/>
                                        <p:tgtEl>
                                          <p:spTgt spid="16">
                                            <p:bg/>
                                          </p:spTgt>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16">
                                            <p:txEl>
                                              <p:pRg st="0" end="0"/>
                                            </p:txEl>
                                          </p:spTgt>
                                        </p:tgtEl>
                                        <p:attrNameLst>
                                          <p:attrName>style.visibility</p:attrName>
                                        </p:attrNameLst>
                                      </p:cBhvr>
                                      <p:to>
                                        <p:strVal val="visible"/>
                                      </p:to>
                                    </p:set>
                                    <p:animEffect transition="in" filter="fade">
                                      <p:cBhvr>
                                        <p:cTn id="11" dur="1000"/>
                                        <p:tgtEl>
                                          <p:spTgt spid="16">
                                            <p:txEl>
                                              <p:pRg st="0" end="0"/>
                                            </p:txEl>
                                          </p:spTgt>
                                        </p:tgtEl>
                                      </p:cBhvr>
                                    </p:animEffect>
                                  </p:childTnLst>
                                </p:cTn>
                              </p:par>
                            </p:childTnLst>
                          </p:cTn>
                        </p:par>
                        <p:par>
                          <p:cTn id="12" fill="hold">
                            <p:stCondLst>
                              <p:cond delay="2000"/>
                            </p:stCondLst>
                            <p:childTnLst>
                              <p:par>
                                <p:cTn id="13" presetID="10" presetClass="entr" presetSubtype="0" fill="hold" grpId="0" nodeType="afterEffect">
                                  <p:stCondLst>
                                    <p:cond delay="0"/>
                                  </p:stCondLst>
                                  <p:childTnLst>
                                    <p:set>
                                      <p:cBhvr>
                                        <p:cTn id="14" dur="1" fill="hold">
                                          <p:stCondLst>
                                            <p:cond delay="0"/>
                                          </p:stCondLst>
                                        </p:cTn>
                                        <p:tgtEl>
                                          <p:spTgt spid="16">
                                            <p:txEl>
                                              <p:pRg st="1" end="1"/>
                                            </p:txEl>
                                          </p:spTgt>
                                        </p:tgtEl>
                                        <p:attrNameLst>
                                          <p:attrName>style.visibility</p:attrName>
                                        </p:attrNameLst>
                                      </p:cBhvr>
                                      <p:to>
                                        <p:strVal val="visible"/>
                                      </p:to>
                                    </p:set>
                                    <p:animEffect transition="in" filter="fade">
                                      <p:cBhvr>
                                        <p:cTn id="15" dur="1000"/>
                                        <p:tgtEl>
                                          <p:spTgt spid="16">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6">
                                            <p:txEl>
                                              <p:pRg st="3" end="3"/>
                                            </p:txEl>
                                          </p:spTgt>
                                        </p:tgtEl>
                                        <p:attrNameLst>
                                          <p:attrName>style.visibility</p:attrName>
                                        </p:attrNameLst>
                                      </p:cBhvr>
                                      <p:to>
                                        <p:strVal val="visible"/>
                                      </p:to>
                                    </p:set>
                                    <p:animEffect transition="in" filter="fade">
                                      <p:cBhvr>
                                        <p:cTn id="20" dur="1000"/>
                                        <p:tgtEl>
                                          <p:spTgt spid="1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uiExpand="1" build="p" animBg="1"/>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Marcador de texto 10">
            <a:extLst>
              <a:ext uri="{FF2B5EF4-FFF2-40B4-BE49-F238E27FC236}">
                <a16:creationId xmlns:a16="http://schemas.microsoft.com/office/drawing/2014/main" id="{9FDE36A5-4464-40C2-A163-E4810F42CF89}"/>
              </a:ext>
            </a:extLst>
          </p:cNvPr>
          <p:cNvSpPr>
            <a:spLocks noGrp="1"/>
          </p:cNvSpPr>
          <p:nvPr>
            <p:ph type="body" sz="quarter" idx="12"/>
          </p:nvPr>
        </p:nvSpPr>
        <p:spPr>
          <a:xfrm>
            <a:off x="625475" y="3592363"/>
            <a:ext cx="5334187" cy="437492"/>
          </a:xfrm>
        </p:spPr>
        <p:txBody>
          <a:bodyPr/>
          <a:lstStyle/>
          <a:p>
            <a:r>
              <a:rPr lang="en-GB">
                <a:solidFill>
                  <a:srgbClr val="0E2F62"/>
                </a:solidFill>
              </a:rPr>
              <a:t>GOALS</a:t>
            </a:r>
          </a:p>
        </p:txBody>
      </p:sp>
      <p:sp>
        <p:nvSpPr>
          <p:cNvPr id="12" name="Título 4">
            <a:extLst>
              <a:ext uri="{FF2B5EF4-FFF2-40B4-BE49-F238E27FC236}">
                <a16:creationId xmlns:a16="http://schemas.microsoft.com/office/drawing/2014/main" id="{C31E76DC-7515-440B-A95D-5C3AF1EB202B}"/>
              </a:ext>
            </a:extLst>
          </p:cNvPr>
          <p:cNvSpPr>
            <a:spLocks noGrp="1"/>
          </p:cNvSpPr>
          <p:nvPr>
            <p:ph type="title"/>
          </p:nvPr>
        </p:nvSpPr>
        <p:spPr>
          <a:xfrm>
            <a:off x="625788" y="415688"/>
            <a:ext cx="6576290" cy="1062092"/>
          </a:xfrm>
        </p:spPr>
        <p:txBody>
          <a:bodyPr/>
          <a:lstStyle/>
          <a:p>
            <a:r>
              <a:rPr lang="en-GB" b="0" dirty="0">
                <a:solidFill>
                  <a:srgbClr val="0E2F62"/>
                </a:solidFill>
              </a:rPr>
              <a:t>WHAT </a:t>
            </a:r>
            <a:r>
              <a:rPr lang="en-GB" dirty="0">
                <a:solidFill>
                  <a:srgbClr val="0E2F62"/>
                </a:solidFill>
              </a:rPr>
              <a:t>IS </a:t>
            </a:r>
            <a:r>
              <a:rPr lang="en-GB" b="0" dirty="0">
                <a:solidFill>
                  <a:srgbClr val="0E2F62"/>
                </a:solidFill>
              </a:rPr>
              <a:t>THE </a:t>
            </a:r>
            <a:br>
              <a:rPr lang="en-GB" dirty="0">
                <a:solidFill>
                  <a:srgbClr val="0E2F62"/>
                </a:solidFill>
              </a:rPr>
            </a:br>
            <a:r>
              <a:rPr lang="en-GB" dirty="0">
                <a:solidFill>
                  <a:srgbClr val="0E2F62"/>
                </a:solidFill>
              </a:rPr>
              <a:t>INITIATIVA APORTA?</a:t>
            </a:r>
          </a:p>
        </p:txBody>
      </p:sp>
      <p:sp>
        <p:nvSpPr>
          <p:cNvPr id="13" name="Marcador de texto 5">
            <a:extLst>
              <a:ext uri="{FF2B5EF4-FFF2-40B4-BE49-F238E27FC236}">
                <a16:creationId xmlns:a16="http://schemas.microsoft.com/office/drawing/2014/main" id="{7595BF07-174A-4145-8136-72C97CD7B7ED}"/>
              </a:ext>
            </a:extLst>
          </p:cNvPr>
          <p:cNvSpPr>
            <a:spLocks noGrp="1"/>
          </p:cNvSpPr>
          <p:nvPr>
            <p:ph type="body" sz="quarter" idx="10"/>
          </p:nvPr>
        </p:nvSpPr>
        <p:spPr>
          <a:xfrm>
            <a:off x="0" y="1740866"/>
            <a:ext cx="5507666" cy="1688134"/>
          </a:xfrm>
          <a:solidFill>
            <a:srgbClr val="0E2F62"/>
          </a:solidFill>
        </p:spPr>
        <p:txBody>
          <a:bodyPr/>
          <a:lstStyle/>
          <a:p>
            <a:pPr lvl="0">
              <a:defRPr/>
            </a:pPr>
            <a:r>
              <a:rPr lang="en-GB">
                <a:solidFill>
                  <a:sysClr val="window" lastClr="FFFFFF"/>
                </a:solidFill>
                <a:latin typeface="Calibri" panose="020F0502020204030204" pitchFamily="34" charset="0"/>
                <a:cs typeface="Calibri" panose="020F0502020204030204" pitchFamily="34" charset="0"/>
              </a:rPr>
              <a:t>The Aporta Initiative is the national strategy for </a:t>
            </a:r>
            <a:r>
              <a:rPr lang="en-GB" b="1">
                <a:solidFill>
                  <a:sysClr val="window" lastClr="FFFFFF"/>
                </a:solidFill>
                <a:latin typeface="Calibri" panose="020F0502020204030204" pitchFamily="34" charset="0"/>
                <a:cs typeface="Calibri" panose="020F0502020204030204" pitchFamily="34" charset="0"/>
              </a:rPr>
              <a:t>coordinating</a:t>
            </a:r>
            <a:r>
              <a:rPr lang="en-GB">
                <a:solidFill>
                  <a:sysClr val="window" lastClr="FFFFFF"/>
                </a:solidFill>
                <a:latin typeface="Calibri" panose="020F0502020204030204" pitchFamily="34" charset="0"/>
                <a:cs typeface="Calibri" panose="020F0502020204030204" pitchFamily="34" charset="0"/>
              </a:rPr>
              <a:t> and </a:t>
            </a:r>
            <a:r>
              <a:rPr lang="en-GB" b="1">
                <a:solidFill>
                  <a:sysClr val="window" lastClr="FFFFFF"/>
                </a:solidFill>
                <a:latin typeface="Calibri" panose="020F0502020204030204" pitchFamily="34" charset="0"/>
                <a:cs typeface="Calibri" panose="020F0502020204030204" pitchFamily="34" charset="0"/>
              </a:rPr>
              <a:t>promoting </a:t>
            </a:r>
            <a:r>
              <a:rPr lang="en-GB">
                <a:solidFill>
                  <a:sysClr val="window" lastClr="FFFFFF"/>
                </a:solidFill>
                <a:latin typeface="Calibri" panose="020F0502020204030204" pitchFamily="34" charset="0"/>
                <a:cs typeface="Calibri" panose="020F0502020204030204" pitchFamily="34" charset="0"/>
              </a:rPr>
              <a:t>the opening up of data from the public sector, and for promoting the development of advanced services based on it.</a:t>
            </a:r>
          </a:p>
        </p:txBody>
      </p:sp>
      <p:sp>
        <p:nvSpPr>
          <p:cNvPr id="14" name="Marcador de texto 6">
            <a:extLst>
              <a:ext uri="{FF2B5EF4-FFF2-40B4-BE49-F238E27FC236}">
                <a16:creationId xmlns:a16="http://schemas.microsoft.com/office/drawing/2014/main" id="{F5AB55CE-DE94-41B0-A44B-46E9BD8D940F}"/>
              </a:ext>
            </a:extLst>
          </p:cNvPr>
          <p:cNvSpPr>
            <a:spLocks noGrp="1"/>
          </p:cNvSpPr>
          <p:nvPr>
            <p:ph type="body" sz="quarter" idx="11"/>
          </p:nvPr>
        </p:nvSpPr>
        <p:spPr>
          <a:xfrm>
            <a:off x="625475" y="4122738"/>
            <a:ext cx="4510051" cy="2062162"/>
          </a:xfrm>
        </p:spPr>
        <p:txBody>
          <a:bodyPr/>
          <a:lstStyle/>
          <a:p>
            <a:pPr lvl="0">
              <a:buClr>
                <a:schemeClr val="tx1"/>
              </a:buClr>
            </a:pPr>
            <a:r>
              <a:rPr lang="en-GB" dirty="0">
                <a:solidFill>
                  <a:schemeClr val="tx1"/>
                </a:solidFill>
                <a:latin typeface="Calibri" panose="020F0502020204030204" pitchFamily="34" charset="0"/>
                <a:cs typeface="Calibri" panose="020F0502020204030204" pitchFamily="34" charset="0"/>
              </a:rPr>
              <a:t>Promote and coordinate the opening of data generated by the public sector.</a:t>
            </a:r>
          </a:p>
          <a:p>
            <a:pPr>
              <a:buClr>
                <a:schemeClr val="tx1"/>
              </a:buClr>
            </a:pPr>
            <a:r>
              <a:rPr lang="en-GB" dirty="0">
                <a:solidFill>
                  <a:schemeClr val="tx1"/>
                </a:solidFill>
                <a:latin typeface="Calibri" panose="020F0502020204030204" pitchFamily="34" charset="0"/>
                <a:cs typeface="Calibri" panose="020F0502020204030204" pitchFamily="34" charset="0"/>
              </a:rPr>
              <a:t>Stimulate a market linked to the re-use of public sector information.</a:t>
            </a:r>
          </a:p>
          <a:p>
            <a:pPr lvl="0">
              <a:buClr>
                <a:schemeClr val="tx1"/>
              </a:buClr>
            </a:pPr>
            <a:r>
              <a:rPr lang="en-GB" dirty="0">
                <a:solidFill>
                  <a:schemeClr val="tx1"/>
                </a:solidFill>
                <a:latin typeface="Calibri" panose="020F0502020204030204" pitchFamily="34" charset="0"/>
                <a:cs typeface="Calibri" panose="020F0502020204030204" pitchFamily="34" charset="0"/>
              </a:rPr>
              <a:t>Contribute to favouring the conditions for the development of the European Data Strategy in Spain.</a:t>
            </a:r>
          </a:p>
          <a:p>
            <a:endParaRPr lang="es-ES" dirty="0"/>
          </a:p>
        </p:txBody>
      </p:sp>
      <p:pic>
        <p:nvPicPr>
          <p:cNvPr id="3" name="Imagen 2" descr="Dibujo de una persona&#10;&#10;Descripción generada automáticamente con confianza baja">
            <a:extLst>
              <a:ext uri="{FF2B5EF4-FFF2-40B4-BE49-F238E27FC236}">
                <a16:creationId xmlns:a16="http://schemas.microsoft.com/office/drawing/2014/main" id="{03291B80-B43B-4CDC-3F4A-CA2CFF6187E5}"/>
              </a:ext>
            </a:extLst>
          </p:cNvPr>
          <p:cNvPicPr>
            <a:picLocks noChangeAspect="1"/>
          </p:cNvPicPr>
          <p:nvPr/>
        </p:nvPicPr>
        <p:blipFill rotWithShape="1">
          <a:blip r:embed="rId2">
            <a:extLst>
              <a:ext uri="{28A0092B-C50C-407E-A947-70E740481C1C}">
                <a14:useLocalDpi xmlns:a14="http://schemas.microsoft.com/office/drawing/2010/main" val="0"/>
              </a:ext>
            </a:extLst>
          </a:blip>
          <a:srcRect l="30251" r="51989" b="45403"/>
          <a:stretch/>
        </p:blipFill>
        <p:spPr>
          <a:xfrm>
            <a:off x="7681949" y="0"/>
            <a:ext cx="4510051" cy="6858000"/>
          </a:xfrm>
          <a:prstGeom prst="rect">
            <a:avLst/>
          </a:prstGeom>
        </p:spPr>
      </p:pic>
      <p:cxnSp>
        <p:nvCxnSpPr>
          <p:cNvPr id="22" name="20 Conector angular">
            <a:extLst>
              <a:ext uri="{FF2B5EF4-FFF2-40B4-BE49-F238E27FC236}">
                <a16:creationId xmlns:a16="http://schemas.microsoft.com/office/drawing/2014/main" id="{200306FD-0850-DAA3-C1FF-E52A805943BC}"/>
              </a:ext>
            </a:extLst>
          </p:cNvPr>
          <p:cNvCxnSpPr>
            <a:cxnSpLocks/>
          </p:cNvCxnSpPr>
          <p:nvPr/>
        </p:nvCxnSpPr>
        <p:spPr>
          <a:xfrm flipV="1">
            <a:off x="11183628" y="3489765"/>
            <a:ext cx="5298" cy="1636123"/>
          </a:xfrm>
          <a:prstGeom prst="bentConnector3">
            <a:avLst>
              <a:gd name="adj1" fmla="val 3425091"/>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23" name="16 Rectángulo redondeado">
            <a:extLst>
              <a:ext uri="{FF2B5EF4-FFF2-40B4-BE49-F238E27FC236}">
                <a16:creationId xmlns:a16="http://schemas.microsoft.com/office/drawing/2014/main" id="{DCC7D4B7-DF39-C677-16DE-898C718022B5}"/>
              </a:ext>
            </a:extLst>
          </p:cNvPr>
          <p:cNvSpPr/>
          <p:nvPr/>
        </p:nvSpPr>
        <p:spPr>
          <a:xfrm>
            <a:off x="6163796" y="2894153"/>
            <a:ext cx="4927270" cy="1228391"/>
          </a:xfrm>
          <a:prstGeom prst="roundRect">
            <a:avLst/>
          </a:prstGeom>
          <a:solidFill>
            <a:srgbClr val="F9CF3F"/>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91440" tIns="108000" rIns="91440" bIns="45720" anchor="ctr"/>
          <a:lstStyle/>
          <a:p>
            <a:pPr algn="ctr">
              <a:defRPr/>
            </a:pPr>
            <a:r>
              <a:rPr lang="en-GB" sz="1600" b="1">
                <a:solidFill>
                  <a:srgbClr val="0E2F62"/>
                </a:solidFill>
                <a:latin typeface="+mj-lt"/>
              </a:rPr>
              <a:t>NATIONAL STRATEGY</a:t>
            </a:r>
          </a:p>
          <a:p>
            <a:pPr algn="ctr">
              <a:defRPr/>
            </a:pPr>
            <a:r>
              <a:rPr lang="en-GB" sz="1200">
                <a:solidFill>
                  <a:srgbClr val="0E2F62"/>
                </a:solidFill>
                <a:latin typeface="Calibri"/>
                <a:cs typeface="Calibri"/>
              </a:rPr>
              <a:t>Digital Agenda for Spain / AI Strategy / Law 37/2007 / Open Government Plan</a:t>
            </a:r>
          </a:p>
        </p:txBody>
      </p:sp>
      <p:sp>
        <p:nvSpPr>
          <p:cNvPr id="24" name="18 Rectángulo redondeado">
            <a:extLst>
              <a:ext uri="{FF2B5EF4-FFF2-40B4-BE49-F238E27FC236}">
                <a16:creationId xmlns:a16="http://schemas.microsoft.com/office/drawing/2014/main" id="{15FF7E53-8FCA-F269-58A2-9F9ECD6A1874}"/>
              </a:ext>
            </a:extLst>
          </p:cNvPr>
          <p:cNvSpPr/>
          <p:nvPr/>
        </p:nvSpPr>
        <p:spPr>
          <a:xfrm>
            <a:off x="6158499" y="4530276"/>
            <a:ext cx="4927270" cy="1228391"/>
          </a:xfrm>
          <a:prstGeom prst="roundRect">
            <a:avLst/>
          </a:prstGeom>
          <a:solidFill>
            <a:srgbClr val="C3C3C3"/>
          </a:solidFill>
          <a:ln w="19050">
            <a:noFill/>
          </a:ln>
        </p:spPr>
        <p:style>
          <a:lnRef idx="2">
            <a:schemeClr val="accent1">
              <a:shade val="50000"/>
            </a:schemeClr>
          </a:lnRef>
          <a:fillRef idx="1">
            <a:schemeClr val="accent1"/>
          </a:fillRef>
          <a:effectRef idx="0">
            <a:schemeClr val="accent1"/>
          </a:effectRef>
          <a:fontRef idx="minor">
            <a:schemeClr val="lt1"/>
          </a:fontRef>
        </p:style>
        <p:txBody>
          <a:bodyPr tIns="108000" anchor="t"/>
          <a:lstStyle/>
          <a:p>
            <a:pPr algn="ctr">
              <a:defRPr/>
            </a:pPr>
            <a:r>
              <a:rPr lang="en-GB" sz="1600" b="1" dirty="0">
                <a:solidFill>
                  <a:srgbClr val="0E2F62"/>
                </a:solidFill>
                <a:latin typeface="+mj-lt"/>
              </a:rPr>
              <a:t>ACTION PLAN</a:t>
            </a:r>
          </a:p>
        </p:txBody>
      </p:sp>
      <p:sp>
        <p:nvSpPr>
          <p:cNvPr id="25" name="15 Rectángulo redondeado">
            <a:extLst>
              <a:ext uri="{FF2B5EF4-FFF2-40B4-BE49-F238E27FC236}">
                <a16:creationId xmlns:a16="http://schemas.microsoft.com/office/drawing/2014/main" id="{D85FB3EE-ECF5-2478-769C-85FC95CA1250}"/>
              </a:ext>
            </a:extLst>
          </p:cNvPr>
          <p:cNvSpPr/>
          <p:nvPr/>
        </p:nvSpPr>
        <p:spPr>
          <a:xfrm>
            <a:off x="6163796" y="1248513"/>
            <a:ext cx="4927270" cy="1228391"/>
          </a:xfrm>
          <a:prstGeom prst="roundRect">
            <a:avLst/>
          </a:prstGeom>
          <a:solidFill>
            <a:srgbClr val="0E2F62"/>
          </a:solid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600" b="1" dirty="0">
                <a:solidFill>
                  <a:schemeClr val="bg1"/>
                </a:solidFill>
                <a:latin typeface="+mj-lt"/>
              </a:rPr>
              <a:t>EUROPEAN STRATEGY</a:t>
            </a:r>
          </a:p>
          <a:p>
            <a:pPr algn="ctr">
              <a:defRPr/>
            </a:pPr>
            <a:r>
              <a:rPr lang="en-GB" sz="1200" dirty="0">
                <a:solidFill>
                  <a:schemeClr val="bg1"/>
                </a:solidFill>
                <a:latin typeface="Calibri" panose="020F0502020204030204" pitchFamily="34" charset="0"/>
                <a:cs typeface="Calibri" panose="020F0502020204030204" pitchFamily="34" charset="0"/>
              </a:rPr>
              <a:t>Digital Agenda for Europe / European Directives / Publishing standards, privacy / European Data Strategy / IA Law…</a:t>
            </a:r>
          </a:p>
        </p:txBody>
      </p:sp>
      <p:pic>
        <p:nvPicPr>
          <p:cNvPr id="26" name="Imagen 13" descr="Iniciativa Aporta">
            <a:extLst>
              <a:ext uri="{FF2B5EF4-FFF2-40B4-BE49-F238E27FC236}">
                <a16:creationId xmlns:a16="http://schemas.microsoft.com/office/drawing/2014/main" id="{1F4AC9A4-37AC-55BE-757B-62FF2C26714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7851229" y="5066965"/>
            <a:ext cx="1500933" cy="430546"/>
          </a:xfrm>
          <a:prstGeom prst="rect">
            <a:avLst/>
          </a:prstGeom>
        </p:spPr>
      </p:pic>
      <p:sp>
        <p:nvSpPr>
          <p:cNvPr id="27" name="Triángulo 20">
            <a:extLst>
              <a:ext uri="{FF2B5EF4-FFF2-40B4-BE49-F238E27FC236}">
                <a16:creationId xmlns:a16="http://schemas.microsoft.com/office/drawing/2014/main" id="{FF5CBE9E-42B8-365B-2F4D-7C36042485E8}"/>
              </a:ext>
            </a:extLst>
          </p:cNvPr>
          <p:cNvSpPr/>
          <p:nvPr/>
        </p:nvSpPr>
        <p:spPr>
          <a:xfrm flipV="1">
            <a:off x="6458317" y="2608682"/>
            <a:ext cx="1051034" cy="189186"/>
          </a:xfrm>
          <a:prstGeom prst="triangle">
            <a:avLst/>
          </a:prstGeom>
          <a:solidFill>
            <a:srgbClr val="0E2F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28" name="Triángulo 21">
            <a:extLst>
              <a:ext uri="{FF2B5EF4-FFF2-40B4-BE49-F238E27FC236}">
                <a16:creationId xmlns:a16="http://schemas.microsoft.com/office/drawing/2014/main" id="{884828FB-FA88-85D4-A107-381317535E62}"/>
              </a:ext>
            </a:extLst>
          </p:cNvPr>
          <p:cNvSpPr/>
          <p:nvPr/>
        </p:nvSpPr>
        <p:spPr>
          <a:xfrm flipV="1">
            <a:off x="6458317" y="4234253"/>
            <a:ext cx="1051034" cy="189186"/>
          </a:xfrm>
          <a:prstGeom prst="triangle">
            <a:avLst/>
          </a:prstGeom>
          <a:solidFill>
            <a:srgbClr val="0E2F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Tree>
    <p:extLst>
      <p:ext uri="{BB962C8B-B14F-4D97-AF65-F5344CB8AC3E}">
        <p14:creationId xmlns:p14="http://schemas.microsoft.com/office/powerpoint/2010/main" val="30364071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5">
            <a:extLst>
              <a:ext uri="{FF2B5EF4-FFF2-40B4-BE49-F238E27FC236}">
                <a16:creationId xmlns:a16="http://schemas.microsoft.com/office/drawing/2014/main" id="{1D0AC9B9-DCF3-4F26-B391-19E63FF9EBF9}"/>
              </a:ext>
            </a:extLst>
          </p:cNvPr>
          <p:cNvSpPr>
            <a:spLocks noGrp="1"/>
          </p:cNvSpPr>
          <p:nvPr>
            <p:ph type="title"/>
          </p:nvPr>
        </p:nvSpPr>
        <p:spPr/>
        <p:txBody>
          <a:bodyPr/>
          <a:lstStyle/>
          <a:p>
            <a:r>
              <a:rPr lang="en-GB" b="0" dirty="0">
                <a:solidFill>
                  <a:srgbClr val="0E2F62"/>
                </a:solidFill>
              </a:rPr>
              <a:t>WHO </a:t>
            </a:r>
            <a:r>
              <a:rPr lang="en-GB" dirty="0">
                <a:solidFill>
                  <a:srgbClr val="0E2F62"/>
                </a:solidFill>
              </a:rPr>
              <a:t>IS INVOLVED?</a:t>
            </a:r>
          </a:p>
        </p:txBody>
      </p:sp>
      <p:sp>
        <p:nvSpPr>
          <p:cNvPr id="7" name="Marcador de texto 6">
            <a:extLst>
              <a:ext uri="{FF2B5EF4-FFF2-40B4-BE49-F238E27FC236}">
                <a16:creationId xmlns:a16="http://schemas.microsoft.com/office/drawing/2014/main" id="{DBB85F26-A4C3-4873-9B3D-2B46B76E4E1C}"/>
              </a:ext>
            </a:extLst>
          </p:cNvPr>
          <p:cNvSpPr>
            <a:spLocks noGrp="1"/>
          </p:cNvSpPr>
          <p:nvPr>
            <p:ph type="body" sz="quarter" idx="10"/>
          </p:nvPr>
        </p:nvSpPr>
        <p:spPr>
          <a:xfrm>
            <a:off x="1337930" y="1143681"/>
            <a:ext cx="9516140" cy="654422"/>
          </a:xfrm>
        </p:spPr>
        <p:txBody>
          <a:bodyPr/>
          <a:lstStyle/>
          <a:p>
            <a:r>
              <a:rPr lang="en-GB" b="0">
                <a:solidFill>
                  <a:schemeClr val="tx1"/>
                </a:solidFill>
              </a:rPr>
              <a:t>The </a:t>
            </a:r>
            <a:r>
              <a:rPr lang="en-GB">
                <a:solidFill>
                  <a:schemeClr val="tx1"/>
                </a:solidFill>
              </a:rPr>
              <a:t>Aporta Initiative </a:t>
            </a:r>
            <a:r>
              <a:rPr lang="en-GB" b="0">
                <a:solidFill>
                  <a:schemeClr val="tx1"/>
                </a:solidFill>
              </a:rPr>
              <a:t>works with international, national, public and private sector actors through an inclusive governance model. </a:t>
            </a:r>
          </a:p>
          <a:p>
            <a:endParaRPr lang="es-ES" dirty="0"/>
          </a:p>
        </p:txBody>
      </p:sp>
      <p:sp>
        <p:nvSpPr>
          <p:cNvPr id="10" name="Rectángulo redondeado 80">
            <a:extLst>
              <a:ext uri="{FF2B5EF4-FFF2-40B4-BE49-F238E27FC236}">
                <a16:creationId xmlns:a16="http://schemas.microsoft.com/office/drawing/2014/main" id="{F968FDEA-C458-46DC-9A78-C49927C4BF57}"/>
              </a:ext>
            </a:extLst>
          </p:cNvPr>
          <p:cNvSpPr/>
          <p:nvPr/>
        </p:nvSpPr>
        <p:spPr>
          <a:xfrm>
            <a:off x="8833908" y="3042448"/>
            <a:ext cx="2735792" cy="2032244"/>
          </a:xfrm>
          <a:prstGeom prst="roundRect">
            <a:avLst>
              <a:gd name="adj" fmla="val 9991"/>
            </a:avLst>
          </a:prstGeom>
          <a:solidFill>
            <a:srgbClr val="0E2F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11" name="Rectángulo 10">
            <a:extLst>
              <a:ext uri="{FF2B5EF4-FFF2-40B4-BE49-F238E27FC236}">
                <a16:creationId xmlns:a16="http://schemas.microsoft.com/office/drawing/2014/main" id="{734931D1-2E43-4E57-A1A1-D2AC8D4656EF}"/>
              </a:ext>
            </a:extLst>
          </p:cNvPr>
          <p:cNvSpPr/>
          <p:nvPr/>
        </p:nvSpPr>
        <p:spPr>
          <a:xfrm>
            <a:off x="9051718" y="2553601"/>
            <a:ext cx="2119596" cy="246221"/>
          </a:xfrm>
          <a:prstGeom prst="rect">
            <a:avLst/>
          </a:prstGeom>
        </p:spPr>
        <p:txBody>
          <a:bodyPr wrap="square" lIns="0" tIns="0" rIns="0" bIns="0">
            <a:spAutoFit/>
          </a:bodyPr>
          <a:lstStyle/>
          <a:p>
            <a:pPr algn="ctr"/>
            <a:r>
              <a:rPr lang="en-GB" sz="1600" b="1">
                <a:solidFill>
                  <a:srgbClr val="0E2F62"/>
                </a:solidFill>
                <a:latin typeface="+mj-lt"/>
              </a:rPr>
              <a:t>REUSERS</a:t>
            </a:r>
          </a:p>
        </p:txBody>
      </p:sp>
      <p:sp>
        <p:nvSpPr>
          <p:cNvPr id="12" name="Rectángulo 11">
            <a:extLst>
              <a:ext uri="{FF2B5EF4-FFF2-40B4-BE49-F238E27FC236}">
                <a16:creationId xmlns:a16="http://schemas.microsoft.com/office/drawing/2014/main" id="{AF80A603-D675-421F-8A65-A243EDF5B333}"/>
              </a:ext>
            </a:extLst>
          </p:cNvPr>
          <p:cNvSpPr/>
          <p:nvPr/>
        </p:nvSpPr>
        <p:spPr>
          <a:xfrm>
            <a:off x="9218594" y="3377093"/>
            <a:ext cx="2187394" cy="1292662"/>
          </a:xfrm>
          <a:prstGeom prst="rect">
            <a:avLst/>
          </a:prstGeom>
        </p:spPr>
        <p:txBody>
          <a:bodyPr wrap="none" lIns="0" tIns="0" rIns="0" bIns="0">
            <a:spAutoFit/>
          </a:bodyPr>
          <a:lstStyle/>
          <a:p>
            <a:pPr marL="285750" indent="-285750">
              <a:buClr>
                <a:schemeClr val="bg1"/>
              </a:buClr>
              <a:buFont typeface="Arial" panose="020B0604020202020204" pitchFamily="34" charset="0"/>
              <a:buChar char="•"/>
            </a:pPr>
            <a:r>
              <a:rPr lang="en-GB" sz="1400">
                <a:solidFill>
                  <a:schemeClr val="bg1"/>
                </a:solidFill>
                <a:ea typeface="Calibri" panose="020F0502020204030204" pitchFamily="34" charset="0"/>
                <a:cs typeface="Times New Roman" panose="02020603050405020304" pitchFamily="18" charset="0"/>
              </a:rPr>
              <a:t>Companies</a:t>
            </a:r>
          </a:p>
          <a:p>
            <a:pPr marL="285750" indent="-285750">
              <a:buClr>
                <a:schemeClr val="bg1"/>
              </a:buClr>
              <a:buFont typeface="Arial" panose="020B0604020202020204" pitchFamily="34" charset="0"/>
              <a:buChar char="•"/>
            </a:pPr>
            <a:r>
              <a:rPr lang="en-GB" sz="1400">
                <a:solidFill>
                  <a:schemeClr val="bg1"/>
                </a:solidFill>
                <a:ea typeface="Calibri" panose="020F0502020204030204" pitchFamily="34" charset="0"/>
                <a:cs typeface="Times New Roman" panose="02020603050405020304" pitchFamily="18" charset="0"/>
              </a:rPr>
              <a:t>Entrepreneurs</a:t>
            </a:r>
          </a:p>
          <a:p>
            <a:pPr marL="285750" indent="-285750">
              <a:buClr>
                <a:schemeClr val="bg1"/>
              </a:buClr>
              <a:buFont typeface="Arial" panose="020B0604020202020204" pitchFamily="34" charset="0"/>
              <a:buChar char="•"/>
            </a:pPr>
            <a:r>
              <a:rPr lang="en-GB" sz="1400">
                <a:solidFill>
                  <a:schemeClr val="bg1"/>
                </a:solidFill>
                <a:ea typeface="Calibri" panose="020F0502020204030204" pitchFamily="34" charset="0"/>
                <a:cs typeface="Times New Roman" panose="02020603050405020304" pitchFamily="18" charset="0"/>
              </a:rPr>
              <a:t>Public administrations</a:t>
            </a:r>
          </a:p>
          <a:p>
            <a:pPr marL="285750" indent="-285750">
              <a:buClr>
                <a:schemeClr val="bg1"/>
              </a:buClr>
              <a:buFont typeface="Arial" panose="020B0604020202020204" pitchFamily="34" charset="0"/>
              <a:buChar char="•"/>
            </a:pPr>
            <a:r>
              <a:rPr lang="en-GB" sz="1400">
                <a:solidFill>
                  <a:schemeClr val="bg1"/>
                </a:solidFill>
                <a:ea typeface="Calibri" panose="020F0502020204030204" pitchFamily="34" charset="0"/>
                <a:cs typeface="Times New Roman" panose="02020603050405020304" pitchFamily="18" charset="0"/>
              </a:rPr>
              <a:t>Civil society</a:t>
            </a:r>
          </a:p>
          <a:p>
            <a:pPr marL="285750" indent="-285750">
              <a:buClr>
                <a:schemeClr val="bg1"/>
              </a:buClr>
              <a:buFont typeface="Arial" panose="020B0604020202020204" pitchFamily="34" charset="0"/>
              <a:buChar char="•"/>
            </a:pPr>
            <a:r>
              <a:rPr lang="en-GB" sz="1400">
                <a:solidFill>
                  <a:schemeClr val="bg1"/>
                </a:solidFill>
                <a:ea typeface="Calibri" panose="020F0502020204030204" pitchFamily="34" charset="0"/>
                <a:cs typeface="Times New Roman" panose="02020603050405020304" pitchFamily="18" charset="0"/>
              </a:rPr>
              <a:t>Universities</a:t>
            </a:r>
          </a:p>
          <a:p>
            <a:pPr marL="285750" indent="-285750">
              <a:buClr>
                <a:schemeClr val="bg1"/>
              </a:buClr>
              <a:buFont typeface="Arial" panose="020B0604020202020204" pitchFamily="34" charset="0"/>
              <a:buChar char="•"/>
            </a:pPr>
            <a:r>
              <a:rPr lang="en-GB" sz="1400">
                <a:solidFill>
                  <a:schemeClr val="bg1"/>
                </a:solidFill>
                <a:ea typeface="Calibri" panose="020F0502020204030204" pitchFamily="34" charset="0"/>
                <a:cs typeface="Times New Roman" panose="02020603050405020304" pitchFamily="18" charset="0"/>
              </a:rPr>
              <a:t>Citizens</a:t>
            </a:r>
          </a:p>
        </p:txBody>
      </p:sp>
      <p:sp>
        <p:nvSpPr>
          <p:cNvPr id="16" name="Rectángulo redondeado 78">
            <a:extLst>
              <a:ext uri="{FF2B5EF4-FFF2-40B4-BE49-F238E27FC236}">
                <a16:creationId xmlns:a16="http://schemas.microsoft.com/office/drawing/2014/main" id="{03FD0137-918F-4376-9AC1-D7225BB5FF93}"/>
              </a:ext>
            </a:extLst>
          </p:cNvPr>
          <p:cNvSpPr/>
          <p:nvPr/>
        </p:nvSpPr>
        <p:spPr>
          <a:xfrm flipV="1">
            <a:off x="667075" y="5045404"/>
            <a:ext cx="2180342" cy="470364"/>
          </a:xfrm>
          <a:prstGeom prst="roundRect">
            <a:avLst>
              <a:gd name="adj" fmla="val 23491"/>
            </a:avLst>
          </a:prstGeom>
          <a:solidFill>
            <a:srgbClr val="F9CF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solidFill>
                <a:srgbClr val="6E2585"/>
              </a:solidFill>
            </a:endParaRPr>
          </a:p>
        </p:txBody>
      </p:sp>
      <p:sp>
        <p:nvSpPr>
          <p:cNvPr id="17" name="Rectángulo redondeado 37">
            <a:extLst>
              <a:ext uri="{FF2B5EF4-FFF2-40B4-BE49-F238E27FC236}">
                <a16:creationId xmlns:a16="http://schemas.microsoft.com/office/drawing/2014/main" id="{8677464F-B176-4847-B650-CD8E05B0BD88}"/>
              </a:ext>
            </a:extLst>
          </p:cNvPr>
          <p:cNvSpPr/>
          <p:nvPr/>
        </p:nvSpPr>
        <p:spPr>
          <a:xfrm>
            <a:off x="685800" y="3042448"/>
            <a:ext cx="2180342" cy="1921662"/>
          </a:xfrm>
          <a:prstGeom prst="roundRect">
            <a:avLst>
              <a:gd name="adj" fmla="val 9991"/>
            </a:avLst>
          </a:prstGeom>
          <a:solidFill>
            <a:srgbClr val="0E2F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18" name="Rectángulo 17">
            <a:extLst>
              <a:ext uri="{FF2B5EF4-FFF2-40B4-BE49-F238E27FC236}">
                <a16:creationId xmlns:a16="http://schemas.microsoft.com/office/drawing/2014/main" id="{84877DFE-E03B-4AF5-9012-A291279F4390}"/>
              </a:ext>
            </a:extLst>
          </p:cNvPr>
          <p:cNvSpPr/>
          <p:nvPr/>
        </p:nvSpPr>
        <p:spPr>
          <a:xfrm>
            <a:off x="453276" y="2553601"/>
            <a:ext cx="2677400" cy="338554"/>
          </a:xfrm>
          <a:prstGeom prst="rect">
            <a:avLst/>
          </a:prstGeom>
        </p:spPr>
        <p:txBody>
          <a:bodyPr wrap="square">
            <a:spAutoFit/>
          </a:bodyPr>
          <a:lstStyle/>
          <a:p>
            <a:pPr algn="ctr"/>
            <a:r>
              <a:rPr lang="en-GB" sz="1600" b="1">
                <a:solidFill>
                  <a:srgbClr val="0E2F62"/>
                </a:solidFill>
                <a:latin typeface="+mj-lt"/>
              </a:rPr>
              <a:t>DATA MANAGERS</a:t>
            </a:r>
          </a:p>
        </p:txBody>
      </p:sp>
      <p:sp>
        <p:nvSpPr>
          <p:cNvPr id="19" name="Rectángulo 18">
            <a:extLst>
              <a:ext uri="{FF2B5EF4-FFF2-40B4-BE49-F238E27FC236}">
                <a16:creationId xmlns:a16="http://schemas.microsoft.com/office/drawing/2014/main" id="{2C07C23A-7510-488E-84C5-7421C346CC99}"/>
              </a:ext>
            </a:extLst>
          </p:cNvPr>
          <p:cNvSpPr/>
          <p:nvPr/>
        </p:nvSpPr>
        <p:spPr>
          <a:xfrm>
            <a:off x="897099" y="3134088"/>
            <a:ext cx="1566454" cy="307777"/>
          </a:xfrm>
          <a:prstGeom prst="rect">
            <a:avLst/>
          </a:prstGeom>
        </p:spPr>
        <p:txBody>
          <a:bodyPr wrap="square">
            <a:spAutoFit/>
          </a:bodyPr>
          <a:lstStyle/>
          <a:p>
            <a:pPr algn="ctr"/>
            <a:r>
              <a:rPr lang="en-GB" sz="1400" b="1">
                <a:solidFill>
                  <a:srgbClr val="F9CF3F"/>
                </a:solidFill>
                <a:ea typeface="Calibri" panose="020F0502020204030204" pitchFamily="34" charset="0"/>
                <a:cs typeface="Times New Roman" panose="02020603050405020304" pitchFamily="18" charset="0"/>
              </a:rPr>
              <a:t>PUBLIC SECTOR</a:t>
            </a:r>
          </a:p>
        </p:txBody>
      </p:sp>
      <p:sp>
        <p:nvSpPr>
          <p:cNvPr id="20" name="Rectángulo 19">
            <a:extLst>
              <a:ext uri="{FF2B5EF4-FFF2-40B4-BE49-F238E27FC236}">
                <a16:creationId xmlns:a16="http://schemas.microsoft.com/office/drawing/2014/main" id="{D4B16E91-4CD9-409F-B0DC-02D85F34D2EB}"/>
              </a:ext>
            </a:extLst>
          </p:cNvPr>
          <p:cNvSpPr/>
          <p:nvPr/>
        </p:nvSpPr>
        <p:spPr>
          <a:xfrm>
            <a:off x="938532" y="5126697"/>
            <a:ext cx="1598515" cy="307777"/>
          </a:xfrm>
          <a:prstGeom prst="rect">
            <a:avLst/>
          </a:prstGeom>
        </p:spPr>
        <p:txBody>
          <a:bodyPr wrap="square">
            <a:spAutoFit/>
          </a:bodyPr>
          <a:lstStyle/>
          <a:p>
            <a:pPr algn="ctr"/>
            <a:r>
              <a:rPr lang="en-GB" sz="1400" b="1" dirty="0">
                <a:solidFill>
                  <a:srgbClr val="0E2F62"/>
                </a:solidFill>
                <a:ea typeface="Calibri" panose="020F0502020204030204" pitchFamily="34" charset="0"/>
                <a:cs typeface="Times New Roman" panose="02020603050405020304" pitchFamily="18" charset="0"/>
              </a:rPr>
              <a:t>PRIVATE SECTOR</a:t>
            </a:r>
          </a:p>
        </p:txBody>
      </p:sp>
      <p:sp>
        <p:nvSpPr>
          <p:cNvPr id="21" name="Rectángulo 20">
            <a:extLst>
              <a:ext uri="{FF2B5EF4-FFF2-40B4-BE49-F238E27FC236}">
                <a16:creationId xmlns:a16="http://schemas.microsoft.com/office/drawing/2014/main" id="{90492706-2922-4274-B8C0-B4B2C9D90133}"/>
              </a:ext>
            </a:extLst>
          </p:cNvPr>
          <p:cNvSpPr/>
          <p:nvPr/>
        </p:nvSpPr>
        <p:spPr>
          <a:xfrm>
            <a:off x="904138" y="3391569"/>
            <a:ext cx="1734023" cy="954107"/>
          </a:xfrm>
          <a:prstGeom prst="rect">
            <a:avLst/>
          </a:prstGeom>
        </p:spPr>
        <p:txBody>
          <a:bodyPr wrap="square">
            <a:spAutoFit/>
          </a:bodyPr>
          <a:lstStyle/>
          <a:p>
            <a:pPr marL="285750" indent="-285750">
              <a:buClr>
                <a:schemeClr val="bg1"/>
              </a:buClr>
              <a:buFont typeface="Arial" panose="020B0604020202020204" pitchFamily="34" charset="0"/>
              <a:buChar char="•"/>
            </a:pPr>
            <a:r>
              <a:rPr lang="en-GB" sz="1400" dirty="0">
                <a:solidFill>
                  <a:schemeClr val="bg1"/>
                </a:solidFill>
                <a:ea typeface="Calibri" panose="020F0502020204030204" pitchFamily="34" charset="0"/>
                <a:cs typeface="Times New Roman" panose="02020603050405020304" pitchFamily="18" charset="0"/>
              </a:rPr>
              <a:t>State</a:t>
            </a:r>
          </a:p>
          <a:p>
            <a:pPr marL="285750" indent="-285750">
              <a:buClr>
                <a:schemeClr val="bg1"/>
              </a:buClr>
              <a:buFont typeface="Arial" panose="020B0604020202020204" pitchFamily="34" charset="0"/>
              <a:buChar char="•"/>
            </a:pPr>
            <a:r>
              <a:rPr lang="en-GB" sz="1400" dirty="0">
                <a:solidFill>
                  <a:schemeClr val="bg1"/>
                </a:solidFill>
                <a:ea typeface="Calibri" panose="020F0502020204030204" pitchFamily="34" charset="0"/>
                <a:cs typeface="Times New Roman" panose="02020603050405020304" pitchFamily="18" charset="0"/>
              </a:rPr>
              <a:t>Autonomies</a:t>
            </a:r>
          </a:p>
          <a:p>
            <a:pPr marL="285750" indent="-285750">
              <a:buClr>
                <a:schemeClr val="bg1"/>
              </a:buClr>
              <a:buFont typeface="Arial" panose="020B0604020202020204" pitchFamily="34" charset="0"/>
              <a:buChar char="•"/>
            </a:pPr>
            <a:r>
              <a:rPr lang="en-GB" sz="1400" dirty="0">
                <a:solidFill>
                  <a:schemeClr val="bg1"/>
                </a:solidFill>
                <a:ea typeface="Calibri" panose="020F0502020204030204" pitchFamily="34" charset="0"/>
                <a:cs typeface="Times New Roman" panose="02020603050405020304" pitchFamily="18" charset="0"/>
              </a:rPr>
              <a:t>Local</a:t>
            </a:r>
          </a:p>
          <a:p>
            <a:pPr marL="285750" indent="-285750">
              <a:buClr>
                <a:schemeClr val="bg1"/>
              </a:buClr>
              <a:buFont typeface="Arial" panose="020B0604020202020204" pitchFamily="34" charset="0"/>
              <a:buChar char="•"/>
            </a:pPr>
            <a:r>
              <a:rPr lang="en-GB" sz="1400" dirty="0">
                <a:solidFill>
                  <a:schemeClr val="bg1"/>
                </a:solidFill>
                <a:ea typeface="Calibri" panose="020F0502020204030204" pitchFamily="34" charset="0"/>
                <a:cs typeface="Times New Roman" panose="02020603050405020304" pitchFamily="18" charset="0"/>
              </a:rPr>
              <a:t>Universities</a:t>
            </a:r>
          </a:p>
        </p:txBody>
      </p:sp>
      <p:sp>
        <p:nvSpPr>
          <p:cNvPr id="45" name="Rectángulo 44">
            <a:extLst>
              <a:ext uri="{FF2B5EF4-FFF2-40B4-BE49-F238E27FC236}">
                <a16:creationId xmlns:a16="http://schemas.microsoft.com/office/drawing/2014/main" id="{13597F17-B627-4F1A-BE43-9E9F7548BB75}"/>
              </a:ext>
            </a:extLst>
          </p:cNvPr>
          <p:cNvSpPr/>
          <p:nvPr/>
        </p:nvSpPr>
        <p:spPr>
          <a:xfrm>
            <a:off x="4284966" y="2572925"/>
            <a:ext cx="3270062" cy="492443"/>
          </a:xfrm>
          <a:prstGeom prst="rect">
            <a:avLst/>
          </a:prstGeom>
        </p:spPr>
        <p:txBody>
          <a:bodyPr wrap="none" lIns="0" tIns="0" rIns="0" bIns="0">
            <a:spAutoFit/>
          </a:bodyPr>
          <a:lstStyle/>
          <a:p>
            <a:pPr algn="ctr"/>
            <a:r>
              <a:rPr lang="en-GB" sz="1600" b="1">
                <a:solidFill>
                  <a:srgbClr val="0E2F62"/>
                </a:solidFill>
                <a:latin typeface="+mj-lt"/>
              </a:rPr>
              <a:t>INTERNATIONAL EFFORTS </a:t>
            </a:r>
          </a:p>
          <a:p>
            <a:pPr algn="ctr"/>
            <a:r>
              <a:rPr lang="en-GB" sz="1600" b="1">
                <a:solidFill>
                  <a:srgbClr val="0E2F62"/>
                </a:solidFill>
                <a:latin typeface="+mj-lt"/>
              </a:rPr>
              <a:t>OF OPEN DATA</a:t>
            </a:r>
          </a:p>
        </p:txBody>
      </p:sp>
      <p:sp>
        <p:nvSpPr>
          <p:cNvPr id="52" name="Rectángulo 51">
            <a:extLst>
              <a:ext uri="{FF2B5EF4-FFF2-40B4-BE49-F238E27FC236}">
                <a16:creationId xmlns:a16="http://schemas.microsoft.com/office/drawing/2014/main" id="{77C072E9-9800-412A-8190-A777AD306435}"/>
              </a:ext>
            </a:extLst>
          </p:cNvPr>
          <p:cNvSpPr/>
          <p:nvPr/>
        </p:nvSpPr>
        <p:spPr>
          <a:xfrm>
            <a:off x="1171125" y="6101779"/>
            <a:ext cx="1272721" cy="523220"/>
          </a:xfrm>
          <a:prstGeom prst="rect">
            <a:avLst/>
          </a:prstGeom>
        </p:spPr>
        <p:txBody>
          <a:bodyPr wrap="none">
            <a:spAutoFit/>
          </a:bodyPr>
          <a:lstStyle/>
          <a:p>
            <a:pPr algn="ctr"/>
            <a:r>
              <a:rPr lang="en-GB" sz="1400" b="1">
                <a:latin typeface="Calibri" panose="020F0502020204030204" pitchFamily="34" charset="0"/>
                <a:ea typeface="Calibri" panose="020F0502020204030204" pitchFamily="34" charset="0"/>
                <a:cs typeface="Calibri" panose="020F0502020204030204" pitchFamily="34" charset="0"/>
              </a:rPr>
              <a:t>Associations</a:t>
            </a:r>
          </a:p>
          <a:p>
            <a:pPr algn="ctr"/>
            <a:r>
              <a:rPr lang="en-GB" sz="1400" b="1">
                <a:latin typeface="Calibri" panose="020F0502020204030204" pitchFamily="34" charset="0"/>
                <a:ea typeface="Calibri" panose="020F0502020204030204" pitchFamily="34" charset="0"/>
                <a:cs typeface="Calibri" panose="020F0502020204030204" pitchFamily="34" charset="0"/>
              </a:rPr>
              <a:t> business</a:t>
            </a:r>
          </a:p>
        </p:txBody>
      </p:sp>
      <p:sp>
        <p:nvSpPr>
          <p:cNvPr id="53" name="Rectángulo 52">
            <a:extLst>
              <a:ext uri="{FF2B5EF4-FFF2-40B4-BE49-F238E27FC236}">
                <a16:creationId xmlns:a16="http://schemas.microsoft.com/office/drawing/2014/main" id="{566C79AC-2A9C-4A7B-9A44-793458F32D9D}"/>
              </a:ext>
            </a:extLst>
          </p:cNvPr>
          <p:cNvSpPr/>
          <p:nvPr/>
        </p:nvSpPr>
        <p:spPr>
          <a:xfrm>
            <a:off x="2929466" y="6101779"/>
            <a:ext cx="1711238" cy="523220"/>
          </a:xfrm>
          <a:prstGeom prst="rect">
            <a:avLst/>
          </a:prstGeom>
        </p:spPr>
        <p:txBody>
          <a:bodyPr wrap="none">
            <a:spAutoFit/>
          </a:bodyPr>
          <a:lstStyle/>
          <a:p>
            <a:pPr algn="ctr"/>
            <a:r>
              <a:rPr lang="en-GB" sz="1400" b="1">
                <a:latin typeface="Calibri" panose="020F0502020204030204" pitchFamily="34" charset="0"/>
                <a:ea typeface="Calibri" panose="020F0502020204030204" pitchFamily="34" charset="0"/>
                <a:cs typeface="Calibri" panose="020F0502020204030204" pitchFamily="34" charset="0"/>
              </a:rPr>
              <a:t>Organisations of the</a:t>
            </a:r>
          </a:p>
          <a:p>
            <a:pPr algn="ctr"/>
            <a:r>
              <a:rPr lang="en-GB" sz="1400" b="1">
                <a:latin typeface="Calibri" panose="020F0502020204030204" pitchFamily="34" charset="0"/>
                <a:ea typeface="Calibri" panose="020F0502020204030204" pitchFamily="34" charset="0"/>
                <a:cs typeface="Calibri" panose="020F0502020204030204" pitchFamily="34" charset="0"/>
              </a:rPr>
              <a:t>civil society</a:t>
            </a:r>
          </a:p>
        </p:txBody>
      </p:sp>
      <p:sp>
        <p:nvSpPr>
          <p:cNvPr id="54" name="Rectángulo 53">
            <a:extLst>
              <a:ext uri="{FF2B5EF4-FFF2-40B4-BE49-F238E27FC236}">
                <a16:creationId xmlns:a16="http://schemas.microsoft.com/office/drawing/2014/main" id="{3714C3CE-5B87-4BC4-9ADA-A5C900085D0B}"/>
              </a:ext>
            </a:extLst>
          </p:cNvPr>
          <p:cNvSpPr/>
          <p:nvPr/>
        </p:nvSpPr>
        <p:spPr>
          <a:xfrm>
            <a:off x="7540360" y="6101779"/>
            <a:ext cx="1509260" cy="523220"/>
          </a:xfrm>
          <a:prstGeom prst="rect">
            <a:avLst/>
          </a:prstGeom>
        </p:spPr>
        <p:txBody>
          <a:bodyPr wrap="none">
            <a:spAutoFit/>
          </a:bodyPr>
          <a:lstStyle/>
          <a:p>
            <a:pPr algn="ctr"/>
            <a:r>
              <a:rPr lang="en-GB" sz="1400" b="1">
                <a:latin typeface="Calibri" panose="020F0502020204030204" pitchFamily="34" charset="0"/>
                <a:ea typeface="Calibri" panose="020F0502020204030204" pitchFamily="34" charset="0"/>
                <a:cs typeface="Calibri" panose="020F0502020204030204" pitchFamily="34" charset="0"/>
              </a:rPr>
              <a:t>Network of entities </a:t>
            </a:r>
          </a:p>
          <a:p>
            <a:pPr algn="ctr"/>
            <a:r>
              <a:rPr lang="en-GB" sz="1400" b="1">
                <a:latin typeface="Calibri" panose="020F0502020204030204" pitchFamily="34" charset="0"/>
                <a:ea typeface="Calibri" panose="020F0502020204030204" pitchFamily="34" charset="0"/>
                <a:cs typeface="Calibri" panose="020F0502020204030204" pitchFamily="34" charset="0"/>
              </a:rPr>
              <a:t>premises</a:t>
            </a:r>
          </a:p>
        </p:txBody>
      </p:sp>
      <p:sp>
        <p:nvSpPr>
          <p:cNvPr id="55" name="Rectángulo 54">
            <a:extLst>
              <a:ext uri="{FF2B5EF4-FFF2-40B4-BE49-F238E27FC236}">
                <a16:creationId xmlns:a16="http://schemas.microsoft.com/office/drawing/2014/main" id="{7F67B9AB-E78B-4EA5-A9AB-FE222C594726}"/>
              </a:ext>
            </a:extLst>
          </p:cNvPr>
          <p:cNvSpPr/>
          <p:nvPr/>
        </p:nvSpPr>
        <p:spPr>
          <a:xfrm>
            <a:off x="8697469" y="6101779"/>
            <a:ext cx="2699719" cy="523220"/>
          </a:xfrm>
          <a:prstGeom prst="rect">
            <a:avLst/>
          </a:prstGeom>
        </p:spPr>
        <p:txBody>
          <a:bodyPr wrap="square">
            <a:spAutoFit/>
          </a:bodyPr>
          <a:lstStyle/>
          <a:p>
            <a:pPr algn="ctr"/>
            <a:r>
              <a:rPr lang="en-GB" sz="1400" b="1">
                <a:latin typeface="Calibri" panose="020F0502020204030204" pitchFamily="34" charset="0"/>
                <a:ea typeface="Calibri" panose="020F0502020204030204" pitchFamily="34" charset="0"/>
                <a:cs typeface="Calibri" panose="020F0502020204030204" pitchFamily="34" charset="0"/>
              </a:rPr>
              <a:t>Information </a:t>
            </a:r>
          </a:p>
          <a:p>
            <a:pPr algn="ctr"/>
            <a:r>
              <a:rPr lang="en-GB" sz="1400" b="1">
                <a:latin typeface="Calibri" panose="020F0502020204030204" pitchFamily="34" charset="0"/>
                <a:ea typeface="Calibri" panose="020F0502020204030204" pitchFamily="34" charset="0"/>
                <a:cs typeface="Calibri" panose="020F0502020204030204" pitchFamily="34" charset="0"/>
              </a:rPr>
              <a:t>universities</a:t>
            </a:r>
          </a:p>
        </p:txBody>
      </p:sp>
      <p:sp>
        <p:nvSpPr>
          <p:cNvPr id="56" name="Rectángulo 55">
            <a:extLst>
              <a:ext uri="{FF2B5EF4-FFF2-40B4-BE49-F238E27FC236}">
                <a16:creationId xmlns:a16="http://schemas.microsoft.com/office/drawing/2014/main" id="{A0A8802B-DF95-4120-8E0D-2028A968E1A1}"/>
              </a:ext>
            </a:extLst>
          </p:cNvPr>
          <p:cNvSpPr/>
          <p:nvPr/>
        </p:nvSpPr>
        <p:spPr>
          <a:xfrm>
            <a:off x="5358234" y="6101779"/>
            <a:ext cx="1567289" cy="523220"/>
          </a:xfrm>
          <a:prstGeom prst="rect">
            <a:avLst/>
          </a:prstGeom>
        </p:spPr>
        <p:txBody>
          <a:bodyPr wrap="none">
            <a:spAutoFit/>
          </a:bodyPr>
          <a:lstStyle/>
          <a:p>
            <a:pPr algn="ctr"/>
            <a:r>
              <a:rPr lang="en-GB" sz="1400" b="1">
                <a:latin typeface="Calibri" panose="020F0502020204030204" pitchFamily="34" charset="0"/>
                <a:ea typeface="Calibri" panose="020F0502020204030204" pitchFamily="34" charset="0"/>
                <a:cs typeface="Calibri" panose="020F0502020204030204" pitchFamily="34" charset="0"/>
              </a:rPr>
              <a:t>Working groups </a:t>
            </a:r>
          </a:p>
          <a:p>
            <a:pPr algn="ctr"/>
            <a:r>
              <a:rPr lang="en-GB" sz="1400" b="1">
                <a:latin typeface="Calibri" panose="020F0502020204030204" pitchFamily="34" charset="0"/>
                <a:ea typeface="Calibri" panose="020F0502020204030204" pitchFamily="34" charset="0"/>
                <a:cs typeface="Calibri" panose="020F0502020204030204" pitchFamily="34" charset="0"/>
              </a:rPr>
              <a:t> CAAC</a:t>
            </a:r>
          </a:p>
        </p:txBody>
      </p:sp>
      <p:sp>
        <p:nvSpPr>
          <p:cNvPr id="51" name="Rectángulo 50">
            <a:extLst>
              <a:ext uri="{FF2B5EF4-FFF2-40B4-BE49-F238E27FC236}">
                <a16:creationId xmlns:a16="http://schemas.microsoft.com/office/drawing/2014/main" id="{D66711FF-A0DE-4FFB-99D0-71E0F7E45EB2}"/>
              </a:ext>
            </a:extLst>
          </p:cNvPr>
          <p:cNvSpPr/>
          <p:nvPr/>
        </p:nvSpPr>
        <p:spPr>
          <a:xfrm>
            <a:off x="3333060" y="5725883"/>
            <a:ext cx="5352777" cy="338554"/>
          </a:xfrm>
          <a:prstGeom prst="rect">
            <a:avLst/>
          </a:prstGeom>
          <a:noFill/>
        </p:spPr>
        <p:txBody>
          <a:bodyPr wrap="square">
            <a:spAutoFit/>
          </a:bodyPr>
          <a:lstStyle/>
          <a:p>
            <a:pPr algn="ctr"/>
            <a:r>
              <a:rPr lang="en-GB" sz="1600" b="1">
                <a:solidFill>
                  <a:srgbClr val="0E2F62"/>
                </a:solidFill>
                <a:latin typeface="+mj-lt"/>
              </a:rPr>
              <a:t>NATIONAL COORDINATION GROUPS</a:t>
            </a:r>
          </a:p>
        </p:txBody>
      </p:sp>
      <p:pic>
        <p:nvPicPr>
          <p:cNvPr id="9" name="Imagen 8">
            <a:extLst>
              <a:ext uri="{FF2B5EF4-FFF2-40B4-BE49-F238E27FC236}">
                <a16:creationId xmlns:a16="http://schemas.microsoft.com/office/drawing/2014/main" id="{C24EACE6-4A8F-0E76-53DB-AA2817058A6B}"/>
              </a:ext>
            </a:extLst>
          </p:cNvPr>
          <p:cNvPicPr>
            <a:picLocks noChangeAspect="1"/>
          </p:cNvPicPr>
          <p:nvPr/>
        </p:nvPicPr>
        <p:blipFill>
          <a:blip r:embed="rId3"/>
          <a:stretch>
            <a:fillRect/>
          </a:stretch>
        </p:blipFill>
        <p:spPr>
          <a:xfrm>
            <a:off x="5742748" y="3189671"/>
            <a:ext cx="533400" cy="330200"/>
          </a:xfrm>
          <a:prstGeom prst="rect">
            <a:avLst/>
          </a:prstGeom>
        </p:spPr>
      </p:pic>
      <p:pic>
        <p:nvPicPr>
          <p:cNvPr id="13" name="Imagen 12">
            <a:extLst>
              <a:ext uri="{FF2B5EF4-FFF2-40B4-BE49-F238E27FC236}">
                <a16:creationId xmlns:a16="http://schemas.microsoft.com/office/drawing/2014/main" id="{869CF089-99A0-E469-CC61-67DB76AF5B75}"/>
              </a:ext>
            </a:extLst>
          </p:cNvPr>
          <p:cNvPicPr>
            <a:picLocks noChangeAspect="1"/>
          </p:cNvPicPr>
          <p:nvPr/>
        </p:nvPicPr>
        <p:blipFill>
          <a:blip r:embed="rId3"/>
          <a:stretch>
            <a:fillRect/>
          </a:stretch>
        </p:blipFill>
        <p:spPr>
          <a:xfrm rot="5400000">
            <a:off x="8143114" y="4008224"/>
            <a:ext cx="533400" cy="330200"/>
          </a:xfrm>
          <a:prstGeom prst="rect">
            <a:avLst/>
          </a:prstGeom>
        </p:spPr>
      </p:pic>
      <p:pic>
        <p:nvPicPr>
          <p:cNvPr id="14" name="Imagen 13">
            <a:extLst>
              <a:ext uri="{FF2B5EF4-FFF2-40B4-BE49-F238E27FC236}">
                <a16:creationId xmlns:a16="http://schemas.microsoft.com/office/drawing/2014/main" id="{F19D1D26-AEB8-BA6C-B26C-015690003BC0}"/>
              </a:ext>
            </a:extLst>
          </p:cNvPr>
          <p:cNvPicPr>
            <a:picLocks noChangeAspect="1"/>
          </p:cNvPicPr>
          <p:nvPr/>
        </p:nvPicPr>
        <p:blipFill>
          <a:blip r:embed="rId3"/>
          <a:stretch>
            <a:fillRect/>
          </a:stretch>
        </p:blipFill>
        <p:spPr>
          <a:xfrm rot="5400000">
            <a:off x="3127941" y="4008224"/>
            <a:ext cx="533400" cy="330200"/>
          </a:xfrm>
          <a:prstGeom prst="rect">
            <a:avLst/>
          </a:prstGeom>
        </p:spPr>
      </p:pic>
      <p:sp>
        <p:nvSpPr>
          <p:cNvPr id="4" name="Rectángulo redondeado 80">
            <a:extLst>
              <a:ext uri="{FF2B5EF4-FFF2-40B4-BE49-F238E27FC236}">
                <a16:creationId xmlns:a16="http://schemas.microsoft.com/office/drawing/2014/main" id="{AD8D3746-51C6-1181-11B4-8D06BECECC06}"/>
              </a:ext>
            </a:extLst>
          </p:cNvPr>
          <p:cNvSpPr/>
          <p:nvPr/>
        </p:nvSpPr>
        <p:spPr>
          <a:xfrm>
            <a:off x="3923141" y="3647328"/>
            <a:ext cx="4072523" cy="1427363"/>
          </a:xfrm>
          <a:prstGeom prst="roundRect">
            <a:avLst>
              <a:gd name="adj" fmla="val 9991"/>
            </a:avLst>
          </a:prstGeom>
          <a:solidFill>
            <a:srgbClr val="0E2F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pic>
        <p:nvPicPr>
          <p:cNvPr id="8" name="Imagen 7">
            <a:extLst>
              <a:ext uri="{FF2B5EF4-FFF2-40B4-BE49-F238E27FC236}">
                <a16:creationId xmlns:a16="http://schemas.microsoft.com/office/drawing/2014/main" id="{8C53368F-4FB3-78CA-E081-EDC949F7CEA5}"/>
              </a:ext>
            </a:extLst>
          </p:cNvPr>
          <p:cNvPicPr>
            <a:picLocks noChangeAspect="1"/>
          </p:cNvPicPr>
          <p:nvPr/>
        </p:nvPicPr>
        <p:blipFill>
          <a:blip r:embed="rId3"/>
          <a:stretch>
            <a:fillRect/>
          </a:stretch>
        </p:blipFill>
        <p:spPr>
          <a:xfrm>
            <a:off x="5742748" y="5221671"/>
            <a:ext cx="533400" cy="330200"/>
          </a:xfrm>
          <a:prstGeom prst="rect">
            <a:avLst/>
          </a:prstGeom>
        </p:spPr>
      </p:pic>
      <p:pic>
        <p:nvPicPr>
          <p:cNvPr id="15" name="Imagen 14" descr="Iniciativa Aporta, Government of Spain, Ministry for Digital Transformation and Public Administration, Secretary of State for Digitalization and Artificial Intelligence, Red.es.">
            <a:extLst>
              <a:ext uri="{FF2B5EF4-FFF2-40B4-BE49-F238E27FC236}">
                <a16:creationId xmlns:a16="http://schemas.microsoft.com/office/drawing/2014/main" id="{6A66912D-0A29-330A-2C09-031AE43CEE65}"/>
              </a:ext>
            </a:extLst>
          </p:cNvPr>
          <p:cNvPicPr>
            <a:picLocks noChangeAspect="1"/>
          </p:cNvPicPr>
          <p:nvPr/>
        </p:nvPicPr>
        <p:blipFill>
          <a:blip r:embed="rId4"/>
          <a:stretch>
            <a:fillRect/>
          </a:stretch>
        </p:blipFill>
        <p:spPr>
          <a:xfrm>
            <a:off x="4251252" y="3868622"/>
            <a:ext cx="3416300" cy="977900"/>
          </a:xfrm>
          <a:prstGeom prst="rect">
            <a:avLst/>
          </a:prstGeom>
        </p:spPr>
      </p:pic>
      <p:pic>
        <p:nvPicPr>
          <p:cNvPr id="39" name="Imagen 38" descr="Un dibujo de una persona&#10;&#10;Descripción generada automáticamente con confianza media">
            <a:extLst>
              <a:ext uri="{FF2B5EF4-FFF2-40B4-BE49-F238E27FC236}">
                <a16:creationId xmlns:a16="http://schemas.microsoft.com/office/drawing/2014/main" id="{C7200587-79E6-5E59-9A32-0CEBD126D40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86923" y="1891072"/>
            <a:ext cx="1612900" cy="419100"/>
          </a:xfrm>
          <a:prstGeom prst="rect">
            <a:avLst/>
          </a:prstGeom>
        </p:spPr>
      </p:pic>
    </p:spTree>
    <p:extLst>
      <p:ext uri="{BB962C8B-B14F-4D97-AF65-F5344CB8AC3E}">
        <p14:creationId xmlns:p14="http://schemas.microsoft.com/office/powerpoint/2010/main" val="394217654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Rectángulo 38">
            <a:extLst>
              <a:ext uri="{FF2B5EF4-FFF2-40B4-BE49-F238E27FC236}">
                <a16:creationId xmlns:a16="http://schemas.microsoft.com/office/drawing/2014/main" id="{A7A3922A-9297-91AB-42CA-5EF36967ABB9}"/>
              </a:ext>
            </a:extLst>
          </p:cNvPr>
          <p:cNvSpPr/>
          <p:nvPr/>
        </p:nvSpPr>
        <p:spPr>
          <a:xfrm>
            <a:off x="-14530" y="5698237"/>
            <a:ext cx="12206530" cy="671587"/>
          </a:xfrm>
          <a:prstGeom prst="rect">
            <a:avLst/>
          </a:prstGeom>
          <a:solidFill>
            <a:srgbClr val="0E2F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solidFill>
                <a:srgbClr val="7030A0"/>
              </a:solidFill>
            </a:endParaRPr>
          </a:p>
        </p:txBody>
      </p:sp>
      <p:sp>
        <p:nvSpPr>
          <p:cNvPr id="37" name="Rectángulo 36">
            <a:extLst>
              <a:ext uri="{FF2B5EF4-FFF2-40B4-BE49-F238E27FC236}">
                <a16:creationId xmlns:a16="http://schemas.microsoft.com/office/drawing/2014/main" id="{D1DC5D84-13D3-8449-9FAB-DD6AA7BA097A}"/>
              </a:ext>
            </a:extLst>
          </p:cNvPr>
          <p:cNvSpPr>
            <a:spLocks noGrp="1" noRot="1" noMove="1" noResize="1" noEditPoints="1" noAdjustHandles="1" noChangeArrowheads="1" noChangeShapeType="1"/>
          </p:cNvSpPr>
          <p:nvPr/>
        </p:nvSpPr>
        <p:spPr>
          <a:xfrm>
            <a:off x="0" y="1619028"/>
            <a:ext cx="12192000" cy="2330200"/>
          </a:xfrm>
          <a:prstGeom prst="rect">
            <a:avLst/>
          </a:prstGeom>
          <a:solidFill>
            <a:srgbClr val="C3C3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solidFill>
                <a:schemeClr val="bg1"/>
              </a:solidFill>
            </a:endParaRPr>
          </a:p>
        </p:txBody>
      </p:sp>
      <p:sp>
        <p:nvSpPr>
          <p:cNvPr id="2" name="Título 1">
            <a:extLst>
              <a:ext uri="{FF2B5EF4-FFF2-40B4-BE49-F238E27FC236}">
                <a16:creationId xmlns:a16="http://schemas.microsoft.com/office/drawing/2014/main" id="{0E107A96-81B3-43AB-8147-484CDA893E77}"/>
              </a:ext>
            </a:extLst>
          </p:cNvPr>
          <p:cNvSpPr>
            <a:spLocks noGrp="1"/>
          </p:cNvSpPr>
          <p:nvPr>
            <p:ph type="title"/>
          </p:nvPr>
        </p:nvSpPr>
        <p:spPr/>
        <p:txBody>
          <a:bodyPr/>
          <a:lstStyle/>
          <a:p>
            <a:r>
              <a:rPr lang="en-GB">
                <a:solidFill>
                  <a:srgbClr val="0E2F62"/>
                </a:solidFill>
              </a:rPr>
              <a:t>wHAT ACTIONS ARE BEING DEVELOPED?</a:t>
            </a:r>
          </a:p>
        </p:txBody>
      </p:sp>
      <p:sp>
        <p:nvSpPr>
          <p:cNvPr id="3" name="Marcador de texto 2">
            <a:extLst>
              <a:ext uri="{FF2B5EF4-FFF2-40B4-BE49-F238E27FC236}">
                <a16:creationId xmlns:a16="http://schemas.microsoft.com/office/drawing/2014/main" id="{1C2F3888-4F3B-4C75-B994-33A7A2C47FAD}"/>
              </a:ext>
            </a:extLst>
          </p:cNvPr>
          <p:cNvSpPr>
            <a:spLocks noGrp="1"/>
          </p:cNvSpPr>
          <p:nvPr>
            <p:ph type="body" sz="quarter" idx="10"/>
          </p:nvPr>
        </p:nvSpPr>
        <p:spPr>
          <a:xfrm>
            <a:off x="0" y="1065226"/>
            <a:ext cx="12192000" cy="403707"/>
          </a:xfrm>
        </p:spPr>
        <p:txBody>
          <a:bodyPr/>
          <a:lstStyle/>
          <a:p>
            <a:r>
              <a:rPr lang="en-GB">
                <a:solidFill>
                  <a:schemeClr val="tx1"/>
                </a:solidFill>
              </a:rPr>
              <a:t>The Aporta Initiative is developed along 7 lines of action..  </a:t>
            </a:r>
          </a:p>
          <a:p>
            <a:endParaRPr lang="es-ES" dirty="0"/>
          </a:p>
        </p:txBody>
      </p:sp>
      <p:sp>
        <p:nvSpPr>
          <p:cNvPr id="4" name="Marcador de texto 3">
            <a:extLst>
              <a:ext uri="{FF2B5EF4-FFF2-40B4-BE49-F238E27FC236}">
                <a16:creationId xmlns:a16="http://schemas.microsoft.com/office/drawing/2014/main" id="{8E639F87-1AC3-461E-B028-9325676B76D2}"/>
              </a:ext>
            </a:extLst>
          </p:cNvPr>
          <p:cNvSpPr>
            <a:spLocks noGrp="1"/>
          </p:cNvSpPr>
          <p:nvPr>
            <p:ph type="body" sz="quarter" idx="11"/>
          </p:nvPr>
        </p:nvSpPr>
        <p:spPr>
          <a:xfrm>
            <a:off x="861844" y="4649307"/>
            <a:ext cx="5414698" cy="802327"/>
          </a:xfrm>
        </p:spPr>
        <p:txBody>
          <a:bodyPr/>
          <a:lstStyle/>
          <a:p>
            <a:pPr algn="l"/>
            <a:r>
              <a:rPr lang="en-GB">
                <a:solidFill>
                  <a:schemeClr val="tx1"/>
                </a:solidFill>
              </a:rPr>
              <a:t>Meeting point between administrations, companies and citizens that form part of the open data ecosystem in Spain</a:t>
            </a:r>
          </a:p>
        </p:txBody>
      </p:sp>
      <p:sp>
        <p:nvSpPr>
          <p:cNvPr id="5" name="Marcador de texto 2">
            <a:extLst>
              <a:ext uri="{FF2B5EF4-FFF2-40B4-BE49-F238E27FC236}">
                <a16:creationId xmlns:a16="http://schemas.microsoft.com/office/drawing/2014/main" id="{4D4E5581-15D2-42AD-A896-C087A93D6B61}"/>
              </a:ext>
            </a:extLst>
          </p:cNvPr>
          <p:cNvSpPr txBox="1">
            <a:spLocks/>
          </p:cNvSpPr>
          <p:nvPr/>
        </p:nvSpPr>
        <p:spPr>
          <a:xfrm>
            <a:off x="820840" y="4146847"/>
            <a:ext cx="6064419" cy="393577"/>
          </a:xfrm>
          <a:prstGeom prst="rect">
            <a:avLst/>
          </a:prstGeom>
        </p:spPr>
        <p:txBody>
          <a:bodyPr/>
          <a:lstStyle>
            <a:lvl1pPr marL="0" indent="0" algn="ctr" defTabSz="914400" rtl="0" eaLnBrk="1" latinLnBrk="0" hangingPunct="1">
              <a:lnSpc>
                <a:spcPct val="90000"/>
              </a:lnSpc>
              <a:spcBef>
                <a:spcPts val="1000"/>
              </a:spcBef>
              <a:buFontTx/>
              <a:buNone/>
              <a:defRPr sz="2000" b="1" kern="1200">
                <a:solidFill>
                  <a:schemeClr val="tx1">
                    <a:lumMod val="65000"/>
                    <a:lumOff val="35000"/>
                  </a:schemeClr>
                </a:solidFill>
                <a:latin typeface="Calibri" panose="020F0502020204030204" pitchFamily="34" charset="0"/>
                <a:ea typeface="+mn-ea"/>
                <a:cs typeface="Calibri" panose="020F0502020204030204" pitchFamily="34" charset="0"/>
              </a:defRPr>
            </a:lvl1pPr>
            <a:lvl2pPr marL="457200" indent="0" algn="ctr" defTabSz="914400" rtl="0" eaLnBrk="1" latinLnBrk="0" hangingPunct="1">
              <a:lnSpc>
                <a:spcPct val="90000"/>
              </a:lnSpc>
              <a:spcBef>
                <a:spcPts val="500"/>
              </a:spcBef>
              <a:buFontTx/>
              <a:buNone/>
              <a:defRPr sz="1800" kern="1200">
                <a:solidFill>
                  <a:schemeClr val="tx1">
                    <a:lumMod val="65000"/>
                    <a:lumOff val="35000"/>
                  </a:schemeClr>
                </a:solidFill>
                <a:latin typeface="+mn-lt"/>
                <a:ea typeface="+mn-ea"/>
                <a:cs typeface="+mn-cs"/>
              </a:defRPr>
            </a:lvl2pPr>
            <a:lvl3pPr marL="914400" indent="0" algn="ctr" defTabSz="914400" rtl="0" eaLnBrk="1" latinLnBrk="0" hangingPunct="1">
              <a:lnSpc>
                <a:spcPct val="90000"/>
              </a:lnSpc>
              <a:spcBef>
                <a:spcPts val="500"/>
              </a:spcBef>
              <a:buFontTx/>
              <a:buNone/>
              <a:defRPr sz="1800" kern="1200">
                <a:solidFill>
                  <a:schemeClr val="tx1">
                    <a:lumMod val="65000"/>
                    <a:lumOff val="35000"/>
                  </a:schemeClr>
                </a:solidFill>
                <a:latin typeface="+mn-lt"/>
                <a:ea typeface="+mn-ea"/>
                <a:cs typeface="+mn-cs"/>
              </a:defRPr>
            </a:lvl3pPr>
            <a:lvl4pPr marL="1371600" indent="0" algn="ctr" defTabSz="914400" rtl="0" eaLnBrk="1" latinLnBrk="0" hangingPunct="1">
              <a:lnSpc>
                <a:spcPct val="90000"/>
              </a:lnSpc>
              <a:spcBef>
                <a:spcPts val="500"/>
              </a:spcBef>
              <a:buFontTx/>
              <a:buNone/>
              <a:defRPr sz="1800" kern="1200">
                <a:solidFill>
                  <a:schemeClr val="tx1">
                    <a:lumMod val="65000"/>
                    <a:lumOff val="35000"/>
                  </a:schemeClr>
                </a:solidFill>
                <a:latin typeface="+mn-lt"/>
                <a:ea typeface="+mn-ea"/>
                <a:cs typeface="+mn-cs"/>
              </a:defRPr>
            </a:lvl4pPr>
            <a:lvl5pPr marL="1828800" indent="0" algn="ctr" defTabSz="914400" rtl="0" eaLnBrk="1" latinLnBrk="0" hangingPunct="1">
              <a:lnSpc>
                <a:spcPct val="90000"/>
              </a:lnSpc>
              <a:spcBef>
                <a:spcPts val="500"/>
              </a:spcBef>
              <a:buFontTx/>
              <a:buNone/>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GB" sz="2400">
                <a:solidFill>
                  <a:srgbClr val="0E2F62"/>
                </a:solidFill>
              </a:rPr>
              <a:t>... which are reflected in datos.gob.es</a:t>
            </a:r>
          </a:p>
        </p:txBody>
      </p:sp>
      <p:sp>
        <p:nvSpPr>
          <p:cNvPr id="10" name="Elipse 9">
            <a:extLst>
              <a:ext uri="{FF2B5EF4-FFF2-40B4-BE49-F238E27FC236}">
                <a16:creationId xmlns:a16="http://schemas.microsoft.com/office/drawing/2014/main" id="{45B9BF1B-4853-4103-83AC-5C400E0C5F01}"/>
              </a:ext>
            </a:extLst>
          </p:cNvPr>
          <p:cNvSpPr/>
          <p:nvPr/>
        </p:nvSpPr>
        <p:spPr>
          <a:xfrm>
            <a:off x="2781320" y="2109685"/>
            <a:ext cx="750643" cy="750643"/>
          </a:xfrm>
          <a:prstGeom prst="ellipse">
            <a:avLst/>
          </a:prstGeom>
          <a:solidFill>
            <a:srgbClr val="F9CF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solidFill>
                <a:srgbClr val="E0D6E1"/>
              </a:solidFill>
              <a:latin typeface="Calibri" panose="020F0502020204030204" pitchFamily="34" charset="0"/>
              <a:cs typeface="Calibri" panose="020F0502020204030204" pitchFamily="34" charset="0"/>
            </a:endParaRPr>
          </a:p>
        </p:txBody>
      </p:sp>
      <p:sp>
        <p:nvSpPr>
          <p:cNvPr id="11" name="Rectángulo 10">
            <a:extLst>
              <a:ext uri="{FF2B5EF4-FFF2-40B4-BE49-F238E27FC236}">
                <a16:creationId xmlns:a16="http://schemas.microsoft.com/office/drawing/2014/main" id="{D5C9AC8C-9903-4DF1-97FF-23BB93E3588E}"/>
              </a:ext>
            </a:extLst>
          </p:cNvPr>
          <p:cNvSpPr/>
          <p:nvPr/>
        </p:nvSpPr>
        <p:spPr>
          <a:xfrm>
            <a:off x="2602168" y="3039820"/>
            <a:ext cx="1118897" cy="276999"/>
          </a:xfrm>
          <a:prstGeom prst="rect">
            <a:avLst/>
          </a:prstGeom>
        </p:spPr>
        <p:txBody>
          <a:bodyPr wrap="none">
            <a:spAutoFit/>
          </a:bodyPr>
          <a:lstStyle/>
          <a:p>
            <a:pPr algn="ctr"/>
            <a:r>
              <a:rPr lang="en-GB" sz="1200" b="1">
                <a:latin typeface="Calibri" panose="020F0502020204030204" pitchFamily="34" charset="0"/>
                <a:ea typeface="Calibri" panose="020F0502020204030204" pitchFamily="34" charset="0"/>
                <a:cs typeface="Calibri" panose="020F0502020204030204" pitchFamily="34" charset="0"/>
              </a:rPr>
              <a:t>Sensitisation</a:t>
            </a:r>
          </a:p>
        </p:txBody>
      </p:sp>
      <p:sp>
        <p:nvSpPr>
          <p:cNvPr id="14" name="Rectángulo 13">
            <a:extLst>
              <a:ext uri="{FF2B5EF4-FFF2-40B4-BE49-F238E27FC236}">
                <a16:creationId xmlns:a16="http://schemas.microsoft.com/office/drawing/2014/main" id="{7473EB51-16AF-4FC1-9AF7-5619001983D9}"/>
              </a:ext>
            </a:extLst>
          </p:cNvPr>
          <p:cNvSpPr/>
          <p:nvPr/>
        </p:nvSpPr>
        <p:spPr>
          <a:xfrm>
            <a:off x="8891035" y="3039820"/>
            <a:ext cx="917816" cy="461665"/>
          </a:xfrm>
          <a:prstGeom prst="rect">
            <a:avLst/>
          </a:prstGeom>
        </p:spPr>
        <p:txBody>
          <a:bodyPr wrap="none">
            <a:spAutoFit/>
          </a:bodyPr>
          <a:lstStyle/>
          <a:p>
            <a:pPr algn="ctr"/>
            <a:r>
              <a:rPr lang="en-GB" sz="1200" b="1">
                <a:latin typeface="Calibri" panose="020F0502020204030204" pitchFamily="34" charset="0"/>
                <a:ea typeface="Calibri" panose="020F0502020204030204" pitchFamily="34" charset="0"/>
                <a:cs typeface="Calibri" panose="020F0502020204030204" pitchFamily="34" charset="0"/>
              </a:rPr>
              <a:t>Analysis and</a:t>
            </a:r>
          </a:p>
          <a:p>
            <a:pPr algn="ctr"/>
            <a:r>
              <a:rPr lang="en-GB" sz="1200" b="1">
                <a:latin typeface="Calibri" panose="020F0502020204030204" pitchFamily="34" charset="0"/>
                <a:cs typeface="Calibri" panose="020F0502020204030204" pitchFamily="34" charset="0"/>
              </a:rPr>
              <a:t>Statistical</a:t>
            </a:r>
          </a:p>
        </p:txBody>
      </p:sp>
      <p:sp>
        <p:nvSpPr>
          <p:cNvPr id="15" name="Elipse 14">
            <a:extLst>
              <a:ext uri="{FF2B5EF4-FFF2-40B4-BE49-F238E27FC236}">
                <a16:creationId xmlns:a16="http://schemas.microsoft.com/office/drawing/2014/main" id="{E78AE6C1-50D8-4424-8088-DA428BD966DD}"/>
              </a:ext>
            </a:extLst>
          </p:cNvPr>
          <p:cNvSpPr/>
          <p:nvPr/>
        </p:nvSpPr>
        <p:spPr>
          <a:xfrm>
            <a:off x="8974622" y="2039411"/>
            <a:ext cx="750643" cy="750643"/>
          </a:xfrm>
          <a:prstGeom prst="ellipse">
            <a:avLst/>
          </a:prstGeom>
          <a:solidFill>
            <a:srgbClr val="F9CF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latin typeface="Calibri" panose="020F0502020204030204" pitchFamily="34" charset="0"/>
              <a:cs typeface="Calibri" panose="020F0502020204030204" pitchFamily="34" charset="0"/>
            </a:endParaRPr>
          </a:p>
        </p:txBody>
      </p:sp>
      <p:sp>
        <p:nvSpPr>
          <p:cNvPr id="18" name="Rectángulo 17">
            <a:extLst>
              <a:ext uri="{FF2B5EF4-FFF2-40B4-BE49-F238E27FC236}">
                <a16:creationId xmlns:a16="http://schemas.microsoft.com/office/drawing/2014/main" id="{326B670F-2C6C-4426-AD48-76221E61871D}"/>
              </a:ext>
            </a:extLst>
          </p:cNvPr>
          <p:cNvSpPr/>
          <p:nvPr/>
        </p:nvSpPr>
        <p:spPr>
          <a:xfrm>
            <a:off x="7241851" y="3039820"/>
            <a:ext cx="1055224" cy="461665"/>
          </a:xfrm>
          <a:prstGeom prst="rect">
            <a:avLst/>
          </a:prstGeom>
        </p:spPr>
        <p:txBody>
          <a:bodyPr wrap="none">
            <a:spAutoFit/>
          </a:bodyPr>
          <a:lstStyle/>
          <a:p>
            <a:pPr algn="ctr"/>
            <a:r>
              <a:rPr lang="en-GB" sz="1200" b="1" dirty="0">
                <a:latin typeface="Calibri" panose="020F0502020204030204" pitchFamily="34" charset="0"/>
                <a:ea typeface="Calibri" panose="020F0502020204030204" pitchFamily="34" charset="0"/>
                <a:cs typeface="Calibri" panose="020F0502020204030204" pitchFamily="34" charset="0"/>
              </a:rPr>
              <a:t>International </a:t>
            </a:r>
          </a:p>
          <a:p>
            <a:pPr algn="ctr"/>
            <a:r>
              <a:rPr lang="en-GB" sz="1200" b="1" dirty="0">
                <a:latin typeface="Calibri" panose="020F0502020204030204" pitchFamily="34" charset="0"/>
                <a:ea typeface="Calibri" panose="020F0502020204030204" pitchFamily="34" charset="0"/>
                <a:cs typeface="Calibri" panose="020F0502020204030204" pitchFamily="34" charset="0"/>
              </a:rPr>
              <a:t>cooperation</a:t>
            </a:r>
          </a:p>
        </p:txBody>
      </p:sp>
      <p:sp>
        <p:nvSpPr>
          <p:cNvPr id="19" name="Elipse 18">
            <a:extLst>
              <a:ext uri="{FF2B5EF4-FFF2-40B4-BE49-F238E27FC236}">
                <a16:creationId xmlns:a16="http://schemas.microsoft.com/office/drawing/2014/main" id="{E6429CE4-A6C3-4088-B011-D1F0C9132FA2}"/>
              </a:ext>
            </a:extLst>
          </p:cNvPr>
          <p:cNvSpPr/>
          <p:nvPr/>
        </p:nvSpPr>
        <p:spPr>
          <a:xfrm>
            <a:off x="7410294" y="2084437"/>
            <a:ext cx="750643" cy="750643"/>
          </a:xfrm>
          <a:prstGeom prst="ellipse">
            <a:avLst/>
          </a:prstGeom>
          <a:solidFill>
            <a:srgbClr val="F9CF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latin typeface="Calibri" panose="020F0502020204030204" pitchFamily="34" charset="0"/>
              <a:cs typeface="Calibri" panose="020F0502020204030204" pitchFamily="34" charset="0"/>
            </a:endParaRPr>
          </a:p>
        </p:txBody>
      </p:sp>
      <p:sp>
        <p:nvSpPr>
          <p:cNvPr id="22" name="Rectángulo 21">
            <a:extLst>
              <a:ext uri="{FF2B5EF4-FFF2-40B4-BE49-F238E27FC236}">
                <a16:creationId xmlns:a16="http://schemas.microsoft.com/office/drawing/2014/main" id="{574D43CE-73F2-454C-A24F-DEDAA9A71CB4}"/>
              </a:ext>
            </a:extLst>
          </p:cNvPr>
          <p:cNvSpPr/>
          <p:nvPr/>
        </p:nvSpPr>
        <p:spPr>
          <a:xfrm>
            <a:off x="4282978" y="3039820"/>
            <a:ext cx="886141" cy="276999"/>
          </a:xfrm>
          <a:prstGeom prst="rect">
            <a:avLst/>
          </a:prstGeom>
        </p:spPr>
        <p:txBody>
          <a:bodyPr wrap="none">
            <a:spAutoFit/>
          </a:bodyPr>
          <a:lstStyle/>
          <a:p>
            <a:pPr algn="ctr"/>
            <a:r>
              <a:rPr lang="en-GB" sz="1200" b="1">
                <a:latin typeface="Calibri" panose="020F0502020204030204" pitchFamily="34" charset="0"/>
                <a:ea typeface="Calibri" panose="020F0502020204030204" pitchFamily="34" charset="0"/>
                <a:cs typeface="Calibri" panose="020F0502020204030204" pitchFamily="34" charset="0"/>
              </a:rPr>
              <a:t>Regulation</a:t>
            </a:r>
          </a:p>
        </p:txBody>
      </p:sp>
      <p:sp>
        <p:nvSpPr>
          <p:cNvPr id="23" name="Elipse 22">
            <a:extLst>
              <a:ext uri="{FF2B5EF4-FFF2-40B4-BE49-F238E27FC236}">
                <a16:creationId xmlns:a16="http://schemas.microsoft.com/office/drawing/2014/main" id="{F36ACE65-CAD4-45EF-BC6F-DB2DF7CC425A}"/>
              </a:ext>
            </a:extLst>
          </p:cNvPr>
          <p:cNvSpPr/>
          <p:nvPr/>
        </p:nvSpPr>
        <p:spPr>
          <a:xfrm>
            <a:off x="4350728" y="2126874"/>
            <a:ext cx="750643" cy="750643"/>
          </a:xfrm>
          <a:prstGeom prst="ellipse">
            <a:avLst/>
          </a:prstGeom>
          <a:solidFill>
            <a:srgbClr val="F9CF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latin typeface="Calibri" panose="020F0502020204030204" pitchFamily="34" charset="0"/>
              <a:cs typeface="Calibri" panose="020F0502020204030204" pitchFamily="34" charset="0"/>
            </a:endParaRPr>
          </a:p>
        </p:txBody>
      </p:sp>
      <p:sp>
        <p:nvSpPr>
          <p:cNvPr id="26" name="Rectángulo 25">
            <a:extLst>
              <a:ext uri="{FF2B5EF4-FFF2-40B4-BE49-F238E27FC236}">
                <a16:creationId xmlns:a16="http://schemas.microsoft.com/office/drawing/2014/main" id="{BC20092D-56B3-4465-A66E-202E674FE855}"/>
              </a:ext>
            </a:extLst>
          </p:cNvPr>
          <p:cNvSpPr/>
          <p:nvPr/>
        </p:nvSpPr>
        <p:spPr>
          <a:xfrm>
            <a:off x="5712710" y="3039820"/>
            <a:ext cx="976549" cy="461665"/>
          </a:xfrm>
          <a:prstGeom prst="rect">
            <a:avLst/>
          </a:prstGeom>
        </p:spPr>
        <p:txBody>
          <a:bodyPr wrap="none">
            <a:spAutoFit/>
          </a:bodyPr>
          <a:lstStyle/>
          <a:p>
            <a:pPr algn="ctr"/>
            <a:r>
              <a:rPr lang="en-GB" sz="1200" b="1" dirty="0">
                <a:latin typeface="Calibri" panose="020F0502020204030204" pitchFamily="34" charset="0"/>
                <a:cs typeface="Calibri" panose="020F0502020204030204" pitchFamily="34" charset="0"/>
              </a:rPr>
              <a:t>National</a:t>
            </a:r>
          </a:p>
          <a:p>
            <a:pPr algn="ctr"/>
            <a:r>
              <a:rPr lang="en-GB" sz="1200" b="1" dirty="0">
                <a:latin typeface="Calibri" panose="020F0502020204030204" pitchFamily="34" charset="0"/>
                <a:ea typeface="Calibri" panose="020F0502020204030204" pitchFamily="34" charset="0"/>
                <a:cs typeface="Calibri" panose="020F0502020204030204" pitchFamily="34" charset="0"/>
              </a:rPr>
              <a:t>Cooperation</a:t>
            </a:r>
          </a:p>
        </p:txBody>
      </p:sp>
      <p:sp>
        <p:nvSpPr>
          <p:cNvPr id="27" name="Elipse 26">
            <a:extLst>
              <a:ext uri="{FF2B5EF4-FFF2-40B4-BE49-F238E27FC236}">
                <a16:creationId xmlns:a16="http://schemas.microsoft.com/office/drawing/2014/main" id="{774E38CF-2111-45B2-B25D-C91EAE319CCD}"/>
              </a:ext>
            </a:extLst>
          </p:cNvPr>
          <p:cNvSpPr/>
          <p:nvPr/>
        </p:nvSpPr>
        <p:spPr>
          <a:xfrm>
            <a:off x="5825664" y="2065517"/>
            <a:ext cx="750643" cy="750643"/>
          </a:xfrm>
          <a:prstGeom prst="ellipse">
            <a:avLst/>
          </a:prstGeom>
          <a:solidFill>
            <a:srgbClr val="F9CF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latin typeface="Calibri" panose="020F0502020204030204" pitchFamily="34" charset="0"/>
              <a:cs typeface="Calibri" panose="020F0502020204030204" pitchFamily="34" charset="0"/>
            </a:endParaRPr>
          </a:p>
        </p:txBody>
      </p:sp>
      <p:sp>
        <p:nvSpPr>
          <p:cNvPr id="30" name="Rectángulo 29">
            <a:extLst>
              <a:ext uri="{FF2B5EF4-FFF2-40B4-BE49-F238E27FC236}">
                <a16:creationId xmlns:a16="http://schemas.microsoft.com/office/drawing/2014/main" id="{4EB27119-A69E-4DA7-9307-827EE6F3EBD9}"/>
              </a:ext>
            </a:extLst>
          </p:cNvPr>
          <p:cNvSpPr/>
          <p:nvPr/>
        </p:nvSpPr>
        <p:spPr>
          <a:xfrm>
            <a:off x="974440" y="3039820"/>
            <a:ext cx="1339277" cy="461665"/>
          </a:xfrm>
          <a:prstGeom prst="rect">
            <a:avLst/>
          </a:prstGeom>
        </p:spPr>
        <p:txBody>
          <a:bodyPr wrap="none">
            <a:spAutoFit/>
          </a:bodyPr>
          <a:lstStyle/>
          <a:p>
            <a:pPr algn="ctr"/>
            <a:r>
              <a:rPr lang="en-GB" sz="1200" b="1">
                <a:latin typeface="Calibri" panose="020F0502020204030204" pitchFamily="34" charset="0"/>
                <a:ea typeface="Calibri" panose="020F0502020204030204" pitchFamily="34" charset="0"/>
                <a:cs typeface="Calibri" panose="020F0502020204030204" pitchFamily="34" charset="0"/>
              </a:rPr>
              <a:t>National Catalogue</a:t>
            </a:r>
          </a:p>
          <a:p>
            <a:pPr algn="ctr"/>
            <a:r>
              <a:rPr lang="en-GB" sz="1200" b="1">
                <a:latin typeface="Calibri" panose="020F0502020204030204" pitchFamily="34" charset="0"/>
                <a:cs typeface="Calibri" panose="020F0502020204030204" pitchFamily="34" charset="0"/>
              </a:rPr>
              <a:t>and Support</a:t>
            </a:r>
          </a:p>
        </p:txBody>
      </p:sp>
      <p:sp>
        <p:nvSpPr>
          <p:cNvPr id="31" name="Elipse 30">
            <a:extLst>
              <a:ext uri="{FF2B5EF4-FFF2-40B4-BE49-F238E27FC236}">
                <a16:creationId xmlns:a16="http://schemas.microsoft.com/office/drawing/2014/main" id="{7F699367-B3AF-4131-ACA3-09F7B746CC72}"/>
              </a:ext>
            </a:extLst>
          </p:cNvPr>
          <p:cNvSpPr/>
          <p:nvPr/>
        </p:nvSpPr>
        <p:spPr>
          <a:xfrm>
            <a:off x="1360332" y="2107774"/>
            <a:ext cx="750643" cy="750643"/>
          </a:xfrm>
          <a:prstGeom prst="ellipse">
            <a:avLst/>
          </a:prstGeom>
          <a:solidFill>
            <a:srgbClr val="F9CF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latin typeface="Calibri" panose="020F0502020204030204" pitchFamily="34" charset="0"/>
              <a:cs typeface="Calibri" panose="020F0502020204030204" pitchFamily="34" charset="0"/>
            </a:endParaRPr>
          </a:p>
        </p:txBody>
      </p:sp>
      <p:sp>
        <p:nvSpPr>
          <p:cNvPr id="34" name="Rectángulo 33">
            <a:extLst>
              <a:ext uri="{FF2B5EF4-FFF2-40B4-BE49-F238E27FC236}">
                <a16:creationId xmlns:a16="http://schemas.microsoft.com/office/drawing/2014/main" id="{AB345F88-AB0B-4ADB-8300-7F4834428B78}"/>
              </a:ext>
            </a:extLst>
          </p:cNvPr>
          <p:cNvSpPr/>
          <p:nvPr/>
        </p:nvSpPr>
        <p:spPr>
          <a:xfrm>
            <a:off x="10308365" y="3039820"/>
            <a:ext cx="890501" cy="276999"/>
          </a:xfrm>
          <a:prstGeom prst="rect">
            <a:avLst/>
          </a:prstGeom>
        </p:spPr>
        <p:txBody>
          <a:bodyPr wrap="none">
            <a:spAutoFit/>
          </a:bodyPr>
          <a:lstStyle/>
          <a:p>
            <a:pPr algn="ctr"/>
            <a:r>
              <a:rPr lang="en-GB" sz="1200" b="1">
                <a:latin typeface="Calibri" panose="020F0502020204030204" pitchFamily="34" charset="0"/>
                <a:ea typeface="Calibri" panose="020F0502020204030204" pitchFamily="34" charset="0"/>
                <a:cs typeface="Calibri" panose="020F0502020204030204" pitchFamily="34" charset="0"/>
              </a:rPr>
              <a:t>Innovation</a:t>
            </a:r>
          </a:p>
        </p:txBody>
      </p:sp>
      <p:sp>
        <p:nvSpPr>
          <p:cNvPr id="35" name="Elipse 34">
            <a:extLst>
              <a:ext uri="{FF2B5EF4-FFF2-40B4-BE49-F238E27FC236}">
                <a16:creationId xmlns:a16="http://schemas.microsoft.com/office/drawing/2014/main" id="{456EA2AE-352A-4BAC-A552-8E3894BAC9BD}"/>
              </a:ext>
            </a:extLst>
          </p:cNvPr>
          <p:cNvSpPr/>
          <p:nvPr/>
        </p:nvSpPr>
        <p:spPr>
          <a:xfrm>
            <a:off x="10378295" y="2065517"/>
            <a:ext cx="750643" cy="750643"/>
          </a:xfrm>
          <a:prstGeom prst="ellipse">
            <a:avLst/>
          </a:prstGeom>
          <a:solidFill>
            <a:srgbClr val="F9CF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latin typeface="Calibri" panose="020F0502020204030204" pitchFamily="34" charset="0"/>
              <a:cs typeface="Calibri" panose="020F0502020204030204" pitchFamily="34" charset="0"/>
            </a:endParaRPr>
          </a:p>
        </p:txBody>
      </p:sp>
      <p:sp>
        <p:nvSpPr>
          <p:cNvPr id="38" name="Marcador de contenido 2">
            <a:extLst>
              <a:ext uri="{FF2B5EF4-FFF2-40B4-BE49-F238E27FC236}">
                <a16:creationId xmlns:a16="http://schemas.microsoft.com/office/drawing/2014/main" id="{E3514365-21FD-3823-5CF3-FE043AB6FC17}"/>
              </a:ext>
            </a:extLst>
          </p:cNvPr>
          <p:cNvSpPr txBox="1">
            <a:spLocks/>
          </p:cNvSpPr>
          <p:nvPr/>
        </p:nvSpPr>
        <p:spPr>
          <a:xfrm>
            <a:off x="1356003" y="5727191"/>
            <a:ext cx="5018718" cy="825818"/>
          </a:xfrm>
          <a:prstGeom prst="rect">
            <a:avLst/>
          </a:prstGeom>
        </p:spPr>
        <p:txBody>
          <a:bodyPr>
            <a:noAutofit/>
          </a:bodyPr>
          <a:lstStyle>
            <a:lvl1pPr marL="0" indent="0" algn="ctr" defTabSz="914400" rtl="0" eaLnBrk="1" latinLnBrk="0" hangingPunct="1">
              <a:lnSpc>
                <a:spcPct val="90000"/>
              </a:lnSpc>
              <a:spcBef>
                <a:spcPts val="1000"/>
              </a:spcBef>
              <a:buFontTx/>
              <a:buNone/>
              <a:defRPr sz="2000" b="1" kern="1200">
                <a:solidFill>
                  <a:schemeClr val="tx1">
                    <a:lumMod val="65000"/>
                    <a:lumOff val="35000"/>
                  </a:schemeClr>
                </a:solidFill>
                <a:latin typeface="+mn-lt"/>
                <a:ea typeface="+mn-ea"/>
                <a:cs typeface="+mn-cs"/>
              </a:defRPr>
            </a:lvl1pPr>
            <a:lvl2pPr marL="457200" indent="0" algn="ctr" defTabSz="914400" rtl="0" eaLnBrk="1" latinLnBrk="0" hangingPunct="1">
              <a:lnSpc>
                <a:spcPct val="90000"/>
              </a:lnSpc>
              <a:spcBef>
                <a:spcPts val="500"/>
              </a:spcBef>
              <a:buFontTx/>
              <a:buNone/>
              <a:defRPr sz="1800" kern="1200">
                <a:solidFill>
                  <a:schemeClr val="tx1">
                    <a:lumMod val="65000"/>
                    <a:lumOff val="35000"/>
                  </a:schemeClr>
                </a:solidFill>
                <a:latin typeface="+mn-lt"/>
                <a:ea typeface="+mn-ea"/>
                <a:cs typeface="+mn-cs"/>
              </a:defRPr>
            </a:lvl2pPr>
            <a:lvl3pPr marL="914400" indent="0" algn="ctr" defTabSz="914400" rtl="0" eaLnBrk="1" latinLnBrk="0" hangingPunct="1">
              <a:lnSpc>
                <a:spcPct val="90000"/>
              </a:lnSpc>
              <a:spcBef>
                <a:spcPts val="500"/>
              </a:spcBef>
              <a:buFontTx/>
              <a:buNone/>
              <a:defRPr sz="1800" kern="1200">
                <a:solidFill>
                  <a:schemeClr val="tx1">
                    <a:lumMod val="65000"/>
                    <a:lumOff val="35000"/>
                  </a:schemeClr>
                </a:solidFill>
                <a:latin typeface="+mn-lt"/>
                <a:ea typeface="+mn-ea"/>
                <a:cs typeface="+mn-cs"/>
              </a:defRPr>
            </a:lvl3pPr>
            <a:lvl4pPr marL="1371600" indent="0" algn="ctr" defTabSz="914400" rtl="0" eaLnBrk="1" latinLnBrk="0" hangingPunct="1">
              <a:lnSpc>
                <a:spcPct val="90000"/>
              </a:lnSpc>
              <a:spcBef>
                <a:spcPts val="500"/>
              </a:spcBef>
              <a:buFontTx/>
              <a:buNone/>
              <a:defRPr sz="1800" kern="1200">
                <a:solidFill>
                  <a:schemeClr val="tx1">
                    <a:lumMod val="65000"/>
                    <a:lumOff val="35000"/>
                  </a:schemeClr>
                </a:solidFill>
                <a:latin typeface="+mn-lt"/>
                <a:ea typeface="+mn-ea"/>
                <a:cs typeface="+mn-cs"/>
              </a:defRPr>
            </a:lvl4pPr>
            <a:lvl5pPr marL="1828800" indent="0" algn="ctr" defTabSz="914400" rtl="0" eaLnBrk="1" latinLnBrk="0" hangingPunct="1">
              <a:lnSpc>
                <a:spcPct val="90000"/>
              </a:lnSpc>
              <a:spcBef>
                <a:spcPts val="500"/>
              </a:spcBef>
              <a:buFontTx/>
              <a:buNone/>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GB">
                <a:solidFill>
                  <a:srgbClr val="F9CF3F"/>
                </a:solidFill>
              </a:rPr>
              <a:t>datos.gob.es is the platform managed by the Aporta Initiative.</a:t>
            </a:r>
          </a:p>
        </p:txBody>
      </p:sp>
      <p:grpSp>
        <p:nvGrpSpPr>
          <p:cNvPr id="70" name="Grupo 69">
            <a:extLst>
              <a:ext uri="{FF2B5EF4-FFF2-40B4-BE49-F238E27FC236}">
                <a16:creationId xmlns:a16="http://schemas.microsoft.com/office/drawing/2014/main" id="{C993122E-3E1D-8B8A-CAEB-3D68C7EF097E}"/>
              </a:ext>
            </a:extLst>
          </p:cNvPr>
          <p:cNvGrpSpPr/>
          <p:nvPr/>
        </p:nvGrpSpPr>
        <p:grpSpPr>
          <a:xfrm>
            <a:off x="7240426" y="3706225"/>
            <a:ext cx="4303349" cy="2447054"/>
            <a:chOff x="7240426" y="3706225"/>
            <a:chExt cx="4303349" cy="2447054"/>
          </a:xfrm>
        </p:grpSpPr>
        <p:pic>
          <p:nvPicPr>
            <p:cNvPr id="62" name="Gráfico 8">
              <a:extLst>
                <a:ext uri="{FF2B5EF4-FFF2-40B4-BE49-F238E27FC236}">
                  <a16:creationId xmlns:a16="http://schemas.microsoft.com/office/drawing/2014/main" id="{113A7DCF-338C-149F-552C-30AC3CDADC9C}"/>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7240426" y="3706225"/>
              <a:ext cx="4303349" cy="2447054"/>
            </a:xfrm>
            <a:prstGeom prst="rect">
              <a:avLst/>
            </a:prstGeom>
          </p:spPr>
        </p:pic>
        <p:grpSp>
          <p:nvGrpSpPr>
            <p:cNvPr id="69" name="Grupo 68">
              <a:extLst>
                <a:ext uri="{FF2B5EF4-FFF2-40B4-BE49-F238E27FC236}">
                  <a16:creationId xmlns:a16="http://schemas.microsoft.com/office/drawing/2014/main" id="{2EFBD2C1-5BFE-48EE-EB6A-5F3C2D589090}"/>
                </a:ext>
              </a:extLst>
            </p:cNvPr>
            <p:cNvGrpSpPr/>
            <p:nvPr/>
          </p:nvGrpSpPr>
          <p:grpSpPr>
            <a:xfrm>
              <a:off x="7800292" y="3881044"/>
              <a:ext cx="3180546" cy="1921637"/>
              <a:chOff x="7800292" y="3881044"/>
              <a:chExt cx="3180546" cy="1921637"/>
            </a:xfrm>
          </p:grpSpPr>
          <p:pic>
            <p:nvPicPr>
              <p:cNvPr id="67" name="Imagen 66" descr="Home page of datos.gob.es">
                <a:extLst>
                  <a:ext uri="{FF2B5EF4-FFF2-40B4-BE49-F238E27FC236}">
                    <a16:creationId xmlns:a16="http://schemas.microsoft.com/office/drawing/2014/main" id="{1B354862-F48A-B686-A5AA-82DFCEF68F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00292" y="3881044"/>
                <a:ext cx="3180546" cy="1746818"/>
              </a:xfrm>
              <a:prstGeom prst="rect">
                <a:avLst/>
              </a:prstGeom>
            </p:spPr>
          </p:pic>
          <p:sp>
            <p:nvSpPr>
              <p:cNvPr id="68" name="Rectángulo 67">
                <a:extLst>
                  <a:ext uri="{FF2B5EF4-FFF2-40B4-BE49-F238E27FC236}">
                    <a16:creationId xmlns:a16="http://schemas.microsoft.com/office/drawing/2014/main" id="{A5D56439-036A-AB60-79C5-ECD705F7F6B4}"/>
                  </a:ext>
                </a:extLst>
              </p:cNvPr>
              <p:cNvSpPr/>
              <p:nvPr/>
            </p:nvSpPr>
            <p:spPr>
              <a:xfrm>
                <a:off x="7800292" y="5627862"/>
                <a:ext cx="3180546" cy="17481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grpSp>
      </p:grpSp>
      <p:pic>
        <p:nvPicPr>
          <p:cNvPr id="8" name="Gráfico 7">
            <a:extLst>
              <a:ext uri="{FF2B5EF4-FFF2-40B4-BE49-F238E27FC236}">
                <a16:creationId xmlns:a16="http://schemas.microsoft.com/office/drawing/2014/main" id="{1B03A4BE-EBAE-BD75-30AC-6C3BB0A743A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19714" y="2020436"/>
            <a:ext cx="756410" cy="716068"/>
          </a:xfrm>
          <a:prstGeom prst="rect">
            <a:avLst/>
          </a:prstGeom>
        </p:spPr>
      </p:pic>
      <p:pic>
        <p:nvPicPr>
          <p:cNvPr id="13" name="Gráfico 12">
            <a:extLst>
              <a:ext uri="{FF2B5EF4-FFF2-40B4-BE49-F238E27FC236}">
                <a16:creationId xmlns:a16="http://schemas.microsoft.com/office/drawing/2014/main" id="{C0389D91-D782-5D29-EA1B-33BCD833A74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645792" y="2065324"/>
            <a:ext cx="598339" cy="750643"/>
          </a:xfrm>
          <a:prstGeom prst="rect">
            <a:avLst/>
          </a:prstGeom>
        </p:spPr>
      </p:pic>
      <p:pic>
        <p:nvPicPr>
          <p:cNvPr id="20" name="Gráfico 19">
            <a:extLst>
              <a:ext uri="{FF2B5EF4-FFF2-40B4-BE49-F238E27FC236}">
                <a16:creationId xmlns:a16="http://schemas.microsoft.com/office/drawing/2014/main" id="{41EF1463-F6C3-B0D8-00DA-13BD55E2E57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260094" y="2082220"/>
            <a:ext cx="765180" cy="654284"/>
          </a:xfrm>
          <a:prstGeom prst="rect">
            <a:avLst/>
          </a:prstGeom>
        </p:spPr>
      </p:pic>
      <p:pic>
        <p:nvPicPr>
          <p:cNvPr id="25" name="Gráfico 24">
            <a:extLst>
              <a:ext uri="{FF2B5EF4-FFF2-40B4-BE49-F238E27FC236}">
                <a16:creationId xmlns:a16="http://schemas.microsoft.com/office/drawing/2014/main" id="{03A79818-B0C7-3943-79A2-BF91F8794AF4}"/>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7253167" y="2008677"/>
            <a:ext cx="732232" cy="732232"/>
          </a:xfrm>
          <a:prstGeom prst="rect">
            <a:avLst/>
          </a:prstGeom>
        </p:spPr>
      </p:pic>
      <p:pic>
        <p:nvPicPr>
          <p:cNvPr id="32" name="Gráfico 31">
            <a:extLst>
              <a:ext uri="{FF2B5EF4-FFF2-40B4-BE49-F238E27FC236}">
                <a16:creationId xmlns:a16="http://schemas.microsoft.com/office/drawing/2014/main" id="{41177B69-A52B-F092-CBF7-B4F9915668FE}"/>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5751885" y="2008676"/>
            <a:ext cx="529879" cy="744085"/>
          </a:xfrm>
          <a:prstGeom prst="rect">
            <a:avLst/>
          </a:prstGeom>
        </p:spPr>
      </p:pic>
      <p:pic>
        <p:nvPicPr>
          <p:cNvPr id="40" name="Gráfico 39">
            <a:extLst>
              <a:ext uri="{FF2B5EF4-FFF2-40B4-BE49-F238E27FC236}">
                <a16:creationId xmlns:a16="http://schemas.microsoft.com/office/drawing/2014/main" id="{9CC510C5-0DE4-341B-5B59-265861DEFA69}"/>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8777013" y="2011534"/>
            <a:ext cx="724970" cy="724970"/>
          </a:xfrm>
          <a:prstGeom prst="rect">
            <a:avLst/>
          </a:prstGeom>
        </p:spPr>
      </p:pic>
      <p:pic>
        <p:nvPicPr>
          <p:cNvPr id="43" name="Gráfico 42">
            <a:extLst>
              <a:ext uri="{FF2B5EF4-FFF2-40B4-BE49-F238E27FC236}">
                <a16:creationId xmlns:a16="http://schemas.microsoft.com/office/drawing/2014/main" id="{B75543D1-181B-8116-73BF-525EE3418D86}"/>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10083577" y="2019998"/>
            <a:ext cx="682943" cy="724970"/>
          </a:xfrm>
          <a:prstGeom prst="rect">
            <a:avLst/>
          </a:prstGeom>
        </p:spPr>
      </p:pic>
    </p:spTree>
    <p:extLst>
      <p:ext uri="{BB962C8B-B14F-4D97-AF65-F5344CB8AC3E}">
        <p14:creationId xmlns:p14="http://schemas.microsoft.com/office/powerpoint/2010/main" val="3484696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Effect transition="in" filter="fade">
                                      <p:cBhvr>
                                        <p:cTn id="11" dur="10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Imagen 25" descr="Vista desde el espacio&#10;&#10;Descripción generada automáticamente con confianza media">
            <a:extLst>
              <a:ext uri="{FF2B5EF4-FFF2-40B4-BE49-F238E27FC236}">
                <a16:creationId xmlns:a16="http://schemas.microsoft.com/office/drawing/2014/main" id="{D7E8E9A5-D111-2061-0496-65D9706B0A26}"/>
              </a:ext>
            </a:extLst>
          </p:cNvPr>
          <p:cNvPicPr>
            <a:picLocks noChangeAspect="1"/>
          </p:cNvPicPr>
          <p:nvPr/>
        </p:nvPicPr>
        <p:blipFill rotWithShape="1">
          <a:blip r:embed="rId2">
            <a:extLst>
              <a:ext uri="{28A0092B-C50C-407E-A947-70E740481C1C}">
                <a14:useLocalDpi xmlns:a14="http://schemas.microsoft.com/office/drawing/2010/main" val="0"/>
              </a:ext>
            </a:extLst>
          </a:blip>
          <a:srcRect l="5711" r="5711" b="62753"/>
          <a:stretch/>
        </p:blipFill>
        <p:spPr>
          <a:xfrm>
            <a:off x="-1" y="3429000"/>
            <a:ext cx="12192000" cy="3417065"/>
          </a:xfrm>
          <a:prstGeom prst="rect">
            <a:avLst/>
          </a:prstGeom>
        </p:spPr>
      </p:pic>
      <p:sp>
        <p:nvSpPr>
          <p:cNvPr id="2" name="Título 1">
            <a:extLst>
              <a:ext uri="{FF2B5EF4-FFF2-40B4-BE49-F238E27FC236}">
                <a16:creationId xmlns:a16="http://schemas.microsoft.com/office/drawing/2014/main" id="{54F776A1-E62E-4E5C-ACDE-784C82803449}"/>
              </a:ext>
            </a:extLst>
          </p:cNvPr>
          <p:cNvSpPr>
            <a:spLocks noGrp="1"/>
          </p:cNvSpPr>
          <p:nvPr>
            <p:ph type="title"/>
          </p:nvPr>
        </p:nvSpPr>
        <p:spPr/>
        <p:txBody>
          <a:bodyPr/>
          <a:lstStyle/>
          <a:p>
            <a:r>
              <a:rPr lang="en-GB" b="0">
                <a:solidFill>
                  <a:srgbClr val="0E2F62"/>
                </a:solidFill>
              </a:rPr>
              <a:t>NATIONAL </a:t>
            </a:r>
            <a:r>
              <a:rPr lang="en-GB">
                <a:solidFill>
                  <a:srgbClr val="0E2F62"/>
                </a:solidFill>
              </a:rPr>
              <a:t>OPEN DATA</a:t>
            </a:r>
            <a:r>
              <a:rPr lang="en-GB" b="0">
                <a:solidFill>
                  <a:srgbClr val="0E2F62"/>
                </a:solidFill>
              </a:rPr>
              <a:t>CATALOGUE </a:t>
            </a:r>
          </a:p>
        </p:txBody>
      </p:sp>
      <p:sp>
        <p:nvSpPr>
          <p:cNvPr id="4" name="Marcador de texto 3">
            <a:extLst>
              <a:ext uri="{FF2B5EF4-FFF2-40B4-BE49-F238E27FC236}">
                <a16:creationId xmlns:a16="http://schemas.microsoft.com/office/drawing/2014/main" id="{A140568A-8272-4F70-8FFA-A982000C2958}"/>
              </a:ext>
            </a:extLst>
          </p:cNvPr>
          <p:cNvSpPr>
            <a:spLocks noGrp="1"/>
          </p:cNvSpPr>
          <p:nvPr>
            <p:ph type="body" sz="quarter" idx="11"/>
          </p:nvPr>
        </p:nvSpPr>
        <p:spPr>
          <a:xfrm>
            <a:off x="615802" y="1144863"/>
            <a:ext cx="10960396" cy="654421"/>
          </a:xfrm>
        </p:spPr>
        <p:txBody>
          <a:bodyPr/>
          <a:lstStyle/>
          <a:p>
            <a:r>
              <a:rPr lang="en-GB" sz="2000" dirty="0">
                <a:solidFill>
                  <a:schemeClr val="tx1"/>
                </a:solidFill>
              </a:rPr>
              <a:t>Datos.gob.es hosts the National Catalogue of open data, an </a:t>
            </a:r>
            <a:r>
              <a:rPr lang="en-GB" sz="2000" b="1" dirty="0">
                <a:solidFill>
                  <a:schemeClr val="tx1"/>
                </a:solidFill>
              </a:rPr>
              <a:t>access point to more than 80,000 datasets </a:t>
            </a:r>
            <a:r>
              <a:rPr lang="en-GB" sz="2000" dirty="0">
                <a:solidFill>
                  <a:schemeClr val="tx1"/>
                </a:solidFill>
              </a:rPr>
              <a:t>that the Spanish public administration makes available for reuse.</a:t>
            </a:r>
          </a:p>
          <a:p>
            <a:endParaRPr lang="es-ES" dirty="0"/>
          </a:p>
        </p:txBody>
      </p:sp>
      <p:sp>
        <p:nvSpPr>
          <p:cNvPr id="6" name="Rectángulo 5">
            <a:extLst>
              <a:ext uri="{FF2B5EF4-FFF2-40B4-BE49-F238E27FC236}">
                <a16:creationId xmlns:a16="http://schemas.microsoft.com/office/drawing/2014/main" id="{3F19DA29-FF07-4C3F-BBF5-FF7D9B9291A0}"/>
              </a:ext>
            </a:extLst>
          </p:cNvPr>
          <p:cNvSpPr/>
          <p:nvPr/>
        </p:nvSpPr>
        <p:spPr>
          <a:xfrm>
            <a:off x="1835150" y="2138120"/>
            <a:ext cx="8521700" cy="653256"/>
          </a:xfrm>
          <a:prstGeom prst="rect">
            <a:avLst/>
          </a:prstGeom>
        </p:spPr>
        <p:txBody>
          <a:bodyPr wrap="square" lIns="0" tIns="0" rIns="0" bIns="0">
            <a:spAutoFit/>
          </a:bodyPr>
          <a:lstStyle/>
          <a:p>
            <a:pPr lvl="0" algn="ctr">
              <a:lnSpc>
                <a:spcPct val="107000"/>
              </a:lnSpc>
              <a:spcAft>
                <a:spcPts val="0"/>
              </a:spcAft>
            </a:pPr>
            <a:r>
              <a:rPr lang="en-GB" sz="2000" b="1">
                <a:solidFill>
                  <a:srgbClr val="0E2F62"/>
                </a:solidFill>
                <a:latin typeface="+mj-lt"/>
                <a:ea typeface="Calibri" panose="020F0502020204030204" pitchFamily="34" charset="0"/>
                <a:cs typeface="Times New Roman" panose="02020603050405020304" pitchFamily="18" charset="0"/>
              </a:rPr>
              <a:t>Communication channel with the </a:t>
            </a:r>
          </a:p>
          <a:p>
            <a:pPr lvl="0" algn="ctr">
              <a:lnSpc>
                <a:spcPct val="107000"/>
              </a:lnSpc>
              <a:spcAft>
                <a:spcPts val="0"/>
              </a:spcAft>
            </a:pPr>
            <a:r>
              <a:rPr lang="en-GB" sz="2000" b="1">
                <a:solidFill>
                  <a:srgbClr val="0E2F62"/>
                </a:solidFill>
                <a:latin typeface="+mj-lt"/>
                <a:ea typeface="Calibri" panose="020F0502020204030204" pitchFamily="34" charset="0"/>
                <a:cs typeface="Times New Roman" panose="02020603050405020304" pitchFamily="18" charset="0"/>
              </a:rPr>
              <a:t>european data portal</a:t>
            </a:r>
          </a:p>
        </p:txBody>
      </p:sp>
      <p:pic>
        <p:nvPicPr>
          <p:cNvPr id="8" name="Imagen 7" descr="Map of spain showing the map of spain showing the open data initiatives">
            <a:extLst>
              <a:ext uri="{FF2B5EF4-FFF2-40B4-BE49-F238E27FC236}">
                <a16:creationId xmlns:a16="http://schemas.microsoft.com/office/drawing/2014/main" id="{B69E3B12-0654-4605-8ED2-B79AC955BCA8}"/>
              </a:ext>
            </a:extLst>
          </p:cNvPr>
          <p:cNvPicPr>
            <a:picLocks noChangeAspect="1"/>
          </p:cNvPicPr>
          <p:nvPr/>
        </p:nvPicPr>
        <p:blipFill rotWithShape="1">
          <a:blip r:embed="rId3"/>
          <a:srcRect l="46562" t="41251" r="14460" b="12738"/>
          <a:stretch/>
        </p:blipFill>
        <p:spPr>
          <a:xfrm>
            <a:off x="486697" y="4397923"/>
            <a:ext cx="2592185" cy="1721268"/>
          </a:xfrm>
          <a:prstGeom prst="rect">
            <a:avLst/>
          </a:prstGeom>
        </p:spPr>
      </p:pic>
      <p:sp>
        <p:nvSpPr>
          <p:cNvPr id="9" name="CuadroTexto 8">
            <a:extLst>
              <a:ext uri="{FF2B5EF4-FFF2-40B4-BE49-F238E27FC236}">
                <a16:creationId xmlns:a16="http://schemas.microsoft.com/office/drawing/2014/main" id="{E5B634A3-C205-44A6-9ABB-93C1B993C906}"/>
              </a:ext>
            </a:extLst>
          </p:cNvPr>
          <p:cNvSpPr txBox="1"/>
          <p:nvPr/>
        </p:nvSpPr>
        <p:spPr>
          <a:xfrm>
            <a:off x="0" y="3133393"/>
            <a:ext cx="3622599" cy="591214"/>
          </a:xfrm>
          <a:prstGeom prst="rect">
            <a:avLst/>
          </a:prstGeom>
          <a:solidFill>
            <a:srgbClr val="0E2F62"/>
          </a:solidFill>
        </p:spPr>
        <p:txBody>
          <a:bodyPr wrap="square" lIns="0" tIns="72000" rIns="0" bIns="72000" rtlCol="0" anchor="ctr">
            <a:noAutofit/>
          </a:bodyPr>
          <a:lstStyle/>
          <a:p>
            <a:pPr algn="ctr"/>
            <a:r>
              <a:rPr lang="en-GB" sz="1200" b="1">
                <a:solidFill>
                  <a:schemeClr val="bg1"/>
                </a:solidFill>
                <a:latin typeface="+mj-lt"/>
              </a:rPr>
              <a:t>National data initiatives</a:t>
            </a:r>
          </a:p>
        </p:txBody>
      </p:sp>
      <p:grpSp>
        <p:nvGrpSpPr>
          <p:cNvPr id="23" name="Grupo 22">
            <a:extLst>
              <a:ext uri="{FF2B5EF4-FFF2-40B4-BE49-F238E27FC236}">
                <a16:creationId xmlns:a16="http://schemas.microsoft.com/office/drawing/2014/main" id="{9D4ABCD6-669F-4166-AFCA-3BACBDC091E8}"/>
              </a:ext>
            </a:extLst>
          </p:cNvPr>
          <p:cNvGrpSpPr/>
          <p:nvPr/>
        </p:nvGrpSpPr>
        <p:grpSpPr>
          <a:xfrm>
            <a:off x="3185743" y="4689512"/>
            <a:ext cx="1175547" cy="1215377"/>
            <a:chOff x="2515979" y="4689512"/>
            <a:chExt cx="1175547" cy="1215377"/>
          </a:xfrm>
        </p:grpSpPr>
        <p:sp>
          <p:nvSpPr>
            <p:cNvPr id="10" name="Flecha: a la derecha 9">
              <a:extLst>
                <a:ext uri="{FF2B5EF4-FFF2-40B4-BE49-F238E27FC236}">
                  <a16:creationId xmlns:a16="http://schemas.microsoft.com/office/drawing/2014/main" id="{E8BEFF19-0467-4CD8-80E9-6BEABCB8CA82}"/>
                </a:ext>
              </a:extLst>
            </p:cNvPr>
            <p:cNvSpPr/>
            <p:nvPr/>
          </p:nvSpPr>
          <p:spPr>
            <a:xfrm>
              <a:off x="2682321" y="4689512"/>
              <a:ext cx="929853" cy="406866"/>
            </a:xfrm>
            <a:prstGeom prst="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1" name="CuadroTexto 10">
              <a:extLst>
                <a:ext uri="{FF2B5EF4-FFF2-40B4-BE49-F238E27FC236}">
                  <a16:creationId xmlns:a16="http://schemas.microsoft.com/office/drawing/2014/main" id="{44C18C62-C38B-4520-9C8E-F269FD9BF8DD}"/>
                </a:ext>
              </a:extLst>
            </p:cNvPr>
            <p:cNvSpPr txBox="1"/>
            <p:nvPr/>
          </p:nvSpPr>
          <p:spPr>
            <a:xfrm>
              <a:off x="2515979" y="5258558"/>
              <a:ext cx="1175547" cy="646331"/>
            </a:xfrm>
            <a:prstGeom prst="rect">
              <a:avLst/>
            </a:prstGeom>
            <a:noFill/>
          </p:spPr>
          <p:txBody>
            <a:bodyPr wrap="square" rtlCol="0">
              <a:spAutoFit/>
            </a:bodyPr>
            <a:lstStyle/>
            <a:p>
              <a:pPr algn="ctr"/>
              <a:r>
                <a:rPr lang="en-GB" sz="1200" b="1" dirty="0">
                  <a:solidFill>
                    <a:schemeClr val="bg1"/>
                  </a:solidFill>
                </a:rPr>
                <a:t>Federate your datasets with datos.gob.es</a:t>
              </a:r>
            </a:p>
          </p:txBody>
        </p:sp>
      </p:grpSp>
      <p:sp>
        <p:nvSpPr>
          <p:cNvPr id="19" name="CuadroTexto 18">
            <a:extLst>
              <a:ext uri="{FF2B5EF4-FFF2-40B4-BE49-F238E27FC236}">
                <a16:creationId xmlns:a16="http://schemas.microsoft.com/office/drawing/2014/main" id="{D770BB2D-8BD1-46DA-91D1-1E81CE3CBA9A}"/>
              </a:ext>
            </a:extLst>
          </p:cNvPr>
          <p:cNvSpPr txBox="1"/>
          <p:nvPr/>
        </p:nvSpPr>
        <p:spPr>
          <a:xfrm>
            <a:off x="3773517" y="3133393"/>
            <a:ext cx="4377447" cy="591216"/>
          </a:xfrm>
          <a:prstGeom prst="rect">
            <a:avLst/>
          </a:prstGeom>
          <a:solidFill>
            <a:srgbClr val="F9CF3F"/>
          </a:solidFill>
        </p:spPr>
        <p:txBody>
          <a:bodyPr wrap="square" lIns="0" tIns="72000" rIns="0" bIns="72000" rtlCol="0" anchor="ctr">
            <a:noAutofit/>
          </a:bodyPr>
          <a:lstStyle/>
          <a:p>
            <a:pPr algn="ctr"/>
            <a:r>
              <a:rPr lang="en-GB" sz="1200" b="1">
                <a:solidFill>
                  <a:srgbClr val="0E2F62"/>
                </a:solidFill>
                <a:latin typeface="+mj-lt"/>
              </a:rPr>
              <a:t>Access point</a:t>
            </a:r>
          </a:p>
        </p:txBody>
      </p:sp>
      <p:grpSp>
        <p:nvGrpSpPr>
          <p:cNvPr id="24" name="Grupo 23">
            <a:extLst>
              <a:ext uri="{FF2B5EF4-FFF2-40B4-BE49-F238E27FC236}">
                <a16:creationId xmlns:a16="http://schemas.microsoft.com/office/drawing/2014/main" id="{F885930A-0044-40B5-AF7D-9AD4D89A6073}"/>
              </a:ext>
            </a:extLst>
          </p:cNvPr>
          <p:cNvGrpSpPr/>
          <p:nvPr/>
        </p:nvGrpSpPr>
        <p:grpSpPr>
          <a:xfrm>
            <a:off x="7426650" y="4642150"/>
            <a:ext cx="1293058" cy="1277830"/>
            <a:chOff x="7008825" y="4642150"/>
            <a:chExt cx="1293058" cy="1277830"/>
          </a:xfrm>
        </p:grpSpPr>
        <p:sp>
          <p:nvSpPr>
            <p:cNvPr id="20" name="CuadroTexto 19">
              <a:extLst>
                <a:ext uri="{FF2B5EF4-FFF2-40B4-BE49-F238E27FC236}">
                  <a16:creationId xmlns:a16="http://schemas.microsoft.com/office/drawing/2014/main" id="{E3CD7A51-FA44-4BDE-81F5-C95C39E1C312}"/>
                </a:ext>
              </a:extLst>
            </p:cNvPr>
            <p:cNvSpPr txBox="1"/>
            <p:nvPr/>
          </p:nvSpPr>
          <p:spPr>
            <a:xfrm>
              <a:off x="7008825" y="5273649"/>
              <a:ext cx="1293058" cy="646331"/>
            </a:xfrm>
            <a:prstGeom prst="rect">
              <a:avLst/>
            </a:prstGeom>
            <a:noFill/>
          </p:spPr>
          <p:txBody>
            <a:bodyPr wrap="square" rtlCol="0">
              <a:spAutoFit/>
            </a:bodyPr>
            <a:lstStyle/>
            <a:p>
              <a:pPr algn="ctr"/>
              <a:r>
                <a:rPr lang="en-GB" sz="1200" b="1">
                  <a:solidFill>
                    <a:schemeClr val="bg1"/>
                  </a:solidFill>
                </a:rPr>
                <a:t>Federate your datasets with the EDP</a:t>
              </a:r>
            </a:p>
          </p:txBody>
        </p:sp>
        <p:sp>
          <p:nvSpPr>
            <p:cNvPr id="21" name="Flecha: a la derecha 18">
              <a:extLst>
                <a:ext uri="{FF2B5EF4-FFF2-40B4-BE49-F238E27FC236}">
                  <a16:creationId xmlns:a16="http://schemas.microsoft.com/office/drawing/2014/main" id="{4EFE5CEE-EF62-4E33-B8C1-26D071BAC45B}"/>
                </a:ext>
              </a:extLst>
            </p:cNvPr>
            <p:cNvSpPr/>
            <p:nvPr/>
          </p:nvSpPr>
          <p:spPr>
            <a:xfrm>
              <a:off x="7222900" y="4642150"/>
              <a:ext cx="872276" cy="406866"/>
            </a:xfrm>
            <a:prstGeom prst="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rgbClr val="E05206"/>
                </a:solidFill>
              </a:endParaRPr>
            </a:p>
          </p:txBody>
        </p:sp>
      </p:grpSp>
      <p:sp>
        <p:nvSpPr>
          <p:cNvPr id="29" name="CuadroTexto 28">
            <a:extLst>
              <a:ext uri="{FF2B5EF4-FFF2-40B4-BE49-F238E27FC236}">
                <a16:creationId xmlns:a16="http://schemas.microsoft.com/office/drawing/2014/main" id="{8888CF68-2EC7-462B-8695-0B104F5511E3}"/>
              </a:ext>
            </a:extLst>
          </p:cNvPr>
          <p:cNvSpPr txBox="1"/>
          <p:nvPr/>
        </p:nvSpPr>
        <p:spPr>
          <a:xfrm>
            <a:off x="8301882" y="3136276"/>
            <a:ext cx="3890117" cy="591216"/>
          </a:xfrm>
          <a:prstGeom prst="rect">
            <a:avLst/>
          </a:prstGeom>
          <a:solidFill>
            <a:srgbClr val="C3C3C3"/>
          </a:solidFill>
        </p:spPr>
        <p:txBody>
          <a:bodyPr wrap="square" lIns="0" tIns="72000" rIns="0" bIns="72000" rtlCol="0" anchor="ctr">
            <a:noAutofit/>
          </a:bodyPr>
          <a:lstStyle/>
          <a:p>
            <a:pPr algn="ctr"/>
            <a:r>
              <a:rPr lang="en-GB" sz="1200" b="1">
                <a:solidFill>
                  <a:srgbClr val="0E2F62"/>
                </a:solidFill>
                <a:latin typeface="+mj-lt"/>
              </a:rPr>
              <a:t>European users can access data on Spanish initiatives through the EDP</a:t>
            </a:r>
          </a:p>
        </p:txBody>
      </p:sp>
      <p:grpSp>
        <p:nvGrpSpPr>
          <p:cNvPr id="35" name="Grupo 34">
            <a:extLst>
              <a:ext uri="{FF2B5EF4-FFF2-40B4-BE49-F238E27FC236}">
                <a16:creationId xmlns:a16="http://schemas.microsoft.com/office/drawing/2014/main" id="{8E738B9C-9385-2630-8B46-7C9138B86B4C}"/>
              </a:ext>
            </a:extLst>
          </p:cNvPr>
          <p:cNvGrpSpPr/>
          <p:nvPr/>
        </p:nvGrpSpPr>
        <p:grpSpPr>
          <a:xfrm>
            <a:off x="4388799" y="4363837"/>
            <a:ext cx="3146882" cy="1789441"/>
            <a:chOff x="4388799" y="4363837"/>
            <a:chExt cx="3146882" cy="1789441"/>
          </a:xfrm>
        </p:grpSpPr>
        <p:pic>
          <p:nvPicPr>
            <p:cNvPr id="18" name="Gráfico 8">
              <a:extLst>
                <a:ext uri="{FF2B5EF4-FFF2-40B4-BE49-F238E27FC236}">
                  <a16:creationId xmlns:a16="http://schemas.microsoft.com/office/drawing/2014/main" id="{35F01C79-434F-4291-BB9E-4A243E6B95D4}"/>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388799" y="4363837"/>
              <a:ext cx="3146882" cy="1789441"/>
            </a:xfrm>
            <a:prstGeom prst="rect">
              <a:avLst/>
            </a:prstGeom>
          </p:spPr>
        </p:pic>
        <p:pic>
          <p:nvPicPr>
            <p:cNvPr id="34" name="Imagen 33" descr="Data catalog of datos.gob.es">
              <a:extLst>
                <a:ext uri="{FF2B5EF4-FFF2-40B4-BE49-F238E27FC236}">
                  <a16:creationId xmlns:a16="http://schemas.microsoft.com/office/drawing/2014/main" id="{74BBD782-08C0-F3A7-0B0D-258BA10BD0ED}"/>
                </a:ext>
              </a:extLst>
            </p:cNvPr>
            <p:cNvPicPr>
              <a:picLocks noChangeAspect="1"/>
            </p:cNvPicPr>
            <p:nvPr/>
          </p:nvPicPr>
          <p:blipFill rotWithShape="1">
            <a:blip r:embed="rId5">
              <a:extLst>
                <a:ext uri="{28A0092B-C50C-407E-A947-70E740481C1C}">
                  <a14:useLocalDpi xmlns:a14="http://schemas.microsoft.com/office/drawing/2010/main" val="0"/>
                </a:ext>
              </a:extLst>
            </a:blip>
            <a:srcRect r="16997"/>
            <a:stretch/>
          </p:blipFill>
          <p:spPr>
            <a:xfrm>
              <a:off x="4801886" y="4494836"/>
              <a:ext cx="2322139" cy="1414273"/>
            </a:xfrm>
            <a:prstGeom prst="rect">
              <a:avLst/>
            </a:prstGeom>
          </p:spPr>
        </p:pic>
      </p:grpSp>
      <p:grpSp>
        <p:nvGrpSpPr>
          <p:cNvPr id="3" name="Grupo 2">
            <a:extLst>
              <a:ext uri="{FF2B5EF4-FFF2-40B4-BE49-F238E27FC236}">
                <a16:creationId xmlns:a16="http://schemas.microsoft.com/office/drawing/2014/main" id="{C418A679-8183-D27A-B91E-1348F4794163}"/>
              </a:ext>
            </a:extLst>
          </p:cNvPr>
          <p:cNvGrpSpPr/>
          <p:nvPr/>
        </p:nvGrpSpPr>
        <p:grpSpPr>
          <a:xfrm>
            <a:off x="8590038" y="4378928"/>
            <a:ext cx="3313804" cy="1789442"/>
            <a:chOff x="7759710" y="2984452"/>
            <a:chExt cx="3685721" cy="1990275"/>
          </a:xfrm>
        </p:grpSpPr>
        <p:pic>
          <p:nvPicPr>
            <p:cNvPr id="5" name="Imagen 4">
              <a:extLst>
                <a:ext uri="{FF2B5EF4-FFF2-40B4-BE49-F238E27FC236}">
                  <a16:creationId xmlns:a16="http://schemas.microsoft.com/office/drawing/2014/main" id="{6853FF02-6CC5-4D0C-1B80-9E238D4532D8}"/>
                </a:ext>
              </a:extLst>
            </p:cNvPr>
            <p:cNvPicPr>
              <a:picLocks noChangeAspect="1"/>
            </p:cNvPicPr>
            <p:nvPr/>
          </p:nvPicPr>
          <p:blipFill>
            <a:blip r:embed="rId6"/>
            <a:stretch>
              <a:fillRect/>
            </a:stretch>
          </p:blipFill>
          <p:spPr>
            <a:xfrm>
              <a:off x="8261018" y="3121681"/>
              <a:ext cx="2742401" cy="1530961"/>
            </a:xfrm>
            <a:prstGeom prst="rect">
              <a:avLst/>
            </a:prstGeom>
            <a:solidFill>
              <a:schemeClr val="bg1"/>
            </a:solidFill>
            <a:ln w="3175">
              <a:solidFill>
                <a:schemeClr val="bg1">
                  <a:lumMod val="75000"/>
                </a:schemeClr>
              </a:solidFill>
            </a:ln>
            <a:effectLst/>
          </p:spPr>
        </p:pic>
        <p:pic>
          <p:nvPicPr>
            <p:cNvPr id="7" name="Gráfico 8">
              <a:extLst>
                <a:ext uri="{FF2B5EF4-FFF2-40B4-BE49-F238E27FC236}">
                  <a16:creationId xmlns:a16="http://schemas.microsoft.com/office/drawing/2014/main" id="{489BE8D1-EF44-FB6B-E17F-CD3341559EE6}"/>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759710" y="2984452"/>
              <a:ext cx="3685721" cy="1990275"/>
            </a:xfrm>
            <a:prstGeom prst="rect">
              <a:avLst/>
            </a:prstGeom>
          </p:spPr>
        </p:pic>
      </p:grpSp>
      <p:pic>
        <p:nvPicPr>
          <p:cNvPr id="15" name="Imagen 14" descr="European Data Portal website">
            <a:extLst>
              <a:ext uri="{FF2B5EF4-FFF2-40B4-BE49-F238E27FC236}">
                <a16:creationId xmlns:a16="http://schemas.microsoft.com/office/drawing/2014/main" id="{60BDCB7A-BEE7-7448-2064-570C280A9573}"/>
              </a:ext>
            </a:extLst>
          </p:cNvPr>
          <p:cNvPicPr>
            <a:picLocks noChangeAspect="1"/>
          </p:cNvPicPr>
          <p:nvPr/>
        </p:nvPicPr>
        <p:blipFill rotWithShape="1">
          <a:blip r:embed="rId7"/>
          <a:srcRect b="16837"/>
          <a:stretch/>
        </p:blipFill>
        <p:spPr>
          <a:xfrm>
            <a:off x="8983005" y="4494836"/>
            <a:ext cx="2553865" cy="1414273"/>
          </a:xfrm>
          <a:prstGeom prst="rect">
            <a:avLst/>
          </a:prstGeom>
        </p:spPr>
      </p:pic>
    </p:spTree>
    <p:extLst>
      <p:ext uri="{BB962C8B-B14F-4D97-AF65-F5344CB8AC3E}">
        <p14:creationId xmlns:p14="http://schemas.microsoft.com/office/powerpoint/2010/main" val="2597217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fade">
                                      <p:cBhvr>
                                        <p:cTn id="11" dur="1000"/>
                                        <p:tgtEl>
                                          <p:spTgt spid="23"/>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fade">
                                      <p:cBhvr>
                                        <p:cTn id="15" dur="1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ángulo 32">
            <a:extLst>
              <a:ext uri="{FF2B5EF4-FFF2-40B4-BE49-F238E27FC236}">
                <a16:creationId xmlns:a16="http://schemas.microsoft.com/office/drawing/2014/main" id="{94F93827-F491-B789-0772-AE087F5DEE82}"/>
              </a:ext>
            </a:extLst>
          </p:cNvPr>
          <p:cNvSpPr/>
          <p:nvPr/>
        </p:nvSpPr>
        <p:spPr>
          <a:xfrm flipH="1">
            <a:off x="288840" y="2135700"/>
            <a:ext cx="7452620" cy="406618"/>
          </a:xfrm>
          <a:prstGeom prst="rect">
            <a:avLst/>
          </a:prstGeom>
          <a:solidFill>
            <a:srgbClr val="F9CF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err="1">
              <a:solidFill>
                <a:srgbClr val="F9CF3F"/>
              </a:solidFill>
              <a:latin typeface="Myriad Pro" panose="020B0503030403020204" pitchFamily="34" charset="0"/>
            </a:endParaRPr>
          </a:p>
        </p:txBody>
      </p:sp>
      <p:sp>
        <p:nvSpPr>
          <p:cNvPr id="9" name="Título 6">
            <a:extLst>
              <a:ext uri="{FF2B5EF4-FFF2-40B4-BE49-F238E27FC236}">
                <a16:creationId xmlns:a16="http://schemas.microsoft.com/office/drawing/2014/main" id="{45F2A2C0-F269-42B9-8F17-A11253B48ADC}"/>
              </a:ext>
            </a:extLst>
          </p:cNvPr>
          <p:cNvSpPr>
            <a:spLocks noGrp="1"/>
          </p:cNvSpPr>
          <p:nvPr>
            <p:ph type="title"/>
          </p:nvPr>
        </p:nvSpPr>
        <p:spPr>
          <a:xfrm>
            <a:off x="0" y="421975"/>
            <a:ext cx="12192000" cy="575896"/>
          </a:xfrm>
        </p:spPr>
        <p:txBody>
          <a:bodyPr/>
          <a:lstStyle/>
          <a:p>
            <a:r>
              <a:rPr lang="en-GB" b="0">
                <a:solidFill>
                  <a:srgbClr val="0E2F62"/>
                </a:solidFill>
              </a:rPr>
              <a:t>DATA</a:t>
            </a:r>
            <a:r>
              <a:rPr lang="en-GB">
                <a:solidFill>
                  <a:srgbClr val="0E2F62"/>
                </a:solidFill>
              </a:rPr>
              <a:t>, THE ENGINE OF THE WORLD</a:t>
            </a:r>
          </a:p>
        </p:txBody>
      </p:sp>
      <p:sp>
        <p:nvSpPr>
          <p:cNvPr id="20" name="Rectángulo 19">
            <a:extLst>
              <a:ext uri="{FF2B5EF4-FFF2-40B4-BE49-F238E27FC236}">
                <a16:creationId xmlns:a16="http://schemas.microsoft.com/office/drawing/2014/main" id="{AE65F794-C12D-4F6C-8BDE-62985A3BF8FD}"/>
              </a:ext>
            </a:extLst>
          </p:cNvPr>
          <p:cNvSpPr/>
          <p:nvPr/>
        </p:nvSpPr>
        <p:spPr>
          <a:xfrm flipH="1">
            <a:off x="8752087" y="2775169"/>
            <a:ext cx="3439903" cy="2187369"/>
          </a:xfrm>
          <a:prstGeom prst="rect">
            <a:avLst/>
          </a:prstGeom>
          <a:solidFill>
            <a:srgbClr val="0E2F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rgbClr val="7030A0"/>
              </a:solidFill>
              <a:latin typeface="Myriad Pro" panose="020B0503030403020204" pitchFamily="34" charset="0"/>
            </a:endParaRPr>
          </a:p>
        </p:txBody>
      </p:sp>
      <p:sp>
        <p:nvSpPr>
          <p:cNvPr id="21" name="CuadroTexto 20">
            <a:extLst>
              <a:ext uri="{FF2B5EF4-FFF2-40B4-BE49-F238E27FC236}">
                <a16:creationId xmlns:a16="http://schemas.microsoft.com/office/drawing/2014/main" id="{D23AC40C-6F49-4728-B084-94ACDF83F522}"/>
              </a:ext>
            </a:extLst>
          </p:cNvPr>
          <p:cNvSpPr txBox="1"/>
          <p:nvPr/>
        </p:nvSpPr>
        <p:spPr>
          <a:xfrm>
            <a:off x="8972996" y="3018731"/>
            <a:ext cx="2998084" cy="1477328"/>
          </a:xfrm>
          <a:prstGeom prst="rect">
            <a:avLst/>
          </a:prstGeom>
          <a:noFill/>
        </p:spPr>
        <p:txBody>
          <a:bodyPr wrap="square" rtlCol="0">
            <a:spAutoFit/>
          </a:bodyPr>
          <a:lstStyle/>
          <a:p>
            <a:r>
              <a:rPr lang="en-GB" b="1" dirty="0">
                <a:solidFill>
                  <a:srgbClr val="F9CF3F"/>
                </a:solidFill>
              </a:rPr>
              <a:t>Data is a fundamental element to facilitate decision-making and generate economic and social value through innovation.</a:t>
            </a:r>
          </a:p>
        </p:txBody>
      </p:sp>
      <p:sp>
        <p:nvSpPr>
          <p:cNvPr id="24" name="CuadroTexto 23">
            <a:extLst>
              <a:ext uri="{FF2B5EF4-FFF2-40B4-BE49-F238E27FC236}">
                <a16:creationId xmlns:a16="http://schemas.microsoft.com/office/drawing/2014/main" id="{CEA477E0-30E0-473A-AFD0-934BE353BD94}"/>
              </a:ext>
            </a:extLst>
          </p:cNvPr>
          <p:cNvSpPr txBox="1"/>
          <p:nvPr/>
        </p:nvSpPr>
        <p:spPr>
          <a:xfrm>
            <a:off x="451045" y="6200610"/>
            <a:ext cx="5829482" cy="276999"/>
          </a:xfrm>
          <a:prstGeom prst="rect">
            <a:avLst/>
          </a:prstGeom>
          <a:noFill/>
        </p:spPr>
        <p:txBody>
          <a:bodyPr wrap="square" lIns="91440" tIns="45720" rIns="91440" bIns="45720" rtlCol="0" anchor="t">
            <a:spAutoFit/>
          </a:bodyPr>
          <a:lstStyle/>
          <a:p>
            <a:r>
              <a:rPr lang="en-GB" sz="1200" b="1" i="1" dirty="0">
                <a:solidFill>
                  <a:srgbClr val="0E2F62"/>
                </a:solidFill>
              </a:rPr>
              <a:t>Source: </a:t>
            </a:r>
            <a:r>
              <a:rPr lang="en-GB" sz="1200" i="1" dirty="0">
                <a:solidFill>
                  <a:srgbClr val="0E2F62"/>
                </a:solidFill>
              </a:rPr>
              <a:t>"European Data Market Study 2021-2023</a:t>
            </a:r>
            <a:r>
              <a:rPr lang="en-GB" sz="1200" b="1" i="1" dirty="0">
                <a:solidFill>
                  <a:srgbClr val="0E2F62"/>
                </a:solidFill>
              </a:rPr>
              <a:t>"</a:t>
            </a:r>
            <a:r>
              <a:rPr lang="en-GB" sz="1200" i="1" dirty="0">
                <a:solidFill>
                  <a:srgbClr val="0E2F62"/>
                </a:solidFill>
              </a:rPr>
              <a:t>,</a:t>
            </a:r>
            <a:r>
              <a:rPr lang="en-GB" sz="1200" b="1" i="1" dirty="0">
                <a:solidFill>
                  <a:srgbClr val="0E2F62"/>
                </a:solidFill>
              </a:rPr>
              <a:t> </a:t>
            </a:r>
            <a:r>
              <a:rPr lang="en-GB" sz="1200" i="1" dirty="0">
                <a:solidFill>
                  <a:srgbClr val="0E2F62"/>
                </a:solidFill>
              </a:rPr>
              <a:t>European Union, 2024.</a:t>
            </a:r>
          </a:p>
        </p:txBody>
      </p:sp>
      <p:sp>
        <p:nvSpPr>
          <p:cNvPr id="23" name="Marcador de contenido 24">
            <a:extLst>
              <a:ext uri="{FF2B5EF4-FFF2-40B4-BE49-F238E27FC236}">
                <a16:creationId xmlns:a16="http://schemas.microsoft.com/office/drawing/2014/main" id="{BD1D5DA3-2F84-49EA-A01A-F4A6D561D3F2}"/>
              </a:ext>
            </a:extLst>
          </p:cNvPr>
          <p:cNvSpPr txBox="1">
            <a:spLocks/>
          </p:cNvSpPr>
          <p:nvPr/>
        </p:nvSpPr>
        <p:spPr>
          <a:xfrm>
            <a:off x="1517650" y="1058945"/>
            <a:ext cx="9156700" cy="414315"/>
          </a:xfrm>
          <a:prstGeom prst="rect">
            <a:avLst/>
          </a:prstGeom>
        </p:spPr>
        <p:txBody>
          <a:bodyPr/>
          <a:lstStyle>
            <a:lvl1pPr marL="0" indent="0" algn="l" defTabSz="914400" rtl="0" eaLnBrk="1" latinLnBrk="0" hangingPunct="1">
              <a:lnSpc>
                <a:spcPct val="100000"/>
              </a:lnSpc>
              <a:spcBef>
                <a:spcPts val="1000"/>
              </a:spcBef>
              <a:buFont typeface="Arial" panose="020B0604020202020204" pitchFamily="34" charset="0"/>
              <a:buNone/>
              <a:defRPr sz="1800" kern="1200">
                <a:solidFill>
                  <a:schemeClr val="tx1">
                    <a:lumMod val="65000"/>
                    <a:lumOff val="35000"/>
                  </a:schemeClr>
                </a:solidFill>
                <a:latin typeface="Myriad Pro" panose="020B0503030403020204" pitchFamily="34" charset="0"/>
                <a:ea typeface="+mn-ea"/>
                <a:cs typeface="+mn-cs"/>
              </a:defRPr>
            </a:lvl1pPr>
            <a:lvl2pPr marL="457200" indent="0" algn="l" defTabSz="914400" rtl="0" eaLnBrk="1" latinLnBrk="0" hangingPunct="1">
              <a:lnSpc>
                <a:spcPct val="100000"/>
              </a:lnSpc>
              <a:spcBef>
                <a:spcPts val="500"/>
              </a:spcBef>
              <a:buFont typeface="Arial" panose="020B0604020202020204" pitchFamily="34" charset="0"/>
              <a:buNone/>
              <a:defRPr sz="1600" kern="1200">
                <a:solidFill>
                  <a:schemeClr val="tx1">
                    <a:lumMod val="65000"/>
                    <a:lumOff val="35000"/>
                  </a:schemeClr>
                </a:solidFill>
                <a:latin typeface="Myriad Pro" panose="020B0503030403020204" pitchFamily="34" charset="0"/>
                <a:ea typeface="+mn-ea"/>
                <a:cs typeface="+mn-cs"/>
              </a:defRPr>
            </a:lvl2pPr>
            <a:lvl3pPr marL="914400" indent="0" algn="l" defTabSz="914400" rtl="0" eaLnBrk="1" latinLnBrk="0" hangingPunct="1">
              <a:lnSpc>
                <a:spcPct val="100000"/>
              </a:lnSpc>
              <a:spcBef>
                <a:spcPts val="500"/>
              </a:spcBef>
              <a:buFont typeface="Arial" panose="020B0604020202020204" pitchFamily="34" charset="0"/>
              <a:buNone/>
              <a:defRPr sz="1400" kern="1200">
                <a:solidFill>
                  <a:schemeClr val="tx1">
                    <a:lumMod val="65000"/>
                    <a:lumOff val="35000"/>
                  </a:schemeClr>
                </a:solidFill>
                <a:latin typeface="Myriad Pro" panose="020B0503030403020204" pitchFamily="34" charset="0"/>
                <a:ea typeface="+mn-ea"/>
                <a:cs typeface="+mn-cs"/>
              </a:defRPr>
            </a:lvl3pPr>
            <a:lvl4pPr marL="1371600" indent="0" algn="l" defTabSz="914400" rtl="0" eaLnBrk="1" latinLnBrk="0" hangingPunct="1">
              <a:lnSpc>
                <a:spcPct val="100000"/>
              </a:lnSpc>
              <a:spcBef>
                <a:spcPts val="500"/>
              </a:spcBef>
              <a:buFont typeface="Arial" panose="020B0604020202020204" pitchFamily="34" charset="0"/>
              <a:buNone/>
              <a:defRPr sz="1200" kern="1200">
                <a:solidFill>
                  <a:schemeClr val="tx1">
                    <a:lumMod val="65000"/>
                    <a:lumOff val="35000"/>
                  </a:schemeClr>
                </a:solidFill>
                <a:latin typeface="Myriad Pro" panose="020B0503030403020204" pitchFamily="34" charset="0"/>
                <a:ea typeface="+mn-ea"/>
                <a:cs typeface="+mn-cs"/>
              </a:defRPr>
            </a:lvl4pPr>
            <a:lvl5pPr marL="1828800" indent="0" algn="l" defTabSz="914400" rtl="0" eaLnBrk="1" latinLnBrk="0" hangingPunct="1">
              <a:lnSpc>
                <a:spcPct val="100000"/>
              </a:lnSpc>
              <a:spcBef>
                <a:spcPts val="500"/>
              </a:spcBef>
              <a:buFont typeface="Arial" panose="020B0604020202020204" pitchFamily="34" charset="0"/>
              <a:buNone/>
              <a:defRPr sz="1200" kern="1200">
                <a:solidFill>
                  <a:schemeClr val="tx1">
                    <a:lumMod val="65000"/>
                    <a:lumOff val="35000"/>
                  </a:schemeClr>
                </a:solidFill>
                <a:latin typeface="Myriad Pro" panose="020B05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GB" sz="2000" b="1">
                <a:solidFill>
                  <a:schemeClr val="tx1"/>
                </a:solidFill>
                <a:latin typeface="+mn-lt"/>
              </a:rPr>
              <a:t>The volume of data in the world is growing every year. </a:t>
            </a:r>
          </a:p>
          <a:p>
            <a:pPr algn="ctr"/>
            <a:endParaRPr lang="es-ES_tradnl" b="1" dirty="0">
              <a:latin typeface="+mn-lt"/>
            </a:endParaRPr>
          </a:p>
        </p:txBody>
      </p:sp>
      <p:sp>
        <p:nvSpPr>
          <p:cNvPr id="25" name="Marcador de contenido 24">
            <a:extLst>
              <a:ext uri="{FF2B5EF4-FFF2-40B4-BE49-F238E27FC236}">
                <a16:creationId xmlns:a16="http://schemas.microsoft.com/office/drawing/2014/main" id="{A7F4197A-8A4C-4A09-8448-C77E2DFC099C}"/>
              </a:ext>
            </a:extLst>
          </p:cNvPr>
          <p:cNvSpPr txBox="1">
            <a:spLocks/>
          </p:cNvSpPr>
          <p:nvPr/>
        </p:nvSpPr>
        <p:spPr>
          <a:xfrm>
            <a:off x="1517650" y="1391341"/>
            <a:ext cx="9156700" cy="414315"/>
          </a:xfrm>
          <a:prstGeom prst="rect">
            <a:avLst/>
          </a:prstGeom>
        </p:spPr>
        <p:txBody>
          <a:bodyPr/>
          <a:lstStyle>
            <a:lvl1pPr marL="0" indent="0" algn="l" defTabSz="914400" rtl="0" eaLnBrk="1" latinLnBrk="0" hangingPunct="1">
              <a:lnSpc>
                <a:spcPct val="100000"/>
              </a:lnSpc>
              <a:spcBef>
                <a:spcPts val="1000"/>
              </a:spcBef>
              <a:buFont typeface="Arial" panose="020B0604020202020204" pitchFamily="34" charset="0"/>
              <a:buNone/>
              <a:defRPr sz="1800" kern="1200">
                <a:solidFill>
                  <a:schemeClr val="tx1">
                    <a:lumMod val="65000"/>
                    <a:lumOff val="35000"/>
                  </a:schemeClr>
                </a:solidFill>
                <a:latin typeface="Myriad Pro" panose="020B0503030403020204" pitchFamily="34" charset="0"/>
                <a:ea typeface="+mn-ea"/>
                <a:cs typeface="+mn-cs"/>
              </a:defRPr>
            </a:lvl1pPr>
            <a:lvl2pPr marL="457200" indent="0" algn="l" defTabSz="914400" rtl="0" eaLnBrk="1" latinLnBrk="0" hangingPunct="1">
              <a:lnSpc>
                <a:spcPct val="100000"/>
              </a:lnSpc>
              <a:spcBef>
                <a:spcPts val="500"/>
              </a:spcBef>
              <a:buFont typeface="Arial" panose="020B0604020202020204" pitchFamily="34" charset="0"/>
              <a:buNone/>
              <a:defRPr sz="1600" kern="1200">
                <a:solidFill>
                  <a:schemeClr val="tx1">
                    <a:lumMod val="65000"/>
                    <a:lumOff val="35000"/>
                  </a:schemeClr>
                </a:solidFill>
                <a:latin typeface="Myriad Pro" panose="020B0503030403020204" pitchFamily="34" charset="0"/>
                <a:ea typeface="+mn-ea"/>
                <a:cs typeface="+mn-cs"/>
              </a:defRPr>
            </a:lvl2pPr>
            <a:lvl3pPr marL="914400" indent="0" algn="l" defTabSz="914400" rtl="0" eaLnBrk="1" latinLnBrk="0" hangingPunct="1">
              <a:lnSpc>
                <a:spcPct val="100000"/>
              </a:lnSpc>
              <a:spcBef>
                <a:spcPts val="500"/>
              </a:spcBef>
              <a:buFont typeface="Arial" panose="020B0604020202020204" pitchFamily="34" charset="0"/>
              <a:buNone/>
              <a:defRPr sz="1400" kern="1200">
                <a:solidFill>
                  <a:schemeClr val="tx1">
                    <a:lumMod val="65000"/>
                    <a:lumOff val="35000"/>
                  </a:schemeClr>
                </a:solidFill>
                <a:latin typeface="Myriad Pro" panose="020B0503030403020204" pitchFamily="34" charset="0"/>
                <a:ea typeface="+mn-ea"/>
                <a:cs typeface="+mn-cs"/>
              </a:defRPr>
            </a:lvl3pPr>
            <a:lvl4pPr marL="1371600" indent="0" algn="l" defTabSz="914400" rtl="0" eaLnBrk="1" latinLnBrk="0" hangingPunct="1">
              <a:lnSpc>
                <a:spcPct val="100000"/>
              </a:lnSpc>
              <a:spcBef>
                <a:spcPts val="500"/>
              </a:spcBef>
              <a:buFont typeface="Arial" panose="020B0604020202020204" pitchFamily="34" charset="0"/>
              <a:buNone/>
              <a:defRPr sz="1200" kern="1200">
                <a:solidFill>
                  <a:schemeClr val="tx1">
                    <a:lumMod val="65000"/>
                    <a:lumOff val="35000"/>
                  </a:schemeClr>
                </a:solidFill>
                <a:latin typeface="Myriad Pro" panose="020B0503030403020204" pitchFamily="34" charset="0"/>
                <a:ea typeface="+mn-ea"/>
                <a:cs typeface="+mn-cs"/>
              </a:defRPr>
            </a:lvl4pPr>
            <a:lvl5pPr marL="1828800" indent="0" algn="l" defTabSz="914400" rtl="0" eaLnBrk="1" latinLnBrk="0" hangingPunct="1">
              <a:lnSpc>
                <a:spcPct val="100000"/>
              </a:lnSpc>
              <a:spcBef>
                <a:spcPts val="500"/>
              </a:spcBef>
              <a:buFont typeface="Arial" panose="020B0604020202020204" pitchFamily="34" charset="0"/>
              <a:buNone/>
              <a:defRPr sz="1200" kern="1200">
                <a:solidFill>
                  <a:schemeClr val="tx1">
                    <a:lumMod val="65000"/>
                    <a:lumOff val="35000"/>
                  </a:schemeClr>
                </a:solidFill>
                <a:latin typeface="Myriad Pro" panose="020B05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GB">
                <a:solidFill>
                  <a:schemeClr val="tx1"/>
                </a:solidFill>
                <a:latin typeface="+mn-lt"/>
              </a:rPr>
              <a:t>Data generated both by companies and by society as a whole.</a:t>
            </a:r>
          </a:p>
          <a:p>
            <a:pPr algn="ctr"/>
            <a:endParaRPr lang="es-ES_tradnl" b="1" dirty="0">
              <a:latin typeface="+mn-lt"/>
            </a:endParaRPr>
          </a:p>
        </p:txBody>
      </p:sp>
      <p:sp>
        <p:nvSpPr>
          <p:cNvPr id="4" name="Marcador de contenido 24">
            <a:extLst>
              <a:ext uri="{FF2B5EF4-FFF2-40B4-BE49-F238E27FC236}">
                <a16:creationId xmlns:a16="http://schemas.microsoft.com/office/drawing/2014/main" id="{F664AC23-7647-4785-C44C-F8963CFDC131}"/>
              </a:ext>
            </a:extLst>
          </p:cNvPr>
          <p:cNvSpPr txBox="1">
            <a:spLocks/>
          </p:cNvSpPr>
          <p:nvPr/>
        </p:nvSpPr>
        <p:spPr>
          <a:xfrm>
            <a:off x="404294" y="2133047"/>
            <a:ext cx="6628246" cy="402770"/>
          </a:xfrm>
          <a:prstGeom prst="rect">
            <a:avLst/>
          </a:prstGeom>
        </p:spPr>
        <p:txBody>
          <a:bodyPr lIns="91440" tIns="45720" rIns="91440" bIns="45720" anchor="t"/>
          <a:lstStyle>
            <a:lvl1pPr marL="0" indent="0" algn="l" defTabSz="914400" rtl="0" eaLnBrk="1" latinLnBrk="0" hangingPunct="1">
              <a:lnSpc>
                <a:spcPct val="100000"/>
              </a:lnSpc>
              <a:spcBef>
                <a:spcPts val="1000"/>
              </a:spcBef>
              <a:buFont typeface="Arial" panose="020B0604020202020204" pitchFamily="34" charset="0"/>
              <a:buNone/>
              <a:defRPr sz="1800" kern="1200">
                <a:solidFill>
                  <a:schemeClr val="tx1">
                    <a:lumMod val="65000"/>
                    <a:lumOff val="35000"/>
                  </a:schemeClr>
                </a:solidFill>
                <a:latin typeface="Myriad Pro" panose="020B0503030403020204" pitchFamily="34" charset="0"/>
                <a:ea typeface="+mn-ea"/>
                <a:cs typeface="+mn-cs"/>
              </a:defRPr>
            </a:lvl1pPr>
            <a:lvl2pPr marL="457200" indent="0" algn="l" defTabSz="914400" rtl="0" eaLnBrk="1" latinLnBrk="0" hangingPunct="1">
              <a:lnSpc>
                <a:spcPct val="100000"/>
              </a:lnSpc>
              <a:spcBef>
                <a:spcPts val="500"/>
              </a:spcBef>
              <a:buFont typeface="Arial" panose="020B0604020202020204" pitchFamily="34" charset="0"/>
              <a:buNone/>
              <a:defRPr sz="1600" kern="1200">
                <a:solidFill>
                  <a:schemeClr val="tx1">
                    <a:lumMod val="65000"/>
                    <a:lumOff val="35000"/>
                  </a:schemeClr>
                </a:solidFill>
                <a:latin typeface="Myriad Pro" panose="020B0503030403020204" pitchFamily="34" charset="0"/>
                <a:ea typeface="+mn-ea"/>
                <a:cs typeface="+mn-cs"/>
              </a:defRPr>
            </a:lvl2pPr>
            <a:lvl3pPr marL="914400" indent="0" algn="l" defTabSz="914400" rtl="0" eaLnBrk="1" latinLnBrk="0" hangingPunct="1">
              <a:lnSpc>
                <a:spcPct val="100000"/>
              </a:lnSpc>
              <a:spcBef>
                <a:spcPts val="500"/>
              </a:spcBef>
              <a:buFont typeface="Arial" panose="020B0604020202020204" pitchFamily="34" charset="0"/>
              <a:buNone/>
              <a:defRPr sz="1400" kern="1200">
                <a:solidFill>
                  <a:schemeClr val="tx1">
                    <a:lumMod val="65000"/>
                    <a:lumOff val="35000"/>
                  </a:schemeClr>
                </a:solidFill>
                <a:latin typeface="Myriad Pro" panose="020B0503030403020204" pitchFamily="34" charset="0"/>
                <a:ea typeface="+mn-ea"/>
                <a:cs typeface="+mn-cs"/>
              </a:defRPr>
            </a:lvl3pPr>
            <a:lvl4pPr marL="1371600" indent="0" algn="l" defTabSz="914400" rtl="0" eaLnBrk="1" latinLnBrk="0" hangingPunct="1">
              <a:lnSpc>
                <a:spcPct val="100000"/>
              </a:lnSpc>
              <a:spcBef>
                <a:spcPts val="500"/>
              </a:spcBef>
              <a:buFont typeface="Arial" panose="020B0604020202020204" pitchFamily="34" charset="0"/>
              <a:buNone/>
              <a:defRPr sz="1200" kern="1200">
                <a:solidFill>
                  <a:schemeClr val="tx1">
                    <a:lumMod val="65000"/>
                    <a:lumOff val="35000"/>
                  </a:schemeClr>
                </a:solidFill>
                <a:latin typeface="Myriad Pro" panose="020B0503030403020204" pitchFamily="34" charset="0"/>
                <a:ea typeface="+mn-ea"/>
                <a:cs typeface="+mn-cs"/>
              </a:defRPr>
            </a:lvl4pPr>
            <a:lvl5pPr marL="1828800" indent="0" algn="l" defTabSz="914400" rtl="0" eaLnBrk="1" latinLnBrk="0" hangingPunct="1">
              <a:lnSpc>
                <a:spcPct val="100000"/>
              </a:lnSpc>
              <a:spcBef>
                <a:spcPts val="500"/>
              </a:spcBef>
              <a:buFont typeface="Arial" panose="020B0604020202020204" pitchFamily="34" charset="0"/>
              <a:buNone/>
              <a:defRPr sz="1200" kern="1200">
                <a:solidFill>
                  <a:schemeClr val="tx1">
                    <a:lumMod val="65000"/>
                    <a:lumOff val="35000"/>
                  </a:schemeClr>
                </a:solidFill>
                <a:latin typeface="Myriad Pro" panose="020B05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b="1">
                <a:solidFill>
                  <a:schemeClr val="tx1"/>
                </a:solidFill>
                <a:latin typeface="+mn-lt"/>
              </a:rPr>
              <a:t>The data economy in the European Union (EU27) in 2023</a:t>
            </a:r>
          </a:p>
          <a:p>
            <a:pPr algn="ctr"/>
            <a:endParaRPr lang="es-ES_tradnl" b="1" dirty="0">
              <a:latin typeface="+mn-lt"/>
            </a:endParaRPr>
          </a:p>
        </p:txBody>
      </p:sp>
      <p:sp>
        <p:nvSpPr>
          <p:cNvPr id="15" name="Marcador de contenido 24">
            <a:extLst>
              <a:ext uri="{FF2B5EF4-FFF2-40B4-BE49-F238E27FC236}">
                <a16:creationId xmlns:a16="http://schemas.microsoft.com/office/drawing/2014/main" id="{D3FB355B-3E1D-5CC6-91DD-341289B5A673}"/>
              </a:ext>
            </a:extLst>
          </p:cNvPr>
          <p:cNvSpPr txBox="1">
            <a:spLocks/>
          </p:cNvSpPr>
          <p:nvPr/>
        </p:nvSpPr>
        <p:spPr>
          <a:xfrm>
            <a:off x="378309" y="3683603"/>
            <a:ext cx="1861038" cy="1721979"/>
          </a:xfrm>
          <a:prstGeom prst="rect">
            <a:avLst/>
          </a:prstGeom>
        </p:spPr>
        <p:txBody>
          <a:bodyPr lIns="91440" tIns="45720" rIns="91440" bIns="45720" anchor="t"/>
          <a:lstStyle>
            <a:lvl1pPr marL="0" indent="0" algn="l" defTabSz="914400" rtl="0" eaLnBrk="1" latinLnBrk="0" hangingPunct="1">
              <a:lnSpc>
                <a:spcPct val="100000"/>
              </a:lnSpc>
              <a:spcBef>
                <a:spcPts val="1000"/>
              </a:spcBef>
              <a:buFont typeface="Arial" panose="020B0604020202020204" pitchFamily="34" charset="0"/>
              <a:buNone/>
              <a:defRPr sz="1800" kern="1200">
                <a:solidFill>
                  <a:schemeClr val="tx1">
                    <a:lumMod val="65000"/>
                    <a:lumOff val="35000"/>
                  </a:schemeClr>
                </a:solidFill>
                <a:latin typeface="Myriad Pro" panose="020B0503030403020204" pitchFamily="34" charset="0"/>
                <a:ea typeface="+mn-ea"/>
                <a:cs typeface="+mn-cs"/>
              </a:defRPr>
            </a:lvl1pPr>
            <a:lvl2pPr marL="457200" indent="0" algn="l" defTabSz="914400" rtl="0" eaLnBrk="1" latinLnBrk="0" hangingPunct="1">
              <a:lnSpc>
                <a:spcPct val="100000"/>
              </a:lnSpc>
              <a:spcBef>
                <a:spcPts val="500"/>
              </a:spcBef>
              <a:buFont typeface="Arial" panose="020B0604020202020204" pitchFamily="34" charset="0"/>
              <a:buNone/>
              <a:defRPr sz="1600" kern="1200">
                <a:solidFill>
                  <a:schemeClr val="tx1">
                    <a:lumMod val="65000"/>
                    <a:lumOff val="35000"/>
                  </a:schemeClr>
                </a:solidFill>
                <a:latin typeface="Myriad Pro" panose="020B0503030403020204" pitchFamily="34" charset="0"/>
                <a:ea typeface="+mn-ea"/>
                <a:cs typeface="+mn-cs"/>
              </a:defRPr>
            </a:lvl2pPr>
            <a:lvl3pPr marL="914400" indent="0" algn="l" defTabSz="914400" rtl="0" eaLnBrk="1" latinLnBrk="0" hangingPunct="1">
              <a:lnSpc>
                <a:spcPct val="100000"/>
              </a:lnSpc>
              <a:spcBef>
                <a:spcPts val="500"/>
              </a:spcBef>
              <a:buFont typeface="Arial" panose="020B0604020202020204" pitchFamily="34" charset="0"/>
              <a:buNone/>
              <a:defRPr sz="1400" kern="1200">
                <a:solidFill>
                  <a:schemeClr val="tx1">
                    <a:lumMod val="65000"/>
                    <a:lumOff val="35000"/>
                  </a:schemeClr>
                </a:solidFill>
                <a:latin typeface="Myriad Pro" panose="020B0503030403020204" pitchFamily="34" charset="0"/>
                <a:ea typeface="+mn-ea"/>
                <a:cs typeface="+mn-cs"/>
              </a:defRPr>
            </a:lvl3pPr>
            <a:lvl4pPr marL="1371600" indent="0" algn="l" defTabSz="914400" rtl="0" eaLnBrk="1" latinLnBrk="0" hangingPunct="1">
              <a:lnSpc>
                <a:spcPct val="100000"/>
              </a:lnSpc>
              <a:spcBef>
                <a:spcPts val="500"/>
              </a:spcBef>
              <a:buFont typeface="Arial" panose="020B0604020202020204" pitchFamily="34" charset="0"/>
              <a:buNone/>
              <a:defRPr sz="1200" kern="1200">
                <a:solidFill>
                  <a:schemeClr val="tx1">
                    <a:lumMod val="65000"/>
                    <a:lumOff val="35000"/>
                  </a:schemeClr>
                </a:solidFill>
                <a:latin typeface="Myriad Pro" panose="020B0503030403020204" pitchFamily="34" charset="0"/>
                <a:ea typeface="+mn-ea"/>
                <a:cs typeface="+mn-cs"/>
              </a:defRPr>
            </a:lvl4pPr>
            <a:lvl5pPr marL="1828800" indent="0" algn="l" defTabSz="914400" rtl="0" eaLnBrk="1" latinLnBrk="0" hangingPunct="1">
              <a:lnSpc>
                <a:spcPct val="100000"/>
              </a:lnSpc>
              <a:spcBef>
                <a:spcPts val="500"/>
              </a:spcBef>
              <a:buFont typeface="Arial" panose="020B0604020202020204" pitchFamily="34" charset="0"/>
              <a:buNone/>
              <a:defRPr sz="1200" kern="1200">
                <a:solidFill>
                  <a:schemeClr val="tx1">
                    <a:lumMod val="65000"/>
                    <a:lumOff val="35000"/>
                  </a:schemeClr>
                </a:solidFill>
                <a:latin typeface="Myriad Pro" panose="020B05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solidFill>
                  <a:schemeClr val="tx1"/>
                </a:solidFill>
                <a:latin typeface="+mn-lt"/>
              </a:rPr>
              <a:t>544 billion euros:</a:t>
            </a:r>
          </a:p>
          <a:p>
            <a:pPr>
              <a:spcBef>
                <a:spcPts val="800"/>
              </a:spcBef>
            </a:pPr>
            <a:r>
              <a:rPr lang="en-GB" sz="1400" b="1" dirty="0">
                <a:solidFill>
                  <a:schemeClr val="tx1"/>
                </a:solidFill>
                <a:latin typeface="+mn-lt"/>
              </a:rPr>
              <a:t>The value of the data economy </a:t>
            </a:r>
          </a:p>
          <a:p>
            <a:pPr>
              <a:spcBef>
                <a:spcPts val="800"/>
              </a:spcBef>
            </a:pPr>
            <a:r>
              <a:rPr lang="en-GB" sz="1400" dirty="0">
                <a:solidFill>
                  <a:schemeClr val="tx1"/>
                </a:solidFill>
                <a:latin typeface="+mn-lt"/>
              </a:rPr>
              <a:t>9.3% more than 2022</a:t>
            </a:r>
          </a:p>
          <a:p>
            <a:endParaRPr lang="es-ES" sz="2000" b="1" dirty="0">
              <a:solidFill>
                <a:schemeClr val="tx1"/>
              </a:solidFill>
              <a:latin typeface="+mn-lt"/>
            </a:endParaRPr>
          </a:p>
          <a:p>
            <a:pPr algn="ctr"/>
            <a:endParaRPr lang="es-ES_tradnl" b="1" dirty="0">
              <a:latin typeface="+mn-lt"/>
            </a:endParaRPr>
          </a:p>
        </p:txBody>
      </p:sp>
      <p:sp>
        <p:nvSpPr>
          <p:cNvPr id="16" name="Marcador de contenido 24">
            <a:extLst>
              <a:ext uri="{FF2B5EF4-FFF2-40B4-BE49-F238E27FC236}">
                <a16:creationId xmlns:a16="http://schemas.microsoft.com/office/drawing/2014/main" id="{A65D28A0-421E-14C5-0D64-F809D2E8FDBC}"/>
              </a:ext>
            </a:extLst>
          </p:cNvPr>
          <p:cNvSpPr txBox="1">
            <a:spLocks/>
          </p:cNvSpPr>
          <p:nvPr/>
        </p:nvSpPr>
        <p:spPr>
          <a:xfrm>
            <a:off x="4498695" y="3683604"/>
            <a:ext cx="1855348" cy="1721979"/>
          </a:xfrm>
          <a:prstGeom prst="rect">
            <a:avLst/>
          </a:prstGeom>
        </p:spPr>
        <p:txBody>
          <a:bodyPr lIns="91440" tIns="45720" rIns="91440" bIns="45720" anchor="t"/>
          <a:lstStyle>
            <a:lvl1pPr marL="0" indent="0" algn="l" defTabSz="914400" rtl="0" eaLnBrk="1" latinLnBrk="0" hangingPunct="1">
              <a:lnSpc>
                <a:spcPct val="100000"/>
              </a:lnSpc>
              <a:spcBef>
                <a:spcPts val="1000"/>
              </a:spcBef>
              <a:buFont typeface="Arial" panose="020B0604020202020204" pitchFamily="34" charset="0"/>
              <a:buNone/>
              <a:defRPr sz="1800" kern="1200">
                <a:solidFill>
                  <a:schemeClr val="tx1">
                    <a:lumMod val="65000"/>
                    <a:lumOff val="35000"/>
                  </a:schemeClr>
                </a:solidFill>
                <a:latin typeface="Myriad Pro" panose="020B0503030403020204" pitchFamily="34" charset="0"/>
                <a:ea typeface="+mn-ea"/>
                <a:cs typeface="+mn-cs"/>
              </a:defRPr>
            </a:lvl1pPr>
            <a:lvl2pPr marL="457200" indent="0" algn="l" defTabSz="914400" rtl="0" eaLnBrk="1" latinLnBrk="0" hangingPunct="1">
              <a:lnSpc>
                <a:spcPct val="100000"/>
              </a:lnSpc>
              <a:spcBef>
                <a:spcPts val="500"/>
              </a:spcBef>
              <a:buFont typeface="Arial" panose="020B0604020202020204" pitchFamily="34" charset="0"/>
              <a:buNone/>
              <a:defRPr sz="1600" kern="1200">
                <a:solidFill>
                  <a:schemeClr val="tx1">
                    <a:lumMod val="65000"/>
                    <a:lumOff val="35000"/>
                  </a:schemeClr>
                </a:solidFill>
                <a:latin typeface="Myriad Pro" panose="020B0503030403020204" pitchFamily="34" charset="0"/>
                <a:ea typeface="+mn-ea"/>
                <a:cs typeface="+mn-cs"/>
              </a:defRPr>
            </a:lvl2pPr>
            <a:lvl3pPr marL="914400" indent="0" algn="l" defTabSz="914400" rtl="0" eaLnBrk="1" latinLnBrk="0" hangingPunct="1">
              <a:lnSpc>
                <a:spcPct val="100000"/>
              </a:lnSpc>
              <a:spcBef>
                <a:spcPts val="500"/>
              </a:spcBef>
              <a:buFont typeface="Arial" panose="020B0604020202020204" pitchFamily="34" charset="0"/>
              <a:buNone/>
              <a:defRPr sz="1400" kern="1200">
                <a:solidFill>
                  <a:schemeClr val="tx1">
                    <a:lumMod val="65000"/>
                    <a:lumOff val="35000"/>
                  </a:schemeClr>
                </a:solidFill>
                <a:latin typeface="Myriad Pro" panose="020B0503030403020204" pitchFamily="34" charset="0"/>
                <a:ea typeface="+mn-ea"/>
                <a:cs typeface="+mn-cs"/>
              </a:defRPr>
            </a:lvl3pPr>
            <a:lvl4pPr marL="1371600" indent="0" algn="l" defTabSz="914400" rtl="0" eaLnBrk="1" latinLnBrk="0" hangingPunct="1">
              <a:lnSpc>
                <a:spcPct val="100000"/>
              </a:lnSpc>
              <a:spcBef>
                <a:spcPts val="500"/>
              </a:spcBef>
              <a:buFont typeface="Arial" panose="020B0604020202020204" pitchFamily="34" charset="0"/>
              <a:buNone/>
              <a:defRPr sz="1200" kern="1200">
                <a:solidFill>
                  <a:schemeClr val="tx1">
                    <a:lumMod val="65000"/>
                    <a:lumOff val="35000"/>
                  </a:schemeClr>
                </a:solidFill>
                <a:latin typeface="Myriad Pro" panose="020B0503030403020204" pitchFamily="34" charset="0"/>
                <a:ea typeface="+mn-ea"/>
                <a:cs typeface="+mn-cs"/>
              </a:defRPr>
            </a:lvl4pPr>
            <a:lvl5pPr marL="1828800" indent="0" algn="l" defTabSz="914400" rtl="0" eaLnBrk="1" latinLnBrk="0" hangingPunct="1">
              <a:lnSpc>
                <a:spcPct val="100000"/>
              </a:lnSpc>
              <a:spcBef>
                <a:spcPts val="500"/>
              </a:spcBef>
              <a:buFont typeface="Arial" panose="020B0604020202020204" pitchFamily="34" charset="0"/>
              <a:buNone/>
              <a:defRPr sz="1200" kern="1200">
                <a:solidFill>
                  <a:schemeClr val="tx1">
                    <a:lumMod val="65000"/>
                    <a:lumOff val="35000"/>
                  </a:schemeClr>
                </a:solidFill>
                <a:latin typeface="Myriad Pro" panose="020B05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solidFill>
                  <a:schemeClr val="tx1"/>
                </a:solidFill>
                <a:latin typeface="+mn-lt"/>
              </a:rPr>
              <a:t>238,000 units:</a:t>
            </a:r>
          </a:p>
          <a:p>
            <a:pPr>
              <a:spcBef>
                <a:spcPts val="800"/>
              </a:spcBef>
            </a:pPr>
            <a:r>
              <a:rPr lang="en-GB" sz="1400" b="1" dirty="0">
                <a:solidFill>
                  <a:schemeClr val="tx1"/>
                </a:solidFill>
                <a:latin typeface="+mn-lt"/>
              </a:rPr>
              <a:t>The number of data providers</a:t>
            </a:r>
          </a:p>
          <a:p>
            <a:pPr>
              <a:spcBef>
                <a:spcPts val="800"/>
              </a:spcBef>
            </a:pPr>
            <a:r>
              <a:rPr lang="en-GB" sz="1400" dirty="0">
                <a:solidFill>
                  <a:schemeClr val="tx1"/>
                </a:solidFill>
                <a:latin typeface="+mn-lt"/>
              </a:rPr>
              <a:t>9.2% more than 2022</a:t>
            </a:r>
          </a:p>
          <a:p>
            <a:pPr>
              <a:spcBef>
                <a:spcPts val="0"/>
              </a:spcBef>
            </a:pPr>
            <a:endParaRPr lang="es-ES" sz="1400" dirty="0">
              <a:solidFill>
                <a:schemeClr val="tx1"/>
              </a:solidFill>
              <a:latin typeface="+mn-lt"/>
            </a:endParaRPr>
          </a:p>
          <a:p>
            <a:endParaRPr lang="es-ES" sz="2000" b="1" dirty="0">
              <a:solidFill>
                <a:schemeClr val="tx1"/>
              </a:solidFill>
              <a:latin typeface="+mn-lt"/>
            </a:endParaRPr>
          </a:p>
          <a:p>
            <a:pPr algn="ctr"/>
            <a:endParaRPr lang="es-ES_tradnl" b="1" dirty="0">
              <a:latin typeface="+mn-lt"/>
            </a:endParaRPr>
          </a:p>
        </p:txBody>
      </p:sp>
      <p:sp>
        <p:nvSpPr>
          <p:cNvPr id="17" name="Marcador de contenido 24">
            <a:extLst>
              <a:ext uri="{FF2B5EF4-FFF2-40B4-BE49-F238E27FC236}">
                <a16:creationId xmlns:a16="http://schemas.microsoft.com/office/drawing/2014/main" id="{1EE10BF0-B286-00F2-329D-FC291DDDF2BD}"/>
              </a:ext>
            </a:extLst>
          </p:cNvPr>
          <p:cNvSpPr txBox="1">
            <a:spLocks/>
          </p:cNvSpPr>
          <p:nvPr/>
        </p:nvSpPr>
        <p:spPr>
          <a:xfrm>
            <a:off x="2519664" y="3683603"/>
            <a:ext cx="1877589" cy="1715477"/>
          </a:xfrm>
          <a:prstGeom prst="rect">
            <a:avLst/>
          </a:prstGeom>
        </p:spPr>
        <p:txBody>
          <a:bodyPr lIns="91440" tIns="45720" rIns="91440" bIns="45720" anchor="t"/>
          <a:lstStyle>
            <a:lvl1pPr marL="0" indent="0" algn="l" defTabSz="914400" rtl="0" eaLnBrk="1" latinLnBrk="0" hangingPunct="1">
              <a:lnSpc>
                <a:spcPct val="100000"/>
              </a:lnSpc>
              <a:spcBef>
                <a:spcPts val="1000"/>
              </a:spcBef>
              <a:buFont typeface="Arial" panose="020B0604020202020204" pitchFamily="34" charset="0"/>
              <a:buNone/>
              <a:defRPr sz="1800" kern="1200">
                <a:solidFill>
                  <a:schemeClr val="tx1">
                    <a:lumMod val="65000"/>
                    <a:lumOff val="35000"/>
                  </a:schemeClr>
                </a:solidFill>
                <a:latin typeface="Myriad Pro" panose="020B0503030403020204" pitchFamily="34" charset="0"/>
                <a:ea typeface="+mn-ea"/>
                <a:cs typeface="+mn-cs"/>
              </a:defRPr>
            </a:lvl1pPr>
            <a:lvl2pPr marL="457200" indent="0" algn="l" defTabSz="914400" rtl="0" eaLnBrk="1" latinLnBrk="0" hangingPunct="1">
              <a:lnSpc>
                <a:spcPct val="100000"/>
              </a:lnSpc>
              <a:spcBef>
                <a:spcPts val="500"/>
              </a:spcBef>
              <a:buFont typeface="Arial" panose="020B0604020202020204" pitchFamily="34" charset="0"/>
              <a:buNone/>
              <a:defRPr sz="1600" kern="1200">
                <a:solidFill>
                  <a:schemeClr val="tx1">
                    <a:lumMod val="65000"/>
                    <a:lumOff val="35000"/>
                  </a:schemeClr>
                </a:solidFill>
                <a:latin typeface="Myriad Pro" panose="020B0503030403020204" pitchFamily="34" charset="0"/>
                <a:ea typeface="+mn-ea"/>
                <a:cs typeface="+mn-cs"/>
              </a:defRPr>
            </a:lvl2pPr>
            <a:lvl3pPr marL="914400" indent="0" algn="l" defTabSz="914400" rtl="0" eaLnBrk="1" latinLnBrk="0" hangingPunct="1">
              <a:lnSpc>
                <a:spcPct val="100000"/>
              </a:lnSpc>
              <a:spcBef>
                <a:spcPts val="500"/>
              </a:spcBef>
              <a:buFont typeface="Arial" panose="020B0604020202020204" pitchFamily="34" charset="0"/>
              <a:buNone/>
              <a:defRPr sz="1400" kern="1200">
                <a:solidFill>
                  <a:schemeClr val="tx1">
                    <a:lumMod val="65000"/>
                    <a:lumOff val="35000"/>
                  </a:schemeClr>
                </a:solidFill>
                <a:latin typeface="Myriad Pro" panose="020B0503030403020204" pitchFamily="34" charset="0"/>
                <a:ea typeface="+mn-ea"/>
                <a:cs typeface="+mn-cs"/>
              </a:defRPr>
            </a:lvl3pPr>
            <a:lvl4pPr marL="1371600" indent="0" algn="l" defTabSz="914400" rtl="0" eaLnBrk="1" latinLnBrk="0" hangingPunct="1">
              <a:lnSpc>
                <a:spcPct val="100000"/>
              </a:lnSpc>
              <a:spcBef>
                <a:spcPts val="500"/>
              </a:spcBef>
              <a:buFont typeface="Arial" panose="020B0604020202020204" pitchFamily="34" charset="0"/>
              <a:buNone/>
              <a:defRPr sz="1200" kern="1200">
                <a:solidFill>
                  <a:schemeClr val="tx1">
                    <a:lumMod val="65000"/>
                    <a:lumOff val="35000"/>
                  </a:schemeClr>
                </a:solidFill>
                <a:latin typeface="Myriad Pro" panose="020B0503030403020204" pitchFamily="34" charset="0"/>
                <a:ea typeface="+mn-ea"/>
                <a:cs typeface="+mn-cs"/>
              </a:defRPr>
            </a:lvl4pPr>
            <a:lvl5pPr marL="1828800" indent="0" algn="l" defTabSz="914400" rtl="0" eaLnBrk="1" latinLnBrk="0" hangingPunct="1">
              <a:lnSpc>
                <a:spcPct val="100000"/>
              </a:lnSpc>
              <a:spcBef>
                <a:spcPts val="500"/>
              </a:spcBef>
              <a:buFont typeface="Arial" panose="020B0604020202020204" pitchFamily="34" charset="0"/>
              <a:buNone/>
              <a:defRPr sz="1200" kern="1200">
                <a:solidFill>
                  <a:schemeClr val="tx1">
                    <a:lumMod val="65000"/>
                    <a:lumOff val="35000"/>
                  </a:schemeClr>
                </a:solidFill>
                <a:latin typeface="Myriad Pro" panose="020B05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solidFill>
                  <a:schemeClr val="tx1"/>
                </a:solidFill>
                <a:latin typeface="+mn-lt"/>
              </a:rPr>
              <a:t>7.7 million:</a:t>
            </a:r>
          </a:p>
          <a:p>
            <a:pPr>
              <a:spcBef>
                <a:spcPts val="800"/>
              </a:spcBef>
            </a:pPr>
            <a:r>
              <a:rPr lang="en-GB" sz="1400" b="1" dirty="0">
                <a:solidFill>
                  <a:schemeClr val="tx1"/>
                </a:solidFill>
                <a:latin typeface="+mn-lt"/>
              </a:rPr>
              <a:t>The number of data professionals </a:t>
            </a:r>
          </a:p>
          <a:p>
            <a:pPr>
              <a:spcBef>
                <a:spcPts val="800"/>
              </a:spcBef>
            </a:pPr>
            <a:r>
              <a:rPr lang="en-GB" sz="1400" dirty="0">
                <a:solidFill>
                  <a:schemeClr val="tx1"/>
                </a:solidFill>
                <a:latin typeface="+mn-lt"/>
              </a:rPr>
              <a:t>4.7% more than 2022</a:t>
            </a:r>
          </a:p>
          <a:p>
            <a:endParaRPr lang="es-ES" sz="2000" b="1" dirty="0">
              <a:solidFill>
                <a:schemeClr val="tx1"/>
              </a:solidFill>
              <a:latin typeface="+mn-lt"/>
            </a:endParaRPr>
          </a:p>
          <a:p>
            <a:pPr algn="ctr"/>
            <a:endParaRPr lang="es-ES_tradnl" b="1" dirty="0">
              <a:latin typeface="+mn-lt"/>
            </a:endParaRPr>
          </a:p>
        </p:txBody>
      </p:sp>
      <p:sp>
        <p:nvSpPr>
          <p:cNvPr id="18" name="Marcador de contenido 24">
            <a:extLst>
              <a:ext uri="{FF2B5EF4-FFF2-40B4-BE49-F238E27FC236}">
                <a16:creationId xmlns:a16="http://schemas.microsoft.com/office/drawing/2014/main" id="{DA62A126-ECFE-7155-5D7F-1AE805E81599}"/>
              </a:ext>
            </a:extLst>
          </p:cNvPr>
          <p:cNvSpPr txBox="1">
            <a:spLocks/>
          </p:cNvSpPr>
          <p:nvPr/>
        </p:nvSpPr>
        <p:spPr>
          <a:xfrm>
            <a:off x="6519212" y="3683604"/>
            <a:ext cx="1855348" cy="1715478"/>
          </a:xfrm>
          <a:prstGeom prst="rect">
            <a:avLst/>
          </a:prstGeom>
        </p:spPr>
        <p:txBody>
          <a:bodyPr lIns="91440" tIns="45720" rIns="91440" bIns="45720" anchor="t"/>
          <a:lstStyle>
            <a:lvl1pPr marL="0" indent="0" algn="l" defTabSz="914400" rtl="0" eaLnBrk="1" latinLnBrk="0" hangingPunct="1">
              <a:lnSpc>
                <a:spcPct val="100000"/>
              </a:lnSpc>
              <a:spcBef>
                <a:spcPts val="1000"/>
              </a:spcBef>
              <a:buFont typeface="Arial" panose="020B0604020202020204" pitchFamily="34" charset="0"/>
              <a:buNone/>
              <a:defRPr sz="1800" kern="1200">
                <a:solidFill>
                  <a:schemeClr val="tx1">
                    <a:lumMod val="65000"/>
                    <a:lumOff val="35000"/>
                  </a:schemeClr>
                </a:solidFill>
                <a:latin typeface="Myriad Pro" panose="020B0503030403020204" pitchFamily="34" charset="0"/>
                <a:ea typeface="+mn-ea"/>
                <a:cs typeface="+mn-cs"/>
              </a:defRPr>
            </a:lvl1pPr>
            <a:lvl2pPr marL="457200" indent="0" algn="l" defTabSz="914400" rtl="0" eaLnBrk="1" latinLnBrk="0" hangingPunct="1">
              <a:lnSpc>
                <a:spcPct val="100000"/>
              </a:lnSpc>
              <a:spcBef>
                <a:spcPts val="500"/>
              </a:spcBef>
              <a:buFont typeface="Arial" panose="020B0604020202020204" pitchFamily="34" charset="0"/>
              <a:buNone/>
              <a:defRPr sz="1600" kern="1200">
                <a:solidFill>
                  <a:schemeClr val="tx1">
                    <a:lumMod val="65000"/>
                    <a:lumOff val="35000"/>
                  </a:schemeClr>
                </a:solidFill>
                <a:latin typeface="Myriad Pro" panose="020B0503030403020204" pitchFamily="34" charset="0"/>
                <a:ea typeface="+mn-ea"/>
                <a:cs typeface="+mn-cs"/>
              </a:defRPr>
            </a:lvl2pPr>
            <a:lvl3pPr marL="914400" indent="0" algn="l" defTabSz="914400" rtl="0" eaLnBrk="1" latinLnBrk="0" hangingPunct="1">
              <a:lnSpc>
                <a:spcPct val="100000"/>
              </a:lnSpc>
              <a:spcBef>
                <a:spcPts val="500"/>
              </a:spcBef>
              <a:buFont typeface="Arial" panose="020B0604020202020204" pitchFamily="34" charset="0"/>
              <a:buNone/>
              <a:defRPr sz="1400" kern="1200">
                <a:solidFill>
                  <a:schemeClr val="tx1">
                    <a:lumMod val="65000"/>
                    <a:lumOff val="35000"/>
                  </a:schemeClr>
                </a:solidFill>
                <a:latin typeface="Myriad Pro" panose="020B0503030403020204" pitchFamily="34" charset="0"/>
                <a:ea typeface="+mn-ea"/>
                <a:cs typeface="+mn-cs"/>
              </a:defRPr>
            </a:lvl3pPr>
            <a:lvl4pPr marL="1371600" indent="0" algn="l" defTabSz="914400" rtl="0" eaLnBrk="1" latinLnBrk="0" hangingPunct="1">
              <a:lnSpc>
                <a:spcPct val="100000"/>
              </a:lnSpc>
              <a:spcBef>
                <a:spcPts val="500"/>
              </a:spcBef>
              <a:buFont typeface="Arial" panose="020B0604020202020204" pitchFamily="34" charset="0"/>
              <a:buNone/>
              <a:defRPr sz="1200" kern="1200">
                <a:solidFill>
                  <a:schemeClr val="tx1">
                    <a:lumMod val="65000"/>
                    <a:lumOff val="35000"/>
                  </a:schemeClr>
                </a:solidFill>
                <a:latin typeface="Myriad Pro" panose="020B0503030403020204" pitchFamily="34" charset="0"/>
                <a:ea typeface="+mn-ea"/>
                <a:cs typeface="+mn-cs"/>
              </a:defRPr>
            </a:lvl4pPr>
            <a:lvl5pPr marL="1828800" indent="0" algn="l" defTabSz="914400" rtl="0" eaLnBrk="1" latinLnBrk="0" hangingPunct="1">
              <a:lnSpc>
                <a:spcPct val="100000"/>
              </a:lnSpc>
              <a:spcBef>
                <a:spcPts val="500"/>
              </a:spcBef>
              <a:buFont typeface="Arial" panose="020B0604020202020204" pitchFamily="34" charset="0"/>
              <a:buNone/>
              <a:defRPr sz="1200" kern="1200">
                <a:solidFill>
                  <a:schemeClr val="tx1">
                    <a:lumMod val="65000"/>
                    <a:lumOff val="35000"/>
                  </a:schemeClr>
                </a:solidFill>
                <a:latin typeface="Myriad Pro" panose="020B05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solidFill>
                  <a:schemeClr val="tx1"/>
                </a:solidFill>
                <a:latin typeface="+mn-lt"/>
              </a:rPr>
              <a:t>238,000 units:</a:t>
            </a:r>
          </a:p>
          <a:p>
            <a:pPr>
              <a:spcBef>
                <a:spcPts val="800"/>
              </a:spcBef>
            </a:pPr>
            <a:r>
              <a:rPr lang="en-GB" sz="1400" b="1" dirty="0">
                <a:solidFill>
                  <a:schemeClr val="tx1"/>
                </a:solidFill>
                <a:latin typeface="+mn-lt"/>
              </a:rPr>
              <a:t>The number of data user </a:t>
            </a:r>
            <a:r>
              <a:rPr lang="en-GB" sz="1400" dirty="0">
                <a:solidFill>
                  <a:schemeClr val="tx1"/>
                </a:solidFill>
                <a:latin typeface="+mn-lt"/>
              </a:rPr>
              <a:t>3.5% more than 2022</a:t>
            </a:r>
          </a:p>
          <a:p>
            <a:endParaRPr lang="es-ES" sz="2000" b="1" dirty="0">
              <a:solidFill>
                <a:schemeClr val="tx1"/>
              </a:solidFill>
              <a:latin typeface="+mn-lt"/>
            </a:endParaRPr>
          </a:p>
          <a:p>
            <a:pPr algn="ctr"/>
            <a:endParaRPr lang="es-ES_tradnl" b="1" dirty="0">
              <a:latin typeface="+mn-lt"/>
            </a:endParaRPr>
          </a:p>
        </p:txBody>
      </p:sp>
      <p:grpSp>
        <p:nvGrpSpPr>
          <p:cNvPr id="43" name="Grupo 42">
            <a:extLst>
              <a:ext uri="{FF2B5EF4-FFF2-40B4-BE49-F238E27FC236}">
                <a16:creationId xmlns:a16="http://schemas.microsoft.com/office/drawing/2014/main" id="{24DDE023-92C5-E4BB-99BA-C201530C41A1}"/>
              </a:ext>
            </a:extLst>
          </p:cNvPr>
          <p:cNvGrpSpPr/>
          <p:nvPr/>
        </p:nvGrpSpPr>
        <p:grpSpPr>
          <a:xfrm>
            <a:off x="2519664" y="2816099"/>
            <a:ext cx="883123" cy="695132"/>
            <a:chOff x="4655265" y="2769917"/>
            <a:chExt cx="883123" cy="695132"/>
          </a:xfrm>
        </p:grpSpPr>
        <p:sp>
          <p:nvSpPr>
            <p:cNvPr id="12" name="Elipse 11">
              <a:extLst>
                <a:ext uri="{FF2B5EF4-FFF2-40B4-BE49-F238E27FC236}">
                  <a16:creationId xmlns:a16="http://schemas.microsoft.com/office/drawing/2014/main" id="{D8907F26-210B-FE34-62E2-7D6CC1640474}"/>
                </a:ext>
              </a:extLst>
            </p:cNvPr>
            <p:cNvSpPr/>
            <p:nvPr/>
          </p:nvSpPr>
          <p:spPr>
            <a:xfrm>
              <a:off x="4655265" y="2769917"/>
              <a:ext cx="691869" cy="691869"/>
            </a:xfrm>
            <a:prstGeom prst="ellipse">
              <a:avLst/>
            </a:prstGeom>
            <a:solidFill>
              <a:srgbClr val="F9CF3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37" name="Gráfico 36">
              <a:extLst>
                <a:ext uri="{FF2B5EF4-FFF2-40B4-BE49-F238E27FC236}">
                  <a16:creationId xmlns:a16="http://schemas.microsoft.com/office/drawing/2014/main" id="{F883D346-3ECA-7978-2A70-9E9EDBD9610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989541" y="2863931"/>
              <a:ext cx="548847" cy="601118"/>
            </a:xfrm>
            <a:prstGeom prst="rect">
              <a:avLst/>
            </a:prstGeom>
          </p:spPr>
        </p:pic>
      </p:grpSp>
      <p:grpSp>
        <p:nvGrpSpPr>
          <p:cNvPr id="44" name="Grupo 43">
            <a:extLst>
              <a:ext uri="{FF2B5EF4-FFF2-40B4-BE49-F238E27FC236}">
                <a16:creationId xmlns:a16="http://schemas.microsoft.com/office/drawing/2014/main" id="{7ECFE5D9-BF5C-6AA3-E888-41D587F138B6}"/>
              </a:ext>
            </a:extLst>
          </p:cNvPr>
          <p:cNvGrpSpPr/>
          <p:nvPr/>
        </p:nvGrpSpPr>
        <p:grpSpPr>
          <a:xfrm>
            <a:off x="6519212" y="2769917"/>
            <a:ext cx="1038137" cy="691869"/>
            <a:chOff x="6519212" y="2769917"/>
            <a:chExt cx="1038137" cy="691869"/>
          </a:xfrm>
        </p:grpSpPr>
        <p:sp>
          <p:nvSpPr>
            <p:cNvPr id="11" name="Elipse 10">
              <a:extLst>
                <a:ext uri="{FF2B5EF4-FFF2-40B4-BE49-F238E27FC236}">
                  <a16:creationId xmlns:a16="http://schemas.microsoft.com/office/drawing/2014/main" id="{D627FF9E-13F3-F32D-1A96-558247EA9FB8}"/>
                </a:ext>
              </a:extLst>
            </p:cNvPr>
            <p:cNvSpPr/>
            <p:nvPr/>
          </p:nvSpPr>
          <p:spPr>
            <a:xfrm>
              <a:off x="6519212" y="2769917"/>
              <a:ext cx="691869" cy="691869"/>
            </a:xfrm>
            <a:prstGeom prst="ellipse">
              <a:avLst/>
            </a:prstGeom>
            <a:solidFill>
              <a:srgbClr val="F9CF3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p>
          </p:txBody>
        </p:sp>
        <p:pic>
          <p:nvPicPr>
            <p:cNvPr id="40" name="Gráfico 39">
              <a:extLst>
                <a:ext uri="{FF2B5EF4-FFF2-40B4-BE49-F238E27FC236}">
                  <a16:creationId xmlns:a16="http://schemas.microsoft.com/office/drawing/2014/main" id="{F3B8AB88-C6EC-A904-2F2D-A109C2D98C3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970316" y="2874753"/>
              <a:ext cx="587033" cy="587033"/>
            </a:xfrm>
            <a:prstGeom prst="rect">
              <a:avLst/>
            </a:prstGeom>
          </p:spPr>
        </p:pic>
      </p:grpSp>
      <p:sp>
        <p:nvSpPr>
          <p:cNvPr id="2" name="CuadroTexto 1">
            <a:extLst>
              <a:ext uri="{FF2B5EF4-FFF2-40B4-BE49-F238E27FC236}">
                <a16:creationId xmlns:a16="http://schemas.microsoft.com/office/drawing/2014/main" id="{B35C5C00-2C97-FA06-BD8E-2A5C451B4EF0}"/>
              </a:ext>
            </a:extLst>
          </p:cNvPr>
          <p:cNvSpPr txBox="1"/>
          <p:nvPr/>
        </p:nvSpPr>
        <p:spPr>
          <a:xfrm>
            <a:off x="290945" y="5464541"/>
            <a:ext cx="11610110" cy="338554"/>
          </a:xfrm>
          <a:prstGeom prst="rect">
            <a:avLst/>
          </a:prstGeom>
          <a:solidFill>
            <a:srgbClr val="F9CF3F"/>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1600" b="1" dirty="0"/>
              <a:t>The EU27 data economy is expected to reach 995 billion euros by 2030, representing 6.5% of its GDP</a:t>
            </a:r>
          </a:p>
        </p:txBody>
      </p:sp>
      <p:grpSp>
        <p:nvGrpSpPr>
          <p:cNvPr id="27" name="Grupo 26">
            <a:extLst>
              <a:ext uri="{FF2B5EF4-FFF2-40B4-BE49-F238E27FC236}">
                <a16:creationId xmlns:a16="http://schemas.microsoft.com/office/drawing/2014/main" id="{77E953B7-41ED-E7D7-7747-474C52CFF072}"/>
              </a:ext>
            </a:extLst>
          </p:cNvPr>
          <p:cNvGrpSpPr/>
          <p:nvPr/>
        </p:nvGrpSpPr>
        <p:grpSpPr>
          <a:xfrm>
            <a:off x="452905" y="2769917"/>
            <a:ext cx="774796" cy="691869"/>
            <a:chOff x="452905" y="2769917"/>
            <a:chExt cx="774796" cy="691869"/>
          </a:xfrm>
        </p:grpSpPr>
        <p:sp>
          <p:nvSpPr>
            <p:cNvPr id="8" name="Elipse 7">
              <a:extLst>
                <a:ext uri="{FF2B5EF4-FFF2-40B4-BE49-F238E27FC236}">
                  <a16:creationId xmlns:a16="http://schemas.microsoft.com/office/drawing/2014/main" id="{91F711B1-7A31-EC1F-ADBF-EA6DF443E60E}"/>
                </a:ext>
              </a:extLst>
            </p:cNvPr>
            <p:cNvSpPr/>
            <p:nvPr/>
          </p:nvSpPr>
          <p:spPr>
            <a:xfrm>
              <a:off x="452905" y="2769917"/>
              <a:ext cx="691869" cy="691869"/>
            </a:xfrm>
            <a:prstGeom prst="ellipse">
              <a:avLst/>
            </a:prstGeom>
            <a:solidFill>
              <a:srgbClr val="F9CF3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13" name="Gráfico 12">
              <a:extLst>
                <a:ext uri="{FF2B5EF4-FFF2-40B4-BE49-F238E27FC236}">
                  <a16:creationId xmlns:a16="http://schemas.microsoft.com/office/drawing/2014/main" id="{862E6399-656E-13A3-8C15-6E237A8610E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83871" y="2872362"/>
              <a:ext cx="343830" cy="589424"/>
            </a:xfrm>
            <a:prstGeom prst="rect">
              <a:avLst/>
            </a:prstGeom>
          </p:spPr>
        </p:pic>
      </p:grpSp>
      <p:grpSp>
        <p:nvGrpSpPr>
          <p:cNvPr id="26" name="Grupo 25">
            <a:extLst>
              <a:ext uri="{FF2B5EF4-FFF2-40B4-BE49-F238E27FC236}">
                <a16:creationId xmlns:a16="http://schemas.microsoft.com/office/drawing/2014/main" id="{4940D35A-1942-F1BA-4611-C8FDD55C99A7}"/>
              </a:ext>
            </a:extLst>
          </p:cNvPr>
          <p:cNvGrpSpPr/>
          <p:nvPr/>
        </p:nvGrpSpPr>
        <p:grpSpPr>
          <a:xfrm>
            <a:off x="4514343" y="2827645"/>
            <a:ext cx="985266" cy="677399"/>
            <a:chOff x="4514343" y="2827645"/>
            <a:chExt cx="985266" cy="677399"/>
          </a:xfrm>
        </p:grpSpPr>
        <p:sp>
          <p:nvSpPr>
            <p:cNvPr id="10" name="Elipse 9">
              <a:extLst>
                <a:ext uri="{FF2B5EF4-FFF2-40B4-BE49-F238E27FC236}">
                  <a16:creationId xmlns:a16="http://schemas.microsoft.com/office/drawing/2014/main" id="{57EEE5EF-A30B-421E-8E00-E531E0A4D50E}"/>
                </a:ext>
              </a:extLst>
            </p:cNvPr>
            <p:cNvSpPr/>
            <p:nvPr/>
          </p:nvSpPr>
          <p:spPr>
            <a:xfrm>
              <a:off x="4514343" y="2827645"/>
              <a:ext cx="691869" cy="677399"/>
            </a:xfrm>
            <a:prstGeom prst="ellipse">
              <a:avLst/>
            </a:prstGeom>
            <a:solidFill>
              <a:srgbClr val="F9CF3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22" name="Gráfico 21">
              <a:extLst>
                <a:ext uri="{FF2B5EF4-FFF2-40B4-BE49-F238E27FC236}">
                  <a16:creationId xmlns:a16="http://schemas.microsoft.com/office/drawing/2014/main" id="{0290DDBC-F865-F6E8-6BA5-ECD829C3D89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814059" y="2934440"/>
              <a:ext cx="685550" cy="527346"/>
            </a:xfrm>
            <a:prstGeom prst="rect">
              <a:avLst/>
            </a:prstGeom>
          </p:spPr>
        </p:pic>
      </p:grpSp>
    </p:spTree>
    <p:extLst>
      <p:ext uri="{BB962C8B-B14F-4D97-AF65-F5344CB8AC3E}">
        <p14:creationId xmlns:p14="http://schemas.microsoft.com/office/powerpoint/2010/main" val="320823504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Imagen 2" descr="Imagen de la pantalla de un computador&#10;&#10;Descripción generada automáticamente con confianza media">
            <a:extLst>
              <a:ext uri="{FF2B5EF4-FFF2-40B4-BE49-F238E27FC236}">
                <a16:creationId xmlns:a16="http://schemas.microsoft.com/office/drawing/2014/main" id="{AF6D9BA8-4CC0-2640-31F1-F5D3FC43E768}"/>
              </a:ext>
            </a:extLst>
          </p:cNvPr>
          <p:cNvPicPr>
            <a:picLocks noChangeAspect="1"/>
          </p:cNvPicPr>
          <p:nvPr/>
        </p:nvPicPr>
        <p:blipFill rotWithShape="1">
          <a:blip r:embed="rId2">
            <a:extLst>
              <a:ext uri="{28A0092B-C50C-407E-A947-70E740481C1C}">
                <a14:useLocalDpi xmlns:a14="http://schemas.microsoft.com/office/drawing/2010/main" val="0"/>
              </a:ext>
            </a:extLst>
          </a:blip>
          <a:srcRect b="54018"/>
          <a:stretch/>
        </p:blipFill>
        <p:spPr>
          <a:xfrm>
            <a:off x="0" y="3704394"/>
            <a:ext cx="12191456" cy="3153605"/>
          </a:xfrm>
          <a:prstGeom prst="rect">
            <a:avLst/>
          </a:prstGeom>
        </p:spPr>
      </p:pic>
      <p:pic>
        <p:nvPicPr>
          <p:cNvPr id="25" name="Imagen 24" descr="sparql logo">
            <a:extLst>
              <a:ext uri="{FF2B5EF4-FFF2-40B4-BE49-F238E27FC236}">
                <a16:creationId xmlns:a16="http://schemas.microsoft.com/office/drawing/2014/main" id="{D3DFC2E7-5CD8-4537-A8C1-65364A1FEE25}"/>
              </a:ext>
            </a:extLst>
          </p:cNvPr>
          <p:cNvPicPr>
            <a:picLocks noChangeAspect="1"/>
          </p:cNvPicPr>
          <p:nvPr/>
        </p:nvPicPr>
        <p:blipFill>
          <a:blip r:embed="rId3">
            <a:duotone>
              <a:prstClr val="black"/>
              <a:schemeClr val="accent4">
                <a:tint val="45000"/>
                <a:satMod val="400000"/>
              </a:schemeClr>
            </a:duotone>
          </a:blip>
          <a:stretch>
            <a:fillRect/>
          </a:stretch>
        </p:blipFill>
        <p:spPr>
          <a:xfrm>
            <a:off x="10189343" y="1707289"/>
            <a:ext cx="1339786" cy="1287222"/>
          </a:xfrm>
          <a:prstGeom prst="rect">
            <a:avLst/>
          </a:prstGeom>
        </p:spPr>
      </p:pic>
      <p:pic>
        <p:nvPicPr>
          <p:cNvPr id="26" name="Picture 2" descr="API logo">
            <a:extLst>
              <a:ext uri="{FF2B5EF4-FFF2-40B4-BE49-F238E27FC236}">
                <a16:creationId xmlns:a16="http://schemas.microsoft.com/office/drawing/2014/main" id="{BAF814A1-5012-44B8-A629-97B9E64B577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42368" y="1904028"/>
            <a:ext cx="1005909" cy="966445"/>
          </a:xfrm>
          <a:prstGeom prst="rect">
            <a:avLst/>
          </a:prstGeom>
          <a:noFill/>
          <a:extLst>
            <a:ext uri="{909E8E84-426E-40DD-AFC4-6F175D3DCCD1}">
              <a14:hiddenFill xmlns:a14="http://schemas.microsoft.com/office/drawing/2010/main">
                <a:solidFill>
                  <a:srgbClr val="FFFFFF"/>
                </a:solidFill>
              </a14:hiddenFill>
            </a:ext>
          </a:extLst>
        </p:spPr>
      </p:pic>
      <p:sp>
        <p:nvSpPr>
          <p:cNvPr id="2" name="Título 1">
            <a:extLst>
              <a:ext uri="{FF2B5EF4-FFF2-40B4-BE49-F238E27FC236}">
                <a16:creationId xmlns:a16="http://schemas.microsoft.com/office/drawing/2014/main" id="{54F776A1-E62E-4E5C-ACDE-784C82803449}"/>
              </a:ext>
            </a:extLst>
          </p:cNvPr>
          <p:cNvSpPr>
            <a:spLocks noGrp="1"/>
          </p:cNvSpPr>
          <p:nvPr>
            <p:ph type="title"/>
          </p:nvPr>
        </p:nvSpPr>
        <p:spPr/>
        <p:txBody>
          <a:bodyPr/>
          <a:lstStyle/>
          <a:p>
            <a:r>
              <a:rPr lang="en-GB" b="0" dirty="0">
                <a:solidFill>
                  <a:srgbClr val="0E2F62"/>
                </a:solidFill>
              </a:rPr>
              <a:t>NATIONAL </a:t>
            </a:r>
            <a:r>
              <a:rPr lang="en-GB" dirty="0">
                <a:solidFill>
                  <a:srgbClr val="0E2F62"/>
                </a:solidFill>
              </a:rPr>
              <a:t>OPEN DATA </a:t>
            </a:r>
            <a:r>
              <a:rPr lang="en-GB" b="0" dirty="0">
                <a:solidFill>
                  <a:srgbClr val="0E2F62"/>
                </a:solidFill>
              </a:rPr>
              <a:t>CATALOGUE </a:t>
            </a:r>
          </a:p>
        </p:txBody>
      </p:sp>
      <p:sp>
        <p:nvSpPr>
          <p:cNvPr id="6" name="Rectángulo 5">
            <a:extLst>
              <a:ext uri="{FF2B5EF4-FFF2-40B4-BE49-F238E27FC236}">
                <a16:creationId xmlns:a16="http://schemas.microsoft.com/office/drawing/2014/main" id="{3F19DA29-FF07-4C3F-BBF5-FF7D9B9291A0}"/>
              </a:ext>
            </a:extLst>
          </p:cNvPr>
          <p:cNvSpPr/>
          <p:nvPr/>
        </p:nvSpPr>
        <p:spPr>
          <a:xfrm>
            <a:off x="1835150" y="1172519"/>
            <a:ext cx="8521700" cy="276999"/>
          </a:xfrm>
          <a:prstGeom prst="rect">
            <a:avLst/>
          </a:prstGeom>
        </p:spPr>
        <p:txBody>
          <a:bodyPr wrap="square" lIns="0" tIns="0" rIns="0" bIns="0">
            <a:spAutoFit/>
          </a:bodyPr>
          <a:lstStyle/>
          <a:p>
            <a:pPr algn="ctr">
              <a:lnSpc>
                <a:spcPct val="90000"/>
              </a:lnSpc>
              <a:spcBef>
                <a:spcPts val="1000"/>
              </a:spcBef>
            </a:pPr>
            <a:r>
              <a:rPr lang="en-GB" sz="2000" b="1">
                <a:latin typeface="Calibri" panose="020F0502020204030204" pitchFamily="34" charset="0"/>
                <a:cs typeface="Calibri" panose="020F0502020204030204" pitchFamily="34" charset="0"/>
              </a:rPr>
              <a:t>Multiple mechanisms for locating and accessing relevant data</a:t>
            </a:r>
          </a:p>
        </p:txBody>
      </p:sp>
      <p:pic>
        <p:nvPicPr>
          <p:cNvPr id="14" name="Imagen 13">
            <a:extLst>
              <a:ext uri="{FF2B5EF4-FFF2-40B4-BE49-F238E27FC236}">
                <a16:creationId xmlns:a16="http://schemas.microsoft.com/office/drawing/2014/main" id="{12CEABEB-CD1C-231A-645E-A7473B0FAB2B}"/>
              </a:ext>
            </a:extLst>
          </p:cNvPr>
          <p:cNvPicPr>
            <a:picLocks noChangeAspect="1"/>
          </p:cNvPicPr>
          <p:nvPr/>
        </p:nvPicPr>
        <p:blipFill rotWithShape="1">
          <a:blip r:embed="rId5">
            <a:extLst>
              <a:ext uri="{28A0092B-C50C-407E-A947-70E740481C1C}">
                <a14:useLocalDpi xmlns:a14="http://schemas.microsoft.com/office/drawing/2010/main" val="0"/>
              </a:ext>
            </a:extLst>
          </a:blip>
          <a:srcRect l="15247" t="-2" r="13642" b="5258"/>
          <a:stretch/>
        </p:blipFill>
        <p:spPr>
          <a:xfrm>
            <a:off x="381227" y="2171513"/>
            <a:ext cx="6692900" cy="461328"/>
          </a:xfrm>
          <a:prstGeom prst="rect">
            <a:avLst/>
          </a:prstGeom>
        </p:spPr>
      </p:pic>
      <p:sp>
        <p:nvSpPr>
          <p:cNvPr id="17" name="Marcador de contenido 2">
            <a:extLst>
              <a:ext uri="{FF2B5EF4-FFF2-40B4-BE49-F238E27FC236}">
                <a16:creationId xmlns:a16="http://schemas.microsoft.com/office/drawing/2014/main" id="{B224C880-1ECD-B082-7495-1D24B97A840A}"/>
              </a:ext>
            </a:extLst>
          </p:cNvPr>
          <p:cNvSpPr txBox="1">
            <a:spLocks/>
          </p:cNvSpPr>
          <p:nvPr/>
        </p:nvSpPr>
        <p:spPr>
          <a:xfrm>
            <a:off x="8358033" y="3406259"/>
            <a:ext cx="3806952" cy="1399031"/>
          </a:xfrm>
          <a:prstGeom prst="rect">
            <a:avLst/>
          </a:prstGeom>
          <a:solidFill>
            <a:srgbClr val="0E2F62"/>
          </a:solidFill>
        </p:spPr>
        <p:txBody>
          <a:bodyPr lIns="432000" tIns="360000" rIns="432000" bIns="180000"/>
          <a:lstStyle>
            <a:lvl1pPr marL="0" indent="0" algn="ctr" defTabSz="914400" rtl="0" eaLnBrk="1" latinLnBrk="0" hangingPunct="1">
              <a:lnSpc>
                <a:spcPct val="90000"/>
              </a:lnSpc>
              <a:spcBef>
                <a:spcPts val="1000"/>
              </a:spcBef>
              <a:buFontTx/>
              <a:buNone/>
              <a:defRPr sz="2000" b="1" kern="1200">
                <a:solidFill>
                  <a:schemeClr val="tx1">
                    <a:lumMod val="65000"/>
                    <a:lumOff val="35000"/>
                  </a:schemeClr>
                </a:solidFill>
                <a:latin typeface="+mn-lt"/>
                <a:ea typeface="+mn-ea"/>
                <a:cs typeface="+mn-cs"/>
              </a:defRPr>
            </a:lvl1pPr>
            <a:lvl2pPr marL="457200" indent="0" algn="ctr" defTabSz="914400" rtl="0" eaLnBrk="1" latinLnBrk="0" hangingPunct="1">
              <a:lnSpc>
                <a:spcPct val="90000"/>
              </a:lnSpc>
              <a:spcBef>
                <a:spcPts val="500"/>
              </a:spcBef>
              <a:buFontTx/>
              <a:buNone/>
              <a:defRPr sz="1800" kern="1200">
                <a:solidFill>
                  <a:schemeClr val="tx1">
                    <a:lumMod val="65000"/>
                    <a:lumOff val="35000"/>
                  </a:schemeClr>
                </a:solidFill>
                <a:latin typeface="+mn-lt"/>
                <a:ea typeface="+mn-ea"/>
                <a:cs typeface="+mn-cs"/>
              </a:defRPr>
            </a:lvl2pPr>
            <a:lvl3pPr marL="914400" indent="0" algn="ctr" defTabSz="914400" rtl="0" eaLnBrk="1" latinLnBrk="0" hangingPunct="1">
              <a:lnSpc>
                <a:spcPct val="90000"/>
              </a:lnSpc>
              <a:spcBef>
                <a:spcPts val="500"/>
              </a:spcBef>
              <a:buFontTx/>
              <a:buNone/>
              <a:defRPr sz="1800" kern="1200">
                <a:solidFill>
                  <a:schemeClr val="tx1">
                    <a:lumMod val="65000"/>
                    <a:lumOff val="35000"/>
                  </a:schemeClr>
                </a:solidFill>
                <a:latin typeface="+mn-lt"/>
                <a:ea typeface="+mn-ea"/>
                <a:cs typeface="+mn-cs"/>
              </a:defRPr>
            </a:lvl3pPr>
            <a:lvl4pPr marL="1371600" indent="0" algn="ctr" defTabSz="914400" rtl="0" eaLnBrk="1" latinLnBrk="0" hangingPunct="1">
              <a:lnSpc>
                <a:spcPct val="90000"/>
              </a:lnSpc>
              <a:spcBef>
                <a:spcPts val="500"/>
              </a:spcBef>
              <a:buFontTx/>
              <a:buNone/>
              <a:defRPr sz="1800" kern="1200">
                <a:solidFill>
                  <a:schemeClr val="tx1">
                    <a:lumMod val="65000"/>
                    <a:lumOff val="35000"/>
                  </a:schemeClr>
                </a:solidFill>
                <a:latin typeface="+mn-lt"/>
                <a:ea typeface="+mn-ea"/>
                <a:cs typeface="+mn-cs"/>
              </a:defRPr>
            </a:lvl4pPr>
            <a:lvl5pPr marL="1828800" indent="0" algn="ctr" defTabSz="914400" rtl="0" eaLnBrk="1" latinLnBrk="0" hangingPunct="1">
              <a:lnSpc>
                <a:spcPct val="90000"/>
              </a:lnSpc>
              <a:spcBef>
                <a:spcPts val="500"/>
              </a:spcBef>
              <a:buFontTx/>
              <a:buNone/>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GB" sz="1200" b="0" dirty="0">
                <a:solidFill>
                  <a:schemeClr val="bg1"/>
                </a:solidFill>
              </a:rPr>
              <a:t>The "</a:t>
            </a:r>
            <a:r>
              <a:rPr lang="en-GB" sz="1200" dirty="0">
                <a:solidFill>
                  <a:schemeClr val="bg1"/>
                </a:solidFill>
              </a:rPr>
              <a:t>Single National Information </a:t>
            </a:r>
            <a:r>
              <a:rPr lang="en-GB" sz="1200" dirty="0" err="1">
                <a:solidFill>
                  <a:schemeClr val="bg1"/>
                </a:solidFill>
              </a:rPr>
              <a:t>Point</a:t>
            </a:r>
            <a:r>
              <a:rPr lang="en-GB" sz="1200" b="0" dirty="0" err="1">
                <a:solidFill>
                  <a:schemeClr val="bg1"/>
                </a:solidFill>
              </a:rPr>
              <a:t>"has</a:t>
            </a:r>
            <a:r>
              <a:rPr lang="en-GB" sz="1200" b="0" dirty="0">
                <a:solidFill>
                  <a:schemeClr val="bg1"/>
                </a:solidFill>
              </a:rPr>
              <a:t> also been launched, where citizens, business,  people or researchers can search for and find information on protected public sector data.</a:t>
            </a:r>
          </a:p>
        </p:txBody>
      </p:sp>
      <p:sp>
        <p:nvSpPr>
          <p:cNvPr id="19" name="Rectángulo redondeado 9">
            <a:extLst>
              <a:ext uri="{FF2B5EF4-FFF2-40B4-BE49-F238E27FC236}">
                <a16:creationId xmlns:a16="http://schemas.microsoft.com/office/drawing/2014/main" id="{90C27948-3866-7BF8-91C5-E851B23D8A02}"/>
              </a:ext>
            </a:extLst>
          </p:cNvPr>
          <p:cNvSpPr/>
          <p:nvPr/>
        </p:nvSpPr>
        <p:spPr>
          <a:xfrm>
            <a:off x="381226" y="3350936"/>
            <a:ext cx="6692900" cy="3153605"/>
          </a:xfrm>
          <a:prstGeom prst="roundRect">
            <a:avLst>
              <a:gd name="adj" fmla="val 9015"/>
            </a:avLst>
          </a:prstGeom>
          <a:solidFill>
            <a:schemeClr val="bg1"/>
          </a:solidFill>
          <a:ln w="57150">
            <a:solidFill>
              <a:srgbClr val="F9CF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pic>
        <p:nvPicPr>
          <p:cNvPr id="5" name="Imagen 4" descr="Science and technology (2523)&#10; Commerce (1243)&#10; Culture and leisure (2571)&#10; Demography (15257)&#10; Sport (469)&#10; Economy (6515)&#10; Education (6957)&#10; Employment (14684)&#10;Energy (819)&#10; Treasury (5339)&#10; Industry (860)&#10; Legislation and justice (5877)&#10;Environment (8123)&#10; Rural environment (3218)&#10; Healthcare (6044)&#10; Public sector (17063)&#10; Security (994)&#10; Society and welfare (10429)&#10; Transport (2129)&#10; Tourism (3222)&#10; Town planning and infrastructures&#10;(2613)&#10;Housing (3192)">
            <a:extLst>
              <a:ext uri="{FF2B5EF4-FFF2-40B4-BE49-F238E27FC236}">
                <a16:creationId xmlns:a16="http://schemas.microsoft.com/office/drawing/2014/main" id="{F64275D7-7850-B1BF-D3AF-437997C1D741}"/>
              </a:ext>
            </a:extLst>
          </p:cNvPr>
          <p:cNvPicPr>
            <a:picLocks noChangeAspect="1"/>
          </p:cNvPicPr>
          <p:nvPr/>
        </p:nvPicPr>
        <p:blipFill>
          <a:blip r:embed="rId6"/>
          <a:stretch>
            <a:fillRect/>
          </a:stretch>
        </p:blipFill>
        <p:spPr>
          <a:xfrm>
            <a:off x="523422" y="3451777"/>
            <a:ext cx="6408508" cy="2961040"/>
          </a:xfrm>
          <a:prstGeom prst="rect">
            <a:avLst/>
          </a:prstGeom>
        </p:spPr>
      </p:pic>
    </p:spTree>
    <p:extLst>
      <p:ext uri="{BB962C8B-B14F-4D97-AF65-F5344CB8AC3E}">
        <p14:creationId xmlns:p14="http://schemas.microsoft.com/office/powerpoint/2010/main" val="4145581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fade">
                                      <p:cBhvr>
                                        <p:cTn id="11" dur="1000"/>
                                        <p:tgtEl>
                                          <p:spTgt spid="26"/>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fade">
                                      <p:cBhvr>
                                        <p:cTn id="15" dur="1000"/>
                                        <p:tgtEl>
                                          <p:spTgt spid="25"/>
                                        </p:tgtEl>
                                      </p:cBhvr>
                                    </p:animEffect>
                                  </p:childTnLst>
                                </p:cTn>
                              </p:par>
                            </p:childTnLst>
                          </p:cTn>
                        </p:par>
                        <p:par>
                          <p:cTn id="16" fill="hold">
                            <p:stCondLst>
                              <p:cond delay="3000"/>
                            </p:stCondLst>
                            <p:childTnLst>
                              <p:par>
                                <p:cTn id="17" presetID="10" presetClass="entr" presetSubtype="0" fill="hold" grpId="0" nodeType="afterEffect">
                                  <p:stCondLst>
                                    <p:cond delay="0"/>
                                  </p:stCondLst>
                                  <p:childTnLst>
                                    <p:set>
                                      <p:cBhvr>
                                        <p:cTn id="18" dur="1" fill="hold">
                                          <p:stCondLst>
                                            <p:cond delay="0"/>
                                          </p:stCondLst>
                                        </p:cTn>
                                        <p:tgtEl>
                                          <p:spTgt spid="17">
                                            <p:bg/>
                                          </p:spTgt>
                                        </p:tgtEl>
                                        <p:attrNameLst>
                                          <p:attrName>style.visibility</p:attrName>
                                        </p:attrNameLst>
                                      </p:cBhvr>
                                      <p:to>
                                        <p:strVal val="visible"/>
                                      </p:to>
                                    </p:set>
                                    <p:animEffect transition="in" filter="fade">
                                      <p:cBhvr>
                                        <p:cTn id="19" dur="1000"/>
                                        <p:tgtEl>
                                          <p:spTgt spid="17">
                                            <p:bg/>
                                          </p:spTgt>
                                        </p:tgtEl>
                                      </p:cBhvr>
                                    </p:animEffect>
                                  </p:childTnLst>
                                </p:cTn>
                              </p:par>
                            </p:childTnLst>
                          </p:cTn>
                        </p:par>
                        <p:par>
                          <p:cTn id="20" fill="hold">
                            <p:stCondLst>
                              <p:cond delay="4000"/>
                            </p:stCondLst>
                            <p:childTnLst>
                              <p:par>
                                <p:cTn id="21" presetID="10" presetClass="entr" presetSubtype="0" fill="hold" grpId="0" nodeType="afterEffect">
                                  <p:stCondLst>
                                    <p:cond delay="0"/>
                                  </p:stCondLst>
                                  <p:childTnLst>
                                    <p:set>
                                      <p:cBhvr>
                                        <p:cTn id="22" dur="1" fill="hold">
                                          <p:stCondLst>
                                            <p:cond delay="0"/>
                                          </p:stCondLst>
                                        </p:cTn>
                                        <p:tgtEl>
                                          <p:spTgt spid="17">
                                            <p:txEl>
                                              <p:pRg st="0" end="0"/>
                                            </p:txEl>
                                          </p:spTgt>
                                        </p:tgtEl>
                                        <p:attrNameLst>
                                          <p:attrName>style.visibility</p:attrName>
                                        </p:attrNameLst>
                                      </p:cBhvr>
                                      <p:to>
                                        <p:strVal val="visible"/>
                                      </p:to>
                                    </p:set>
                                    <p:animEffect transition="in" filter="fade">
                                      <p:cBhvr>
                                        <p:cTn id="23" dur="10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7" grpId="0" uiExpand="1" build="p" animBg="1"/>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Gráfico 6">
            <a:extLst>
              <a:ext uri="{FF2B5EF4-FFF2-40B4-BE49-F238E27FC236}">
                <a16:creationId xmlns:a16="http://schemas.microsoft.com/office/drawing/2014/main" id="{B70837AA-66C2-A2AE-084A-1ED37E53C59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5400000">
            <a:off x="6527625" y="1193625"/>
            <a:ext cx="5664375" cy="5664375"/>
          </a:xfrm>
          <a:prstGeom prst="rect">
            <a:avLst/>
          </a:prstGeom>
        </p:spPr>
      </p:pic>
      <p:pic>
        <p:nvPicPr>
          <p:cNvPr id="5" name="Gráfico 4">
            <a:extLst>
              <a:ext uri="{FF2B5EF4-FFF2-40B4-BE49-F238E27FC236}">
                <a16:creationId xmlns:a16="http://schemas.microsoft.com/office/drawing/2014/main" id="{83AA7A65-FDBA-15DF-E740-E908607D9FC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979823" y="0"/>
            <a:ext cx="4208025" cy="4208025"/>
          </a:xfrm>
          <a:prstGeom prst="rect">
            <a:avLst/>
          </a:prstGeom>
        </p:spPr>
      </p:pic>
      <p:pic>
        <p:nvPicPr>
          <p:cNvPr id="94" name="Imagen 93" descr="Imagen que contiene Icono&#10;&#10;Descripción generada automáticamente">
            <a:extLst>
              <a:ext uri="{FF2B5EF4-FFF2-40B4-BE49-F238E27FC236}">
                <a16:creationId xmlns:a16="http://schemas.microsoft.com/office/drawing/2014/main" id="{0E49DAFF-73E4-9579-48C5-971CFB4BA8A7}"/>
              </a:ext>
            </a:extLst>
          </p:cNvPr>
          <p:cNvPicPr>
            <a:picLocks noChangeAspect="1"/>
          </p:cNvPicPr>
          <p:nvPr/>
        </p:nvPicPr>
        <p:blipFill rotWithShape="1">
          <a:blip r:embed="rId6">
            <a:extLst>
              <a:ext uri="{28A0092B-C50C-407E-A947-70E740481C1C}">
                <a14:useLocalDpi xmlns:a14="http://schemas.microsoft.com/office/drawing/2010/main" val="0"/>
              </a:ext>
            </a:extLst>
          </a:blip>
          <a:srcRect l="65991" t="11941" r="20729" b="18750"/>
          <a:stretch/>
        </p:blipFill>
        <p:spPr>
          <a:xfrm>
            <a:off x="10665577" y="4598438"/>
            <a:ext cx="705761" cy="741389"/>
          </a:xfrm>
          <a:prstGeom prst="rect">
            <a:avLst/>
          </a:prstGeom>
        </p:spPr>
      </p:pic>
      <p:pic>
        <p:nvPicPr>
          <p:cNvPr id="93" name="Imagen 92" descr="Imagen que contiene Icono&#10;&#10;Descripción generada automáticamente">
            <a:extLst>
              <a:ext uri="{FF2B5EF4-FFF2-40B4-BE49-F238E27FC236}">
                <a16:creationId xmlns:a16="http://schemas.microsoft.com/office/drawing/2014/main" id="{86BA797B-438D-4418-4363-F7BF80A02E4D}"/>
              </a:ext>
            </a:extLst>
          </p:cNvPr>
          <p:cNvPicPr>
            <a:picLocks noChangeAspect="1"/>
          </p:cNvPicPr>
          <p:nvPr/>
        </p:nvPicPr>
        <p:blipFill rotWithShape="1">
          <a:blip r:embed="rId6">
            <a:extLst>
              <a:ext uri="{28A0092B-C50C-407E-A947-70E740481C1C}">
                <a14:useLocalDpi xmlns:a14="http://schemas.microsoft.com/office/drawing/2010/main" val="0"/>
              </a:ext>
            </a:extLst>
          </a:blip>
          <a:srcRect l="36033" t="11780" r="49602" b="16850"/>
          <a:stretch/>
        </p:blipFill>
        <p:spPr>
          <a:xfrm>
            <a:off x="9076698" y="3970475"/>
            <a:ext cx="670667" cy="670668"/>
          </a:xfrm>
          <a:prstGeom prst="rect">
            <a:avLst/>
          </a:prstGeom>
        </p:spPr>
      </p:pic>
      <p:pic>
        <p:nvPicPr>
          <p:cNvPr id="92" name="Imagen 91" descr="Imagen que contiene Icono&#10;&#10;Descripción generada automáticamente">
            <a:extLst>
              <a:ext uri="{FF2B5EF4-FFF2-40B4-BE49-F238E27FC236}">
                <a16:creationId xmlns:a16="http://schemas.microsoft.com/office/drawing/2014/main" id="{959B43FB-B30C-4216-E9B2-B7943D397F9C}"/>
              </a:ext>
            </a:extLst>
          </p:cNvPr>
          <p:cNvPicPr>
            <a:picLocks noChangeAspect="1"/>
          </p:cNvPicPr>
          <p:nvPr/>
        </p:nvPicPr>
        <p:blipFill rotWithShape="1">
          <a:blip r:embed="rId6">
            <a:extLst>
              <a:ext uri="{28A0092B-C50C-407E-A947-70E740481C1C}">
                <a14:useLocalDpi xmlns:a14="http://schemas.microsoft.com/office/drawing/2010/main" val="0"/>
              </a:ext>
            </a:extLst>
          </a:blip>
          <a:srcRect l="10351" t="15826" r="75285" b="19646"/>
          <a:stretch/>
        </p:blipFill>
        <p:spPr>
          <a:xfrm>
            <a:off x="7490022" y="4682917"/>
            <a:ext cx="651178" cy="588761"/>
          </a:xfrm>
          <a:prstGeom prst="rect">
            <a:avLst/>
          </a:prstGeom>
        </p:spPr>
      </p:pic>
      <p:sp>
        <p:nvSpPr>
          <p:cNvPr id="14" name="Título 10">
            <a:extLst>
              <a:ext uri="{FF2B5EF4-FFF2-40B4-BE49-F238E27FC236}">
                <a16:creationId xmlns:a16="http://schemas.microsoft.com/office/drawing/2014/main" id="{DDEDC00E-5ED9-472D-BF16-1D0725114D88}"/>
              </a:ext>
            </a:extLst>
          </p:cNvPr>
          <p:cNvSpPr>
            <a:spLocks noGrp="1"/>
          </p:cNvSpPr>
          <p:nvPr>
            <p:ph type="title"/>
          </p:nvPr>
        </p:nvSpPr>
        <p:spPr>
          <a:xfrm>
            <a:off x="923826" y="415687"/>
            <a:ext cx="6518965" cy="1194649"/>
          </a:xfrm>
        </p:spPr>
        <p:txBody>
          <a:bodyPr/>
          <a:lstStyle/>
          <a:p>
            <a:r>
              <a:rPr lang="en-GB" b="0">
                <a:solidFill>
                  <a:srgbClr val="0E2F62"/>
                </a:solidFill>
              </a:rPr>
              <a:t>WE ARE AT THE SERVICE OF </a:t>
            </a:r>
            <a:r>
              <a:rPr lang="en-GB">
                <a:solidFill>
                  <a:srgbClr val="0E2F62"/>
                </a:solidFill>
              </a:rPr>
              <a:t>USERS</a:t>
            </a:r>
            <a:r>
              <a:rPr lang="en-GB" b="0">
                <a:solidFill>
                  <a:srgbClr val="0E2F62"/>
                </a:solidFill>
              </a:rPr>
              <a:t> </a:t>
            </a:r>
          </a:p>
        </p:txBody>
      </p:sp>
      <p:sp>
        <p:nvSpPr>
          <p:cNvPr id="40" name="Rectángulo 39">
            <a:extLst>
              <a:ext uri="{FF2B5EF4-FFF2-40B4-BE49-F238E27FC236}">
                <a16:creationId xmlns:a16="http://schemas.microsoft.com/office/drawing/2014/main" id="{AB6A8B64-C9A1-4B3C-9DE4-E347FDE45C3D}"/>
              </a:ext>
            </a:extLst>
          </p:cNvPr>
          <p:cNvSpPr/>
          <p:nvPr/>
        </p:nvSpPr>
        <p:spPr>
          <a:xfrm>
            <a:off x="0" y="1671917"/>
            <a:ext cx="6757416" cy="1009846"/>
          </a:xfrm>
          <a:prstGeom prst="rect">
            <a:avLst/>
          </a:prstGeom>
          <a:solidFill>
            <a:srgbClr val="F9CF3F"/>
          </a:solidFill>
        </p:spPr>
        <p:txBody>
          <a:bodyPr wrap="square" lIns="827999" tIns="180000" rIns="180000" bIns="180000">
            <a:spAutoFit/>
          </a:bodyPr>
          <a:lstStyle/>
          <a:p>
            <a:r>
              <a:rPr lang="en-GB" sz="1400" b="1">
                <a:solidFill>
                  <a:srgbClr val="0E2F62"/>
                </a:solidFill>
                <a:latin typeface="+mj-lt"/>
              </a:rPr>
              <a:t>Listening and interacting with the user </a:t>
            </a:r>
            <a:r>
              <a:rPr lang="en-GB" sz="1400">
                <a:solidFill>
                  <a:srgbClr val="0E2F62"/>
                </a:solidFill>
                <a:latin typeface="+mj-lt"/>
              </a:rPr>
              <a:t>is one of the main objectives of the Aporta initiative, and there are several mechanisms to achieve this:</a:t>
            </a:r>
          </a:p>
        </p:txBody>
      </p:sp>
      <p:sp>
        <p:nvSpPr>
          <p:cNvPr id="3" name="Rectángulo 2">
            <a:extLst>
              <a:ext uri="{FF2B5EF4-FFF2-40B4-BE49-F238E27FC236}">
                <a16:creationId xmlns:a16="http://schemas.microsoft.com/office/drawing/2014/main" id="{717CFD39-5427-6FA9-5070-DE2D6B174A36}"/>
              </a:ext>
            </a:extLst>
          </p:cNvPr>
          <p:cNvSpPr/>
          <p:nvPr/>
        </p:nvSpPr>
        <p:spPr>
          <a:xfrm>
            <a:off x="0" y="5400976"/>
            <a:ext cx="5815584" cy="1225290"/>
          </a:xfrm>
          <a:prstGeom prst="rect">
            <a:avLst/>
          </a:prstGeom>
          <a:solidFill>
            <a:srgbClr val="0E2F62"/>
          </a:solidFill>
          <a:ln>
            <a:solidFill>
              <a:srgbClr val="652C80"/>
            </a:solidFill>
          </a:ln>
        </p:spPr>
        <p:txBody>
          <a:bodyPr wrap="square" lIns="827999" tIns="180000" rIns="180000" bIns="180000">
            <a:spAutoFit/>
          </a:bodyPr>
          <a:lstStyle/>
          <a:p>
            <a:r>
              <a:rPr lang="en-GB" sz="1400" b="1" dirty="0">
                <a:solidFill>
                  <a:schemeClr val="bg1"/>
                </a:solidFill>
                <a:latin typeface="+mj-lt"/>
              </a:rPr>
              <a:t>Do you want to publicise your projects linked to open data and data-driven innovation? </a:t>
            </a:r>
          </a:p>
          <a:p>
            <a:endParaRPr lang="es-ES" sz="1400" b="1" dirty="0">
              <a:solidFill>
                <a:schemeClr val="bg1"/>
              </a:solidFill>
              <a:latin typeface="+mj-lt"/>
            </a:endParaRPr>
          </a:p>
          <a:p>
            <a:r>
              <a:rPr lang="en-GB" sz="1400" b="1" dirty="0">
                <a:solidFill>
                  <a:schemeClr val="bg1"/>
                </a:solidFill>
                <a:latin typeface="+mj-lt"/>
              </a:rPr>
              <a:t>Write to us at dinamizacion@datos.gob.es</a:t>
            </a:r>
          </a:p>
        </p:txBody>
      </p:sp>
      <p:sp>
        <p:nvSpPr>
          <p:cNvPr id="35" name="Rectángulo 34">
            <a:extLst>
              <a:ext uri="{FF2B5EF4-FFF2-40B4-BE49-F238E27FC236}">
                <a16:creationId xmlns:a16="http://schemas.microsoft.com/office/drawing/2014/main" id="{DDD78B59-6E8A-76C0-6DBA-54B3CAEC2C8C}"/>
              </a:ext>
            </a:extLst>
          </p:cNvPr>
          <p:cNvSpPr/>
          <p:nvPr/>
        </p:nvSpPr>
        <p:spPr>
          <a:xfrm>
            <a:off x="8730333" y="711592"/>
            <a:ext cx="3112139" cy="1754326"/>
          </a:xfrm>
          <a:prstGeom prst="rect">
            <a:avLst/>
          </a:prstGeom>
        </p:spPr>
        <p:txBody>
          <a:bodyPr wrap="square">
            <a:spAutoFit/>
          </a:bodyPr>
          <a:lstStyle/>
          <a:p>
            <a:pPr algn="r"/>
            <a:r>
              <a:rPr lang="en-GB">
                <a:solidFill>
                  <a:schemeClr val="bg1"/>
                </a:solidFill>
                <a:latin typeface="+mj-lt"/>
                <a:ea typeface="Calibri" panose="020F0502020204030204" pitchFamily="34" charset="0"/>
                <a:cs typeface="Times New Roman" panose="02020603050405020304" pitchFamily="18" charset="0"/>
              </a:rPr>
              <a:t>Qualified technical support is also provided to help publishers overcome obstacles and speed up the opening of data.</a:t>
            </a:r>
          </a:p>
        </p:txBody>
      </p:sp>
      <p:sp>
        <p:nvSpPr>
          <p:cNvPr id="38" name="Rectángulo 37">
            <a:extLst>
              <a:ext uri="{FF2B5EF4-FFF2-40B4-BE49-F238E27FC236}">
                <a16:creationId xmlns:a16="http://schemas.microsoft.com/office/drawing/2014/main" id="{1817AEC3-A899-B494-6F73-E0B90FDDD1AC}"/>
              </a:ext>
            </a:extLst>
          </p:cNvPr>
          <p:cNvSpPr/>
          <p:nvPr/>
        </p:nvSpPr>
        <p:spPr>
          <a:xfrm>
            <a:off x="2437084" y="4742745"/>
            <a:ext cx="1869340" cy="461665"/>
          </a:xfrm>
          <a:prstGeom prst="rect">
            <a:avLst/>
          </a:prstGeom>
          <a:solidFill>
            <a:srgbClr val="F9CF3F"/>
          </a:solidFill>
        </p:spPr>
        <p:txBody>
          <a:bodyPr wrap="square">
            <a:spAutoFit/>
          </a:bodyPr>
          <a:lstStyle/>
          <a:p>
            <a:pPr algn="ctr"/>
            <a:r>
              <a:rPr lang="en-GB" sz="1200" b="1">
                <a:solidFill>
                  <a:srgbClr val="0E2F62"/>
                </a:solidFill>
                <a:ea typeface="Calibri" panose="020F0502020204030204" pitchFamily="34" charset="0"/>
                <a:cs typeface="Times New Roman" panose="02020603050405020304" pitchFamily="18" charset="0"/>
              </a:rPr>
              <a:t>E-mail</a:t>
            </a:r>
          </a:p>
          <a:p>
            <a:pPr algn="ctr"/>
            <a:r>
              <a:rPr lang="en-GB" sz="1200">
                <a:solidFill>
                  <a:srgbClr val="0E2F62"/>
                </a:solidFill>
                <a:cs typeface="Times New Roman" panose="02020603050405020304" pitchFamily="18" charset="0"/>
              </a:rPr>
              <a:t>contacto@datos.gob.es</a:t>
            </a:r>
          </a:p>
        </p:txBody>
      </p:sp>
      <p:grpSp>
        <p:nvGrpSpPr>
          <p:cNvPr id="39" name="Grupo 38">
            <a:extLst>
              <a:ext uri="{FF2B5EF4-FFF2-40B4-BE49-F238E27FC236}">
                <a16:creationId xmlns:a16="http://schemas.microsoft.com/office/drawing/2014/main" id="{943977D2-ED8E-1972-E1C9-C9A4EC8A71AA}"/>
              </a:ext>
            </a:extLst>
          </p:cNvPr>
          <p:cNvGrpSpPr/>
          <p:nvPr/>
        </p:nvGrpSpPr>
        <p:grpSpPr>
          <a:xfrm>
            <a:off x="249561" y="3321076"/>
            <a:ext cx="886516" cy="763413"/>
            <a:chOff x="6271353" y="1979931"/>
            <a:chExt cx="1699502" cy="1463506"/>
          </a:xfrm>
        </p:grpSpPr>
        <p:pic>
          <p:nvPicPr>
            <p:cNvPr id="41" name="Imagen 40" descr="Icono&#10;&#10;Descripción generada automáticamente">
              <a:extLst>
                <a:ext uri="{FF2B5EF4-FFF2-40B4-BE49-F238E27FC236}">
                  <a16:creationId xmlns:a16="http://schemas.microsoft.com/office/drawing/2014/main" id="{FDFE508A-D769-2BC9-E546-65B62933A29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71353" y="2030099"/>
              <a:ext cx="1699502" cy="1348518"/>
            </a:xfrm>
            <a:prstGeom prst="rect">
              <a:avLst/>
            </a:prstGeom>
          </p:spPr>
        </p:pic>
        <p:sp>
          <p:nvSpPr>
            <p:cNvPr id="44" name="Elipse 43">
              <a:extLst>
                <a:ext uri="{FF2B5EF4-FFF2-40B4-BE49-F238E27FC236}">
                  <a16:creationId xmlns:a16="http://schemas.microsoft.com/office/drawing/2014/main" id="{6E6D9B5E-F348-CA99-3610-63F33A98B6A9}"/>
                </a:ext>
              </a:extLst>
            </p:cNvPr>
            <p:cNvSpPr/>
            <p:nvPr/>
          </p:nvSpPr>
          <p:spPr>
            <a:xfrm>
              <a:off x="6313710" y="1979931"/>
              <a:ext cx="1463506" cy="1463506"/>
            </a:xfrm>
            <a:prstGeom prst="ellipse">
              <a:avLst/>
            </a:prstGeom>
            <a:noFill/>
            <a:ln w="28575">
              <a:solidFill>
                <a:srgbClr val="F9CF3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45" name="Grupo 44">
            <a:extLst>
              <a:ext uri="{FF2B5EF4-FFF2-40B4-BE49-F238E27FC236}">
                <a16:creationId xmlns:a16="http://schemas.microsoft.com/office/drawing/2014/main" id="{32FF0782-6AEF-72F9-8007-EDE925D7003E}"/>
              </a:ext>
            </a:extLst>
          </p:cNvPr>
          <p:cNvGrpSpPr/>
          <p:nvPr/>
        </p:nvGrpSpPr>
        <p:grpSpPr>
          <a:xfrm>
            <a:off x="1346193" y="3285872"/>
            <a:ext cx="1133126" cy="798617"/>
            <a:chOff x="1346193" y="3285872"/>
            <a:chExt cx="1133126" cy="798617"/>
          </a:xfrm>
        </p:grpSpPr>
        <p:pic>
          <p:nvPicPr>
            <p:cNvPr id="46" name="Imagen 45" descr="Icono&#10;&#10;Descripción generada automáticamente">
              <a:extLst>
                <a:ext uri="{FF2B5EF4-FFF2-40B4-BE49-F238E27FC236}">
                  <a16:creationId xmlns:a16="http://schemas.microsoft.com/office/drawing/2014/main" id="{9E20B179-4C1B-A447-FCE8-D07AA4814D3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46193" y="3285872"/>
              <a:ext cx="1133126" cy="775562"/>
            </a:xfrm>
            <a:prstGeom prst="rect">
              <a:avLst/>
            </a:prstGeom>
          </p:spPr>
        </p:pic>
        <p:sp>
          <p:nvSpPr>
            <p:cNvPr id="47" name="Elipse 46">
              <a:extLst>
                <a:ext uri="{FF2B5EF4-FFF2-40B4-BE49-F238E27FC236}">
                  <a16:creationId xmlns:a16="http://schemas.microsoft.com/office/drawing/2014/main" id="{7EF9D000-8E74-A4FD-F143-99F729E97222}"/>
                </a:ext>
              </a:extLst>
            </p:cNvPr>
            <p:cNvSpPr/>
            <p:nvPr/>
          </p:nvSpPr>
          <p:spPr>
            <a:xfrm>
              <a:off x="1503690" y="3321076"/>
              <a:ext cx="763413" cy="763413"/>
            </a:xfrm>
            <a:prstGeom prst="ellipse">
              <a:avLst/>
            </a:prstGeom>
            <a:noFill/>
            <a:ln w="28575">
              <a:solidFill>
                <a:srgbClr val="F9CF3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48" name="Grupo 47">
            <a:extLst>
              <a:ext uri="{FF2B5EF4-FFF2-40B4-BE49-F238E27FC236}">
                <a16:creationId xmlns:a16="http://schemas.microsoft.com/office/drawing/2014/main" id="{7DA8975F-48F8-D2B3-A8D0-B6EAD9EFB651}"/>
              </a:ext>
            </a:extLst>
          </p:cNvPr>
          <p:cNvGrpSpPr/>
          <p:nvPr/>
        </p:nvGrpSpPr>
        <p:grpSpPr>
          <a:xfrm>
            <a:off x="2520487" y="3238098"/>
            <a:ext cx="1245235" cy="846391"/>
            <a:chOff x="2520487" y="3238098"/>
            <a:chExt cx="1245235" cy="846391"/>
          </a:xfrm>
        </p:grpSpPr>
        <p:pic>
          <p:nvPicPr>
            <p:cNvPr id="49" name="Imagen 48" descr="Icono&#10;&#10;Descripción generada automáticamente">
              <a:extLst>
                <a:ext uri="{FF2B5EF4-FFF2-40B4-BE49-F238E27FC236}">
                  <a16:creationId xmlns:a16="http://schemas.microsoft.com/office/drawing/2014/main" id="{434E9765-E029-DA68-A156-1F98B61B9E2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520487" y="3238098"/>
              <a:ext cx="1245235" cy="813215"/>
            </a:xfrm>
            <a:prstGeom prst="rect">
              <a:avLst/>
            </a:prstGeom>
          </p:spPr>
        </p:pic>
        <p:sp>
          <p:nvSpPr>
            <p:cNvPr id="50" name="Elipse 49">
              <a:extLst>
                <a:ext uri="{FF2B5EF4-FFF2-40B4-BE49-F238E27FC236}">
                  <a16:creationId xmlns:a16="http://schemas.microsoft.com/office/drawing/2014/main" id="{D651E88F-00C0-D17A-150F-95A175C69432}"/>
                </a:ext>
              </a:extLst>
            </p:cNvPr>
            <p:cNvSpPr/>
            <p:nvPr/>
          </p:nvSpPr>
          <p:spPr>
            <a:xfrm>
              <a:off x="2735724" y="3321076"/>
              <a:ext cx="763413" cy="763413"/>
            </a:xfrm>
            <a:prstGeom prst="ellipse">
              <a:avLst/>
            </a:prstGeom>
            <a:noFill/>
            <a:ln w="28575">
              <a:solidFill>
                <a:srgbClr val="F9CF3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51" name="Grupo 50">
            <a:extLst>
              <a:ext uri="{FF2B5EF4-FFF2-40B4-BE49-F238E27FC236}">
                <a16:creationId xmlns:a16="http://schemas.microsoft.com/office/drawing/2014/main" id="{454C974D-3A5F-56BF-0FC5-153BD4104511}"/>
              </a:ext>
            </a:extLst>
          </p:cNvPr>
          <p:cNvGrpSpPr/>
          <p:nvPr/>
        </p:nvGrpSpPr>
        <p:grpSpPr>
          <a:xfrm>
            <a:off x="3747542" y="3321076"/>
            <a:ext cx="1216899" cy="763413"/>
            <a:chOff x="3747542" y="3321076"/>
            <a:chExt cx="1216899" cy="763413"/>
          </a:xfrm>
        </p:grpSpPr>
        <p:pic>
          <p:nvPicPr>
            <p:cNvPr id="52" name="Imagen 51" descr="Icono&#10;&#10;Descripción generada automáticamente">
              <a:extLst>
                <a:ext uri="{FF2B5EF4-FFF2-40B4-BE49-F238E27FC236}">
                  <a16:creationId xmlns:a16="http://schemas.microsoft.com/office/drawing/2014/main" id="{7296ED40-1228-40EA-EBD6-00BA507E500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747542" y="3334746"/>
              <a:ext cx="1216899" cy="741388"/>
            </a:xfrm>
            <a:prstGeom prst="rect">
              <a:avLst/>
            </a:prstGeom>
          </p:spPr>
        </p:pic>
        <p:sp>
          <p:nvSpPr>
            <p:cNvPr id="53" name="Elipse 52">
              <a:extLst>
                <a:ext uri="{FF2B5EF4-FFF2-40B4-BE49-F238E27FC236}">
                  <a16:creationId xmlns:a16="http://schemas.microsoft.com/office/drawing/2014/main" id="{328DA399-FC6F-28BB-F7BB-A1B0ED241C3E}"/>
                </a:ext>
              </a:extLst>
            </p:cNvPr>
            <p:cNvSpPr/>
            <p:nvPr/>
          </p:nvSpPr>
          <p:spPr>
            <a:xfrm>
              <a:off x="3967758" y="3321076"/>
              <a:ext cx="763413" cy="763413"/>
            </a:xfrm>
            <a:prstGeom prst="ellipse">
              <a:avLst/>
            </a:prstGeom>
            <a:noFill/>
            <a:ln w="28575">
              <a:solidFill>
                <a:srgbClr val="F9CF3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54" name="Grupo 53">
            <a:extLst>
              <a:ext uri="{FF2B5EF4-FFF2-40B4-BE49-F238E27FC236}">
                <a16:creationId xmlns:a16="http://schemas.microsoft.com/office/drawing/2014/main" id="{2DE20796-E1D7-F07F-D05D-8CDD004AF5E0}"/>
              </a:ext>
            </a:extLst>
          </p:cNvPr>
          <p:cNvGrpSpPr/>
          <p:nvPr/>
        </p:nvGrpSpPr>
        <p:grpSpPr>
          <a:xfrm>
            <a:off x="5069888" y="3292352"/>
            <a:ext cx="1020505" cy="813215"/>
            <a:chOff x="5069888" y="3292352"/>
            <a:chExt cx="1020505" cy="813215"/>
          </a:xfrm>
        </p:grpSpPr>
        <p:pic>
          <p:nvPicPr>
            <p:cNvPr id="55" name="Imagen 54" descr="Icono&#10;&#10;Descripción generada automáticamente">
              <a:extLst>
                <a:ext uri="{FF2B5EF4-FFF2-40B4-BE49-F238E27FC236}">
                  <a16:creationId xmlns:a16="http://schemas.microsoft.com/office/drawing/2014/main" id="{D90DC6E3-2F0B-868D-C3C3-701D90B3415B}"/>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069888" y="3292352"/>
              <a:ext cx="1020505" cy="813215"/>
            </a:xfrm>
            <a:prstGeom prst="rect">
              <a:avLst/>
            </a:prstGeom>
          </p:spPr>
        </p:pic>
        <p:sp>
          <p:nvSpPr>
            <p:cNvPr id="56" name="Elipse 55">
              <a:extLst>
                <a:ext uri="{FF2B5EF4-FFF2-40B4-BE49-F238E27FC236}">
                  <a16:creationId xmlns:a16="http://schemas.microsoft.com/office/drawing/2014/main" id="{4787E0E2-9936-AFC4-F491-13D362F50F55}"/>
                </a:ext>
              </a:extLst>
            </p:cNvPr>
            <p:cNvSpPr/>
            <p:nvPr/>
          </p:nvSpPr>
          <p:spPr>
            <a:xfrm>
              <a:off x="5199792" y="3321076"/>
              <a:ext cx="763413" cy="763413"/>
            </a:xfrm>
            <a:prstGeom prst="ellipse">
              <a:avLst/>
            </a:prstGeom>
            <a:noFill/>
            <a:ln w="28575">
              <a:solidFill>
                <a:srgbClr val="F9CF3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grpSp>
      <p:sp>
        <p:nvSpPr>
          <p:cNvPr id="57" name="CuadroTexto 56">
            <a:extLst>
              <a:ext uri="{FF2B5EF4-FFF2-40B4-BE49-F238E27FC236}">
                <a16:creationId xmlns:a16="http://schemas.microsoft.com/office/drawing/2014/main" id="{8FBA8135-BC70-A24C-F91D-803F9AB0152D}"/>
              </a:ext>
            </a:extLst>
          </p:cNvPr>
          <p:cNvSpPr txBox="1"/>
          <p:nvPr/>
        </p:nvSpPr>
        <p:spPr>
          <a:xfrm>
            <a:off x="48098" y="4165623"/>
            <a:ext cx="1289442" cy="461665"/>
          </a:xfrm>
          <a:prstGeom prst="rect">
            <a:avLst/>
          </a:prstGeom>
          <a:noFill/>
          <a:ln>
            <a:noFill/>
          </a:ln>
        </p:spPr>
        <p:txBody>
          <a:bodyPr wrap="square" rtlCol="0">
            <a:spAutoFit/>
          </a:bodyPr>
          <a:lstStyle/>
          <a:p>
            <a:pPr algn="ctr"/>
            <a:r>
              <a:rPr lang="en-GB" sz="1200" b="1">
                <a:solidFill>
                  <a:srgbClr val="0E2F62"/>
                </a:solidFill>
              </a:rPr>
              <a:t>Data availability</a:t>
            </a:r>
          </a:p>
        </p:txBody>
      </p:sp>
      <p:sp>
        <p:nvSpPr>
          <p:cNvPr id="58" name="CuadroTexto 57">
            <a:extLst>
              <a:ext uri="{FF2B5EF4-FFF2-40B4-BE49-F238E27FC236}">
                <a16:creationId xmlns:a16="http://schemas.microsoft.com/office/drawing/2014/main" id="{9CD4CFA8-ABBF-F3E0-789A-DBE1742D26D9}"/>
              </a:ext>
            </a:extLst>
          </p:cNvPr>
          <p:cNvSpPr txBox="1"/>
          <p:nvPr/>
        </p:nvSpPr>
        <p:spPr>
          <a:xfrm>
            <a:off x="1270506" y="4165623"/>
            <a:ext cx="1289442" cy="461665"/>
          </a:xfrm>
          <a:prstGeom prst="rect">
            <a:avLst/>
          </a:prstGeom>
          <a:noFill/>
          <a:ln>
            <a:noFill/>
          </a:ln>
        </p:spPr>
        <p:txBody>
          <a:bodyPr wrap="square" rtlCol="0">
            <a:spAutoFit/>
          </a:bodyPr>
          <a:lstStyle/>
          <a:p>
            <a:pPr algn="ctr"/>
            <a:r>
              <a:rPr lang="en-GB" sz="1200" b="1">
                <a:solidFill>
                  <a:srgbClr val="0E2F62"/>
                </a:solidFill>
              </a:rPr>
              <a:t>Suggestions and improvements</a:t>
            </a:r>
          </a:p>
        </p:txBody>
      </p:sp>
      <p:sp>
        <p:nvSpPr>
          <p:cNvPr id="59" name="CuadroTexto 58">
            <a:extLst>
              <a:ext uri="{FF2B5EF4-FFF2-40B4-BE49-F238E27FC236}">
                <a16:creationId xmlns:a16="http://schemas.microsoft.com/office/drawing/2014/main" id="{92536952-48B0-A6DC-83C6-7864A24F8D40}"/>
              </a:ext>
            </a:extLst>
          </p:cNvPr>
          <p:cNvSpPr txBox="1"/>
          <p:nvPr/>
        </p:nvSpPr>
        <p:spPr>
          <a:xfrm>
            <a:off x="2502540" y="4165623"/>
            <a:ext cx="1289442" cy="461665"/>
          </a:xfrm>
          <a:prstGeom prst="rect">
            <a:avLst/>
          </a:prstGeom>
          <a:noFill/>
          <a:ln>
            <a:noFill/>
          </a:ln>
        </p:spPr>
        <p:txBody>
          <a:bodyPr wrap="square" rtlCol="0">
            <a:spAutoFit/>
          </a:bodyPr>
          <a:lstStyle/>
          <a:p>
            <a:pPr algn="ctr"/>
            <a:r>
              <a:rPr lang="en-GB" sz="1200" b="1">
                <a:solidFill>
                  <a:srgbClr val="0E2F62"/>
                </a:solidFill>
              </a:rPr>
              <a:t>Re-use companies</a:t>
            </a:r>
          </a:p>
        </p:txBody>
      </p:sp>
      <p:sp>
        <p:nvSpPr>
          <p:cNvPr id="60" name="CuadroTexto 59">
            <a:extLst>
              <a:ext uri="{FF2B5EF4-FFF2-40B4-BE49-F238E27FC236}">
                <a16:creationId xmlns:a16="http://schemas.microsoft.com/office/drawing/2014/main" id="{771867FE-4063-E8F7-F9C3-0C9C175B103F}"/>
              </a:ext>
            </a:extLst>
          </p:cNvPr>
          <p:cNvSpPr txBox="1"/>
          <p:nvPr/>
        </p:nvSpPr>
        <p:spPr>
          <a:xfrm>
            <a:off x="3705698" y="4165623"/>
            <a:ext cx="1289442" cy="276999"/>
          </a:xfrm>
          <a:prstGeom prst="rect">
            <a:avLst/>
          </a:prstGeom>
          <a:noFill/>
          <a:ln>
            <a:noFill/>
          </a:ln>
        </p:spPr>
        <p:txBody>
          <a:bodyPr wrap="square" rtlCol="0">
            <a:spAutoFit/>
          </a:bodyPr>
          <a:lstStyle/>
          <a:p>
            <a:pPr algn="ctr"/>
            <a:r>
              <a:rPr lang="en-GB" sz="1200" b="1">
                <a:solidFill>
                  <a:srgbClr val="0E2F62"/>
                </a:solidFill>
              </a:rPr>
              <a:t>Applications</a:t>
            </a:r>
          </a:p>
        </p:txBody>
      </p:sp>
      <p:sp>
        <p:nvSpPr>
          <p:cNvPr id="61" name="CuadroTexto 60">
            <a:extLst>
              <a:ext uri="{FF2B5EF4-FFF2-40B4-BE49-F238E27FC236}">
                <a16:creationId xmlns:a16="http://schemas.microsoft.com/office/drawing/2014/main" id="{4E2637F0-4A7D-F669-4605-1D1D7C6BF2C9}"/>
              </a:ext>
            </a:extLst>
          </p:cNvPr>
          <p:cNvSpPr txBox="1"/>
          <p:nvPr/>
        </p:nvSpPr>
        <p:spPr>
          <a:xfrm>
            <a:off x="4937732" y="4165623"/>
            <a:ext cx="1289442" cy="276999"/>
          </a:xfrm>
          <a:prstGeom prst="rect">
            <a:avLst/>
          </a:prstGeom>
          <a:noFill/>
          <a:ln>
            <a:noFill/>
          </a:ln>
        </p:spPr>
        <p:txBody>
          <a:bodyPr wrap="square" rtlCol="0">
            <a:spAutoFit/>
          </a:bodyPr>
          <a:lstStyle/>
          <a:p>
            <a:pPr algn="ctr"/>
            <a:r>
              <a:rPr lang="en-GB" sz="1200" b="1">
                <a:solidFill>
                  <a:srgbClr val="0E2F62"/>
                </a:solidFill>
              </a:rPr>
              <a:t>Initiatives</a:t>
            </a:r>
          </a:p>
        </p:txBody>
      </p:sp>
      <p:sp>
        <p:nvSpPr>
          <p:cNvPr id="62" name="Rectángulo 61">
            <a:extLst>
              <a:ext uri="{FF2B5EF4-FFF2-40B4-BE49-F238E27FC236}">
                <a16:creationId xmlns:a16="http://schemas.microsoft.com/office/drawing/2014/main" id="{CEC417C6-BB01-4A55-5DC4-F4E7910D9D18}"/>
              </a:ext>
            </a:extLst>
          </p:cNvPr>
          <p:cNvSpPr/>
          <p:nvPr/>
        </p:nvSpPr>
        <p:spPr>
          <a:xfrm>
            <a:off x="2473664" y="2870370"/>
            <a:ext cx="1287532" cy="369332"/>
          </a:xfrm>
          <a:prstGeom prst="rect">
            <a:avLst/>
          </a:prstGeom>
        </p:spPr>
        <p:txBody>
          <a:bodyPr wrap="none">
            <a:spAutoFit/>
          </a:bodyPr>
          <a:lstStyle/>
          <a:p>
            <a:r>
              <a:rPr lang="en-GB" b="1">
                <a:solidFill>
                  <a:srgbClr val="0E2F62"/>
                </a:solidFill>
                <a:latin typeface="+mj-lt"/>
              </a:rPr>
              <a:t>Interact</a:t>
            </a:r>
          </a:p>
        </p:txBody>
      </p:sp>
      <p:sp>
        <p:nvSpPr>
          <p:cNvPr id="70" name="Rectángulo 69">
            <a:extLst>
              <a:ext uri="{FF2B5EF4-FFF2-40B4-BE49-F238E27FC236}">
                <a16:creationId xmlns:a16="http://schemas.microsoft.com/office/drawing/2014/main" id="{AC96BFC4-6776-4650-24AB-5B89FC6FAC47}"/>
              </a:ext>
            </a:extLst>
          </p:cNvPr>
          <p:cNvSpPr/>
          <p:nvPr/>
        </p:nvSpPr>
        <p:spPr>
          <a:xfrm>
            <a:off x="10230821" y="5568794"/>
            <a:ext cx="1525609" cy="646331"/>
          </a:xfrm>
          <a:prstGeom prst="rect">
            <a:avLst/>
          </a:prstGeom>
        </p:spPr>
        <p:txBody>
          <a:bodyPr wrap="none">
            <a:spAutoFit/>
          </a:bodyPr>
          <a:lstStyle/>
          <a:p>
            <a:pPr algn="ctr"/>
            <a:r>
              <a:rPr lang="en-GB" sz="1200" b="1">
                <a:solidFill>
                  <a:srgbClr val="0E2F62"/>
                </a:solidFill>
                <a:ea typeface="Calibri" panose="020F0502020204030204" pitchFamily="34" charset="0"/>
                <a:cs typeface="Times New Roman" panose="02020603050405020304" pitchFamily="18" charset="0"/>
              </a:rPr>
              <a:t>In-person</a:t>
            </a:r>
          </a:p>
          <a:p>
            <a:pPr algn="ctr"/>
            <a:r>
              <a:rPr lang="en-GB" sz="1200" b="1">
                <a:solidFill>
                  <a:srgbClr val="0E2F62"/>
                </a:solidFill>
                <a:cs typeface="Times New Roman" panose="02020603050405020304" pitchFamily="18" charset="0"/>
              </a:rPr>
              <a:t>Request by mail or</a:t>
            </a:r>
          </a:p>
          <a:p>
            <a:pPr algn="ctr"/>
            <a:r>
              <a:rPr lang="en-GB" sz="1200" b="1">
                <a:solidFill>
                  <a:srgbClr val="0E2F62"/>
                </a:solidFill>
                <a:cs typeface="Times New Roman" panose="02020603050405020304" pitchFamily="18" charset="0"/>
              </a:rPr>
              <a:t>by telephone</a:t>
            </a:r>
          </a:p>
        </p:txBody>
      </p:sp>
      <p:sp>
        <p:nvSpPr>
          <p:cNvPr id="71" name="Rectángulo 70">
            <a:extLst>
              <a:ext uri="{FF2B5EF4-FFF2-40B4-BE49-F238E27FC236}">
                <a16:creationId xmlns:a16="http://schemas.microsoft.com/office/drawing/2014/main" id="{8C9A3807-C266-C8C8-D48E-D65E90F162E2}"/>
              </a:ext>
            </a:extLst>
          </p:cNvPr>
          <p:cNvSpPr/>
          <p:nvPr/>
        </p:nvSpPr>
        <p:spPr>
          <a:xfrm>
            <a:off x="8933945" y="4880069"/>
            <a:ext cx="923650" cy="646331"/>
          </a:xfrm>
          <a:prstGeom prst="rect">
            <a:avLst/>
          </a:prstGeom>
        </p:spPr>
        <p:txBody>
          <a:bodyPr wrap="none">
            <a:spAutoFit/>
          </a:bodyPr>
          <a:lstStyle/>
          <a:p>
            <a:pPr algn="ctr"/>
            <a:r>
              <a:rPr lang="en-GB" sz="1200" b="1">
                <a:solidFill>
                  <a:srgbClr val="0E2F62"/>
                </a:solidFill>
                <a:ea typeface="Calibri" panose="020F0502020204030204" pitchFamily="34" charset="0"/>
                <a:cs typeface="Times New Roman" panose="02020603050405020304" pitchFamily="18" charset="0"/>
              </a:rPr>
              <a:t>Telephone number</a:t>
            </a:r>
          </a:p>
          <a:p>
            <a:pPr algn="ctr"/>
            <a:r>
              <a:rPr lang="en-GB" sz="1200">
                <a:solidFill>
                  <a:srgbClr val="0E2F62"/>
                </a:solidFill>
                <a:cs typeface="Times New Roman" panose="02020603050405020304" pitchFamily="18" charset="0"/>
              </a:rPr>
              <a:t>912 127660</a:t>
            </a:r>
          </a:p>
          <a:p>
            <a:pPr algn="ctr"/>
            <a:r>
              <a:rPr lang="en-GB" sz="1200">
                <a:solidFill>
                  <a:srgbClr val="0E2F62"/>
                </a:solidFill>
                <a:cs typeface="Times New Roman" panose="02020603050405020304" pitchFamily="18" charset="0"/>
              </a:rPr>
              <a:t>ext. 4422</a:t>
            </a:r>
          </a:p>
        </p:txBody>
      </p:sp>
      <p:sp>
        <p:nvSpPr>
          <p:cNvPr id="72" name="Rectángulo 71">
            <a:extLst>
              <a:ext uri="{FF2B5EF4-FFF2-40B4-BE49-F238E27FC236}">
                <a16:creationId xmlns:a16="http://schemas.microsoft.com/office/drawing/2014/main" id="{FC6FF885-AB59-5F72-AFD3-3A59FC4A8DDE}"/>
              </a:ext>
            </a:extLst>
          </p:cNvPr>
          <p:cNvSpPr/>
          <p:nvPr/>
        </p:nvSpPr>
        <p:spPr>
          <a:xfrm>
            <a:off x="7075595" y="5568794"/>
            <a:ext cx="1614545" cy="461665"/>
          </a:xfrm>
          <a:prstGeom prst="rect">
            <a:avLst/>
          </a:prstGeom>
        </p:spPr>
        <p:txBody>
          <a:bodyPr wrap="none">
            <a:spAutoFit/>
          </a:bodyPr>
          <a:lstStyle/>
          <a:p>
            <a:pPr algn="ctr"/>
            <a:r>
              <a:rPr lang="en-GB" sz="1200" b="1">
                <a:solidFill>
                  <a:srgbClr val="0E2F62"/>
                </a:solidFill>
                <a:ea typeface="Calibri" panose="020F0502020204030204" pitchFamily="34" charset="0"/>
                <a:cs typeface="Times New Roman" panose="02020603050405020304" pitchFamily="18" charset="0"/>
              </a:rPr>
              <a:t>E-mail</a:t>
            </a:r>
          </a:p>
          <a:p>
            <a:pPr algn="ctr"/>
            <a:r>
              <a:rPr lang="en-GB" sz="1200">
                <a:solidFill>
                  <a:srgbClr val="0E2F62"/>
                </a:solidFill>
                <a:cs typeface="Times New Roman" panose="02020603050405020304" pitchFamily="18" charset="0"/>
              </a:rPr>
              <a:t>soporte@datos.gob.es</a:t>
            </a:r>
          </a:p>
        </p:txBody>
      </p:sp>
      <p:sp>
        <p:nvSpPr>
          <p:cNvPr id="84" name="Elipse 83">
            <a:extLst>
              <a:ext uri="{FF2B5EF4-FFF2-40B4-BE49-F238E27FC236}">
                <a16:creationId xmlns:a16="http://schemas.microsoft.com/office/drawing/2014/main" id="{D2CDC6F5-D17E-E5AD-8975-78BE83C0865C}"/>
              </a:ext>
            </a:extLst>
          </p:cNvPr>
          <p:cNvSpPr/>
          <p:nvPr/>
        </p:nvSpPr>
        <p:spPr>
          <a:xfrm>
            <a:off x="7431456" y="4567880"/>
            <a:ext cx="763413" cy="763413"/>
          </a:xfrm>
          <a:prstGeom prst="ellipse">
            <a:avLst/>
          </a:prstGeom>
          <a:noFill/>
          <a:ln w="28575">
            <a:solidFill>
              <a:srgbClr val="F9CF3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7" name="Elipse 86">
            <a:extLst>
              <a:ext uri="{FF2B5EF4-FFF2-40B4-BE49-F238E27FC236}">
                <a16:creationId xmlns:a16="http://schemas.microsoft.com/office/drawing/2014/main" id="{475560F9-7B02-EE73-BCFB-9E1C9570067D}"/>
              </a:ext>
            </a:extLst>
          </p:cNvPr>
          <p:cNvSpPr/>
          <p:nvPr/>
        </p:nvSpPr>
        <p:spPr>
          <a:xfrm>
            <a:off x="9011952" y="3956620"/>
            <a:ext cx="763413" cy="763413"/>
          </a:xfrm>
          <a:prstGeom prst="ellipse">
            <a:avLst/>
          </a:prstGeom>
          <a:noFill/>
          <a:ln w="28575">
            <a:solidFill>
              <a:srgbClr val="F9CF3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0" name="Elipse 89">
            <a:extLst>
              <a:ext uri="{FF2B5EF4-FFF2-40B4-BE49-F238E27FC236}">
                <a16:creationId xmlns:a16="http://schemas.microsoft.com/office/drawing/2014/main" id="{76729F32-71D5-DB92-27F8-279E76769E6C}"/>
              </a:ext>
            </a:extLst>
          </p:cNvPr>
          <p:cNvSpPr/>
          <p:nvPr/>
        </p:nvSpPr>
        <p:spPr>
          <a:xfrm>
            <a:off x="10646118" y="4609742"/>
            <a:ext cx="763413" cy="763413"/>
          </a:xfrm>
          <a:prstGeom prst="ellipse">
            <a:avLst/>
          </a:prstGeom>
          <a:noFill/>
          <a:ln w="28575">
            <a:solidFill>
              <a:srgbClr val="F9CF3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267042199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3" name="Rectángulo 22">
            <a:extLst>
              <a:ext uri="{FF2B5EF4-FFF2-40B4-BE49-F238E27FC236}">
                <a16:creationId xmlns:a16="http://schemas.microsoft.com/office/drawing/2014/main" id="{4B9E5AFE-2068-494F-B946-BB44BCB59AEB}"/>
              </a:ext>
            </a:extLst>
          </p:cNvPr>
          <p:cNvSpPr/>
          <p:nvPr/>
        </p:nvSpPr>
        <p:spPr>
          <a:xfrm>
            <a:off x="0" y="1498983"/>
            <a:ext cx="12192000" cy="534866"/>
          </a:xfrm>
          <a:prstGeom prst="rect">
            <a:avLst/>
          </a:prstGeom>
          <a:solidFill>
            <a:srgbClr val="F9CF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7" name="Título 4">
            <a:extLst>
              <a:ext uri="{FF2B5EF4-FFF2-40B4-BE49-F238E27FC236}">
                <a16:creationId xmlns:a16="http://schemas.microsoft.com/office/drawing/2014/main" id="{82F79845-FAEB-4EBF-856B-044739432A2A}"/>
              </a:ext>
            </a:extLst>
          </p:cNvPr>
          <p:cNvSpPr>
            <a:spLocks noGrp="1"/>
          </p:cNvSpPr>
          <p:nvPr>
            <p:ph type="title"/>
          </p:nvPr>
        </p:nvSpPr>
        <p:spPr>
          <a:xfrm>
            <a:off x="0" y="415687"/>
            <a:ext cx="12192000" cy="654421"/>
          </a:xfrm>
        </p:spPr>
        <p:txBody>
          <a:bodyPr/>
          <a:lstStyle/>
          <a:p>
            <a:r>
              <a:rPr lang="en-GB" b="0">
                <a:solidFill>
                  <a:srgbClr val="0E2F62"/>
                </a:solidFill>
              </a:rPr>
              <a:t>WE BOOST </a:t>
            </a:r>
            <a:r>
              <a:rPr lang="en-GB">
                <a:solidFill>
                  <a:srgbClr val="0E2F62"/>
                </a:solidFill>
              </a:rPr>
              <a:t>KNOWLEDGE</a:t>
            </a:r>
            <a:r>
              <a:rPr lang="en-GB" b="0">
                <a:solidFill>
                  <a:srgbClr val="0E2F62"/>
                </a:solidFill>
              </a:rPr>
              <a:t> </a:t>
            </a:r>
            <a:br>
              <a:rPr lang="en-GB" b="0">
                <a:solidFill>
                  <a:srgbClr val="0E2F62"/>
                </a:solidFill>
              </a:rPr>
            </a:br>
            <a:r>
              <a:rPr lang="en-GB" b="0">
                <a:solidFill>
                  <a:srgbClr val="0E2F62"/>
                </a:solidFill>
              </a:rPr>
              <a:t>ABOUT OPEN DATA</a:t>
            </a:r>
          </a:p>
        </p:txBody>
      </p:sp>
      <p:sp>
        <p:nvSpPr>
          <p:cNvPr id="8" name="Marcador de texto 5">
            <a:extLst>
              <a:ext uri="{FF2B5EF4-FFF2-40B4-BE49-F238E27FC236}">
                <a16:creationId xmlns:a16="http://schemas.microsoft.com/office/drawing/2014/main" id="{2D0B41D1-6AF3-4FD7-9097-0212855333C0}"/>
              </a:ext>
            </a:extLst>
          </p:cNvPr>
          <p:cNvSpPr>
            <a:spLocks noGrp="1"/>
          </p:cNvSpPr>
          <p:nvPr>
            <p:ph type="body" sz="quarter" idx="10"/>
          </p:nvPr>
        </p:nvSpPr>
        <p:spPr>
          <a:xfrm>
            <a:off x="0" y="1611267"/>
            <a:ext cx="12192000" cy="345123"/>
          </a:xfrm>
        </p:spPr>
        <p:txBody>
          <a:bodyPr/>
          <a:lstStyle/>
          <a:p>
            <a:r>
              <a:rPr lang="en-GB" sz="1800">
                <a:solidFill>
                  <a:srgbClr val="0E2F62"/>
                </a:solidFill>
              </a:rPr>
              <a:t>datos.gob.es is also a permanent information channel </a:t>
            </a:r>
            <a:r>
              <a:rPr lang="en-GB" sz="1800" b="0">
                <a:solidFill>
                  <a:srgbClr val="0E2F62"/>
                </a:solidFill>
              </a:rPr>
              <a:t>for the open data community in Spain.</a:t>
            </a:r>
          </a:p>
        </p:txBody>
      </p:sp>
      <p:sp>
        <p:nvSpPr>
          <p:cNvPr id="26" name="CuadroTexto 25">
            <a:extLst>
              <a:ext uri="{FF2B5EF4-FFF2-40B4-BE49-F238E27FC236}">
                <a16:creationId xmlns:a16="http://schemas.microsoft.com/office/drawing/2014/main" id="{F4A2658D-D9F5-4F4C-849F-532349E757DB}"/>
              </a:ext>
            </a:extLst>
          </p:cNvPr>
          <p:cNvSpPr txBox="1"/>
          <p:nvPr/>
        </p:nvSpPr>
        <p:spPr>
          <a:xfrm>
            <a:off x="591348" y="2139384"/>
            <a:ext cx="4533902" cy="461665"/>
          </a:xfrm>
          <a:prstGeom prst="rect">
            <a:avLst/>
          </a:prstGeom>
          <a:noFill/>
          <a:ln>
            <a:noFill/>
          </a:ln>
        </p:spPr>
        <p:txBody>
          <a:bodyPr wrap="square" lIns="0" tIns="0" rIns="0" bIns="0" rtlCol="0" anchor="t">
            <a:spAutoFit/>
          </a:bodyPr>
          <a:lstStyle/>
          <a:p>
            <a:r>
              <a:rPr lang="en-GB" sz="1500" b="1" dirty="0">
                <a:solidFill>
                  <a:srgbClr val="0E2F62"/>
                </a:solidFill>
                <a:latin typeface="+mj-lt"/>
              </a:rPr>
              <a:t>Latest trends and developments</a:t>
            </a:r>
          </a:p>
          <a:p>
            <a:r>
              <a:rPr lang="en-GB" sz="1400" dirty="0">
                <a:solidFill>
                  <a:srgbClr val="0E2F62"/>
                </a:solidFill>
                <a:hlinkClick r:id="rId2">
                  <a:extLst>
                    <a:ext uri="{A12FA001-AC4F-418D-AE19-62706E023703}">
                      <ahyp:hlinkClr xmlns:ahyp="http://schemas.microsoft.com/office/drawing/2018/hyperlinkcolor" val="tx"/>
                    </a:ext>
                  </a:extLst>
                </a:hlinkClick>
              </a:rPr>
              <a:t>News</a:t>
            </a:r>
            <a:r>
              <a:rPr lang="en-GB" sz="1400" dirty="0">
                <a:solidFill>
                  <a:srgbClr val="0E2F62"/>
                </a:solidFill>
              </a:rPr>
              <a:t>, </a:t>
            </a:r>
            <a:r>
              <a:rPr lang="en-GB" sz="1400" dirty="0">
                <a:solidFill>
                  <a:srgbClr val="0E2F62"/>
                </a:solidFill>
                <a:hlinkClick r:id="rId3">
                  <a:extLst>
                    <a:ext uri="{A12FA001-AC4F-418D-AE19-62706E023703}">
                      <ahyp:hlinkClr xmlns:ahyp="http://schemas.microsoft.com/office/drawing/2018/hyperlinkcolor" val="tx"/>
                    </a:ext>
                  </a:extLst>
                </a:hlinkClick>
              </a:rPr>
              <a:t>Interviews</a:t>
            </a:r>
            <a:r>
              <a:rPr lang="en-GB" sz="1400" dirty="0">
                <a:solidFill>
                  <a:srgbClr val="0E2F62"/>
                </a:solidFill>
              </a:rPr>
              <a:t>, </a:t>
            </a:r>
            <a:r>
              <a:rPr lang="en-GB" sz="1400" dirty="0">
                <a:solidFill>
                  <a:srgbClr val="0E2F62"/>
                </a:solidFill>
                <a:hlinkClick r:id="rId4">
                  <a:extLst>
                    <a:ext uri="{A12FA001-AC4F-418D-AE19-62706E023703}">
                      <ahyp:hlinkClr xmlns:ahyp="http://schemas.microsoft.com/office/drawing/2018/hyperlinkcolor" val="tx"/>
                    </a:ext>
                  </a:extLst>
                </a:hlinkClick>
              </a:rPr>
              <a:t>Events</a:t>
            </a:r>
            <a:r>
              <a:rPr lang="en-GB" sz="1400" dirty="0">
                <a:solidFill>
                  <a:srgbClr val="0E2F62"/>
                </a:solidFill>
              </a:rPr>
              <a:t>, Infographics, Newsletter</a:t>
            </a:r>
          </a:p>
        </p:txBody>
      </p:sp>
      <p:sp>
        <p:nvSpPr>
          <p:cNvPr id="28" name="CuadroTexto 27">
            <a:extLst>
              <a:ext uri="{FF2B5EF4-FFF2-40B4-BE49-F238E27FC236}">
                <a16:creationId xmlns:a16="http://schemas.microsoft.com/office/drawing/2014/main" id="{29C1D573-8D33-43EE-9D26-81256C657C8C}"/>
              </a:ext>
            </a:extLst>
          </p:cNvPr>
          <p:cNvSpPr txBox="1"/>
          <p:nvPr/>
        </p:nvSpPr>
        <p:spPr>
          <a:xfrm>
            <a:off x="4835236" y="2139384"/>
            <a:ext cx="4174494" cy="677899"/>
          </a:xfrm>
          <a:prstGeom prst="rect">
            <a:avLst/>
          </a:prstGeom>
          <a:noFill/>
          <a:ln>
            <a:noFill/>
          </a:ln>
        </p:spPr>
        <p:txBody>
          <a:bodyPr wrap="square" rtlCol="0">
            <a:noAutofit/>
          </a:bodyPr>
          <a:lstStyle/>
          <a:p>
            <a:r>
              <a:rPr lang="en-GB" sz="1500" b="1" dirty="0">
                <a:solidFill>
                  <a:srgbClr val="0E2F62"/>
                </a:solidFill>
                <a:latin typeface="+mj-lt"/>
              </a:rPr>
              <a:t>Identification and dissemination of use cases</a:t>
            </a:r>
          </a:p>
          <a:p>
            <a:r>
              <a:rPr lang="en-GB" sz="1400" dirty="0">
                <a:solidFill>
                  <a:srgbClr val="0E2F62"/>
                </a:solidFill>
                <a:hlinkClick r:id="rId5">
                  <a:extLst>
                    <a:ext uri="{A12FA001-AC4F-418D-AE19-62706E023703}">
                      <ahyp:hlinkClr xmlns:ahyp="http://schemas.microsoft.com/office/drawing/2018/hyperlinkcolor" val="tx"/>
                    </a:ext>
                  </a:extLst>
                </a:hlinkClick>
              </a:rPr>
              <a:t>Companies</a:t>
            </a:r>
            <a:r>
              <a:rPr lang="en-GB" sz="1400" dirty="0">
                <a:solidFill>
                  <a:srgbClr val="0E2F62"/>
                </a:solidFill>
              </a:rPr>
              <a:t> and </a:t>
            </a:r>
            <a:r>
              <a:rPr lang="en-GB" sz="1400" dirty="0">
                <a:solidFill>
                  <a:srgbClr val="0E2F62"/>
                </a:solidFill>
                <a:hlinkClick r:id="rId6">
                  <a:extLst>
                    <a:ext uri="{A12FA001-AC4F-418D-AE19-62706E023703}">
                      <ahyp:hlinkClr xmlns:ahyp="http://schemas.microsoft.com/office/drawing/2018/hyperlinkcolor" val="tx"/>
                    </a:ext>
                  </a:extLst>
                </a:hlinkClick>
              </a:rPr>
              <a:t>Applications</a:t>
            </a:r>
            <a:endParaRPr lang="en-GB" sz="1400" dirty="0">
              <a:solidFill>
                <a:srgbClr val="0E2F62"/>
              </a:solidFill>
              <a:hlinkClick r:id="rId7">
                <a:extLst>
                  <a:ext uri="{A12FA001-AC4F-418D-AE19-62706E023703}">
                    <ahyp:hlinkClr xmlns:ahyp="http://schemas.microsoft.com/office/drawing/2018/hyperlinkcolor" val="tx"/>
                  </a:ext>
                </a:extLst>
              </a:hlinkClick>
            </a:endParaRPr>
          </a:p>
          <a:p>
            <a:endParaRPr lang="es-ES" sz="1600" dirty="0">
              <a:solidFill>
                <a:srgbClr val="0E2F62"/>
              </a:solidFill>
              <a:latin typeface="Myriad Pro" panose="020B0503030403020204" pitchFamily="34" charset="0"/>
            </a:endParaRPr>
          </a:p>
          <a:p>
            <a:endParaRPr lang="es-ES" sz="1600" dirty="0">
              <a:solidFill>
                <a:srgbClr val="0E2F62"/>
              </a:solidFill>
              <a:latin typeface="Myriad Pro" panose="020B0503030403020204" pitchFamily="34" charset="0"/>
            </a:endParaRPr>
          </a:p>
          <a:p>
            <a:endParaRPr lang="es-ES" sz="1600" dirty="0">
              <a:solidFill>
                <a:srgbClr val="0E2F62"/>
              </a:solidFill>
              <a:latin typeface="Myriad Pro" panose="020B0503030403020204" pitchFamily="34" charset="0"/>
            </a:endParaRPr>
          </a:p>
          <a:p>
            <a:endParaRPr lang="es-ES" sz="1600" dirty="0">
              <a:solidFill>
                <a:srgbClr val="0E2F62"/>
              </a:solidFill>
              <a:latin typeface="Myriad Pro" panose="020B0503030403020204" pitchFamily="34" charset="0"/>
            </a:endParaRPr>
          </a:p>
        </p:txBody>
      </p:sp>
      <p:pic>
        <p:nvPicPr>
          <p:cNvPr id="29" name="Imagen 28" descr="Logos of reusing companies included in the catalog: Artabro, JIG, Xatkit ">
            <a:extLst>
              <a:ext uri="{FF2B5EF4-FFF2-40B4-BE49-F238E27FC236}">
                <a16:creationId xmlns:a16="http://schemas.microsoft.com/office/drawing/2014/main" id="{314E9086-598E-49DC-893F-AAB5491C101E}"/>
              </a:ext>
            </a:extLst>
          </p:cNvPr>
          <p:cNvPicPr>
            <a:picLocks noChangeAspect="1"/>
          </p:cNvPicPr>
          <p:nvPr/>
        </p:nvPicPr>
        <p:blipFill rotWithShape="1">
          <a:blip r:embed="rId8"/>
          <a:srcRect t="17209"/>
          <a:stretch/>
        </p:blipFill>
        <p:spPr>
          <a:xfrm>
            <a:off x="5170682" y="3124860"/>
            <a:ext cx="3452580" cy="887156"/>
          </a:xfrm>
          <a:prstGeom prst="rect">
            <a:avLst/>
          </a:prstGeom>
        </p:spPr>
      </p:pic>
      <p:sp>
        <p:nvSpPr>
          <p:cNvPr id="31" name="CuadroTexto 30">
            <a:extLst>
              <a:ext uri="{FF2B5EF4-FFF2-40B4-BE49-F238E27FC236}">
                <a16:creationId xmlns:a16="http://schemas.microsoft.com/office/drawing/2014/main" id="{2C73A5F3-DD4A-4E73-8A40-4B4F31B4B996}"/>
              </a:ext>
            </a:extLst>
          </p:cNvPr>
          <p:cNvSpPr txBox="1"/>
          <p:nvPr/>
        </p:nvSpPr>
        <p:spPr>
          <a:xfrm>
            <a:off x="9948611" y="2452520"/>
            <a:ext cx="1974216" cy="1860636"/>
          </a:xfrm>
          <a:prstGeom prst="rect">
            <a:avLst/>
          </a:prstGeom>
          <a:noFill/>
          <a:ln>
            <a:noFill/>
          </a:ln>
        </p:spPr>
        <p:txBody>
          <a:bodyPr wrap="square" rtlCol="0">
            <a:noAutofit/>
          </a:bodyPr>
          <a:lstStyle/>
          <a:p>
            <a:r>
              <a:rPr lang="en-GB" sz="1100">
                <a:solidFill>
                  <a:srgbClr val="0E2F62"/>
                </a:solidFill>
                <a:hlinkClick r:id="rId9">
                  <a:extLst>
                    <a:ext uri="{A12FA001-AC4F-418D-AE19-62706E023703}">
                      <ahyp:hlinkClr xmlns:ahyp="http://schemas.microsoft.com/office/drawing/2018/hyperlinkcolor" val="tx"/>
                    </a:ext>
                  </a:extLst>
                </a:hlinkClick>
              </a:rPr>
              <a:t>@datosgob</a:t>
            </a:r>
          </a:p>
          <a:p>
            <a:r>
              <a:rPr lang="en-GB" sz="1100">
                <a:solidFill>
                  <a:srgbClr val="0E2F62"/>
                </a:solidFill>
              </a:rPr>
              <a:t>21K followers</a:t>
            </a:r>
          </a:p>
          <a:p>
            <a:endParaRPr lang="es-ES" sz="1100" dirty="0">
              <a:solidFill>
                <a:srgbClr val="0E2F62"/>
              </a:solidFill>
            </a:endParaRPr>
          </a:p>
          <a:p>
            <a:r>
              <a:rPr lang="en-GB" sz="1100">
                <a:solidFill>
                  <a:srgbClr val="0E2F62"/>
                </a:solidFill>
                <a:hlinkClick r:id="rId10">
                  <a:extLst>
                    <a:ext uri="{A12FA001-AC4F-418D-AE19-62706E023703}">
                      <ahyp:hlinkClr xmlns:ahyp="http://schemas.microsoft.com/office/drawing/2018/hyperlinkcolor" val="tx"/>
                    </a:ext>
                  </a:extLst>
                </a:hlinkClick>
              </a:rPr>
              <a:t>@datosgob</a:t>
            </a:r>
          </a:p>
          <a:p>
            <a:endParaRPr lang="es-ES" sz="1100" dirty="0">
              <a:solidFill>
                <a:srgbClr val="0E2F62"/>
              </a:solidFill>
              <a:hlinkClick r:id="rId11">
                <a:extLst>
                  <a:ext uri="{A12FA001-AC4F-418D-AE19-62706E023703}">
                    <ahyp:hlinkClr xmlns:ahyp="http://schemas.microsoft.com/office/drawing/2018/hyperlinkcolor" val="tx"/>
                  </a:ext>
                </a:extLst>
              </a:hlinkClick>
            </a:endParaRPr>
          </a:p>
          <a:p>
            <a:r>
              <a:rPr lang="en-GB" sz="1100">
                <a:solidFill>
                  <a:srgbClr val="0E2F62"/>
                </a:solidFill>
                <a:hlinkClick r:id="rId11">
                  <a:extLst>
                    <a:ext uri="{A12FA001-AC4F-418D-AE19-62706E023703}">
                      <ahyp:hlinkClr xmlns:ahyp="http://schemas.microsoft.com/office/drawing/2018/hyperlinkcolor" val="tx"/>
                    </a:ext>
                  </a:extLst>
                </a:hlinkClick>
              </a:rPr>
              <a:t>datos.gob.es1</a:t>
            </a:r>
          </a:p>
          <a:p>
            <a:r>
              <a:rPr lang="en-GB" sz="1100">
                <a:solidFill>
                  <a:srgbClr val="0E2F62"/>
                </a:solidFill>
              </a:rPr>
              <a:t>12,5K followers</a:t>
            </a:r>
          </a:p>
          <a:p>
            <a:endParaRPr lang="es-ES" sz="1100" dirty="0">
              <a:solidFill>
                <a:srgbClr val="0E2F62"/>
              </a:solidFill>
            </a:endParaRPr>
          </a:p>
          <a:p>
            <a:r>
              <a:rPr lang="en-GB" sz="1100">
                <a:solidFill>
                  <a:srgbClr val="0E2F62"/>
                </a:solidFill>
              </a:rPr>
              <a:t>Subscribe to our </a:t>
            </a:r>
            <a:r>
              <a:rPr lang="en-GB" sz="1100">
                <a:solidFill>
                  <a:srgbClr val="0E2F62"/>
                </a:solidFill>
                <a:hlinkClick r:id="rId12">
                  <a:extLst>
                    <a:ext uri="{A12FA001-AC4F-418D-AE19-62706E023703}">
                      <ahyp:hlinkClr xmlns:ahyp="http://schemas.microsoft.com/office/drawing/2018/hyperlinkcolor" val="tx"/>
                    </a:ext>
                  </a:extLst>
                </a:hlinkClick>
              </a:rPr>
              <a:t>newsletter</a:t>
            </a:r>
          </a:p>
        </p:txBody>
      </p:sp>
      <p:sp>
        <p:nvSpPr>
          <p:cNvPr id="34" name="Rectángulo 33">
            <a:extLst>
              <a:ext uri="{FF2B5EF4-FFF2-40B4-BE49-F238E27FC236}">
                <a16:creationId xmlns:a16="http://schemas.microsoft.com/office/drawing/2014/main" id="{C0162440-559A-429F-B351-34EE032E2904}"/>
              </a:ext>
            </a:extLst>
          </p:cNvPr>
          <p:cNvSpPr/>
          <p:nvPr/>
        </p:nvSpPr>
        <p:spPr>
          <a:xfrm>
            <a:off x="9455769" y="2135459"/>
            <a:ext cx="1576072" cy="323165"/>
          </a:xfrm>
          <a:prstGeom prst="rect">
            <a:avLst/>
          </a:prstGeom>
        </p:spPr>
        <p:txBody>
          <a:bodyPr wrap="none">
            <a:spAutoFit/>
          </a:bodyPr>
          <a:lstStyle/>
          <a:p>
            <a:r>
              <a:rPr lang="en-GB" sz="1500" b="1">
                <a:solidFill>
                  <a:srgbClr val="0E2F62"/>
                </a:solidFill>
                <a:latin typeface="+mj-lt"/>
              </a:rPr>
              <a:t>Social media</a:t>
            </a:r>
          </a:p>
        </p:txBody>
      </p:sp>
      <p:sp>
        <p:nvSpPr>
          <p:cNvPr id="3" name="Rectángulo 2">
            <a:extLst>
              <a:ext uri="{FF2B5EF4-FFF2-40B4-BE49-F238E27FC236}">
                <a16:creationId xmlns:a16="http://schemas.microsoft.com/office/drawing/2014/main" id="{07850637-D078-0789-DCF4-25DD93AA5A0E}"/>
              </a:ext>
            </a:extLst>
          </p:cNvPr>
          <p:cNvSpPr/>
          <p:nvPr/>
        </p:nvSpPr>
        <p:spPr>
          <a:xfrm>
            <a:off x="0" y="4173826"/>
            <a:ext cx="12192000" cy="2684173"/>
          </a:xfrm>
          <a:prstGeom prst="rect">
            <a:avLst/>
          </a:prstGeom>
          <a:solidFill>
            <a:srgbClr val="0E2F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5" name="CuadroTexto 4">
            <a:extLst>
              <a:ext uri="{FF2B5EF4-FFF2-40B4-BE49-F238E27FC236}">
                <a16:creationId xmlns:a16="http://schemas.microsoft.com/office/drawing/2014/main" id="{C234423E-0FFF-B1E2-85C3-1954FC6DFD7A}"/>
              </a:ext>
            </a:extLst>
          </p:cNvPr>
          <p:cNvSpPr txBox="1"/>
          <p:nvPr/>
        </p:nvSpPr>
        <p:spPr>
          <a:xfrm>
            <a:off x="1254248" y="6360171"/>
            <a:ext cx="9869217" cy="369332"/>
          </a:xfrm>
          <a:prstGeom prst="rect">
            <a:avLst/>
          </a:prstGeom>
          <a:noFill/>
        </p:spPr>
        <p:txBody>
          <a:bodyPr wrap="square" rtlCol="0">
            <a:spAutoFit/>
          </a:bodyPr>
          <a:lstStyle/>
          <a:p>
            <a:pPr algn="ctr"/>
            <a:r>
              <a:rPr lang="en-GB">
                <a:solidFill>
                  <a:schemeClr val="bg1"/>
                </a:solidFill>
              </a:rPr>
              <a:t>Raising awareness of the importance of open data</a:t>
            </a:r>
          </a:p>
        </p:txBody>
      </p:sp>
      <p:sp>
        <p:nvSpPr>
          <p:cNvPr id="10" name="CuadroTexto 9">
            <a:extLst>
              <a:ext uri="{FF2B5EF4-FFF2-40B4-BE49-F238E27FC236}">
                <a16:creationId xmlns:a16="http://schemas.microsoft.com/office/drawing/2014/main" id="{5375F343-AF9D-4037-438B-544EFD853525}"/>
              </a:ext>
            </a:extLst>
          </p:cNvPr>
          <p:cNvSpPr txBox="1"/>
          <p:nvPr/>
        </p:nvSpPr>
        <p:spPr>
          <a:xfrm>
            <a:off x="5581037" y="4403931"/>
            <a:ext cx="2369344" cy="327818"/>
          </a:xfrm>
          <a:prstGeom prst="rect">
            <a:avLst/>
          </a:prstGeom>
          <a:noFill/>
          <a:ln>
            <a:noFill/>
          </a:ln>
        </p:spPr>
        <p:txBody>
          <a:bodyPr wrap="square" rtlCol="0">
            <a:noAutofit/>
          </a:bodyPr>
          <a:lstStyle/>
          <a:p>
            <a:pPr algn="ctr"/>
            <a:r>
              <a:rPr lang="en-GB" sz="1400" b="1">
                <a:solidFill>
                  <a:srgbClr val="F9CF3F"/>
                </a:solidFill>
              </a:rPr>
              <a:t>Participation in events </a:t>
            </a:r>
          </a:p>
          <a:p>
            <a:endParaRPr lang="es-ES" sz="1600" b="1" dirty="0">
              <a:solidFill>
                <a:srgbClr val="0E2F62"/>
              </a:solidFill>
            </a:endParaRPr>
          </a:p>
          <a:p>
            <a:endParaRPr lang="es-ES" sz="1600" b="1" dirty="0">
              <a:solidFill>
                <a:srgbClr val="0E2F62"/>
              </a:solidFill>
            </a:endParaRPr>
          </a:p>
          <a:p>
            <a:endParaRPr lang="es-ES" sz="1600" b="1" dirty="0">
              <a:solidFill>
                <a:srgbClr val="0E2F62"/>
              </a:solidFill>
            </a:endParaRPr>
          </a:p>
          <a:p>
            <a:endParaRPr lang="es-ES" sz="1600" b="1" dirty="0">
              <a:solidFill>
                <a:srgbClr val="0E2F62"/>
              </a:solidFill>
            </a:endParaRPr>
          </a:p>
          <a:p>
            <a:endParaRPr lang="es-ES" sz="1600" b="1" dirty="0">
              <a:solidFill>
                <a:srgbClr val="0E2F62"/>
              </a:solidFill>
            </a:endParaRPr>
          </a:p>
          <a:p>
            <a:endParaRPr lang="es-ES" sz="1600" b="1" dirty="0">
              <a:solidFill>
                <a:srgbClr val="0E2F62"/>
              </a:solidFill>
            </a:endParaRPr>
          </a:p>
          <a:p>
            <a:endParaRPr lang="es-ES" sz="1600" dirty="0">
              <a:solidFill>
                <a:srgbClr val="0E2F62"/>
              </a:solidFill>
            </a:endParaRPr>
          </a:p>
          <a:p>
            <a:endParaRPr lang="es-ES" sz="1600" dirty="0">
              <a:solidFill>
                <a:srgbClr val="0E2F62"/>
              </a:solidFill>
            </a:endParaRPr>
          </a:p>
          <a:p>
            <a:endParaRPr lang="es-ES" sz="1600" dirty="0">
              <a:solidFill>
                <a:srgbClr val="0E2F62"/>
              </a:solidFill>
            </a:endParaRPr>
          </a:p>
          <a:p>
            <a:endParaRPr lang="es-ES" sz="1600" dirty="0">
              <a:solidFill>
                <a:srgbClr val="0E2F62"/>
              </a:solidFill>
            </a:endParaRPr>
          </a:p>
          <a:p>
            <a:endParaRPr lang="es-ES" sz="1600" dirty="0">
              <a:solidFill>
                <a:srgbClr val="0E2F62"/>
              </a:solidFill>
            </a:endParaRPr>
          </a:p>
        </p:txBody>
      </p:sp>
      <p:sp>
        <p:nvSpPr>
          <p:cNvPr id="12" name="CuadroTexto 11">
            <a:extLst>
              <a:ext uri="{FF2B5EF4-FFF2-40B4-BE49-F238E27FC236}">
                <a16:creationId xmlns:a16="http://schemas.microsoft.com/office/drawing/2014/main" id="{2C0C27AF-E754-4214-8946-BD65385ADD5E}"/>
              </a:ext>
            </a:extLst>
          </p:cNvPr>
          <p:cNvSpPr txBox="1"/>
          <p:nvPr/>
        </p:nvSpPr>
        <p:spPr>
          <a:xfrm>
            <a:off x="85991" y="4414711"/>
            <a:ext cx="4950221" cy="369333"/>
          </a:xfrm>
          <a:prstGeom prst="rect">
            <a:avLst/>
          </a:prstGeom>
          <a:noFill/>
          <a:ln>
            <a:noFill/>
          </a:ln>
        </p:spPr>
        <p:txBody>
          <a:bodyPr wrap="square" lIns="91440" tIns="45720" rIns="91440" bIns="45720" rtlCol="0" anchor="t">
            <a:noAutofit/>
          </a:bodyPr>
          <a:lstStyle/>
          <a:p>
            <a:pPr algn="ctr"/>
            <a:r>
              <a:rPr lang="en-GB" sz="1400" b="1">
                <a:solidFill>
                  <a:srgbClr val="F9CF3F"/>
                </a:solidFill>
              </a:rPr>
              <a:t>Guides and training materials, including step-by-step data science exercises</a:t>
            </a:r>
          </a:p>
          <a:p>
            <a:endParaRPr lang="es-ES" sz="1600" b="1" dirty="0">
              <a:solidFill>
                <a:srgbClr val="0E2F62"/>
              </a:solidFill>
            </a:endParaRPr>
          </a:p>
          <a:p>
            <a:endParaRPr lang="es-ES" sz="1600" dirty="0">
              <a:solidFill>
                <a:srgbClr val="0E2F62"/>
              </a:solidFill>
            </a:endParaRPr>
          </a:p>
          <a:p>
            <a:endParaRPr lang="es-ES" sz="1600" dirty="0">
              <a:solidFill>
                <a:srgbClr val="0E2F62"/>
              </a:solidFill>
            </a:endParaRPr>
          </a:p>
          <a:p>
            <a:endParaRPr lang="es-ES" sz="1600" dirty="0">
              <a:solidFill>
                <a:srgbClr val="0E2F62"/>
              </a:solidFill>
            </a:endParaRPr>
          </a:p>
        </p:txBody>
      </p:sp>
      <p:pic>
        <p:nvPicPr>
          <p:cNvPr id="13" name="Imagen 12" descr="Poster III National open data meeting">
            <a:extLst>
              <a:ext uri="{FF2B5EF4-FFF2-40B4-BE49-F238E27FC236}">
                <a16:creationId xmlns:a16="http://schemas.microsoft.com/office/drawing/2014/main" id="{58A0D5FD-4D9F-75BE-84B2-F07BEE93D93E}"/>
              </a:ext>
            </a:extLst>
          </p:cNvPr>
          <p:cNvPicPr>
            <a:picLocks noChangeAspect="1"/>
          </p:cNvPicPr>
          <p:nvPr/>
        </p:nvPicPr>
        <p:blipFill>
          <a:blip r:embed="rId13"/>
          <a:stretch>
            <a:fillRect/>
          </a:stretch>
        </p:blipFill>
        <p:spPr>
          <a:xfrm>
            <a:off x="5483760" y="4832963"/>
            <a:ext cx="2563899" cy="1317183"/>
          </a:xfrm>
          <a:prstGeom prst="rect">
            <a:avLst/>
          </a:prstGeom>
        </p:spPr>
      </p:pic>
      <p:sp>
        <p:nvSpPr>
          <p:cNvPr id="14" name="CuadroTexto 13">
            <a:extLst>
              <a:ext uri="{FF2B5EF4-FFF2-40B4-BE49-F238E27FC236}">
                <a16:creationId xmlns:a16="http://schemas.microsoft.com/office/drawing/2014/main" id="{EE1FB013-8718-536C-CE7D-3EC470798C19}"/>
              </a:ext>
            </a:extLst>
          </p:cNvPr>
          <p:cNvSpPr txBox="1"/>
          <p:nvPr/>
        </p:nvSpPr>
        <p:spPr>
          <a:xfrm>
            <a:off x="9697719" y="4403931"/>
            <a:ext cx="1898653" cy="327818"/>
          </a:xfrm>
          <a:prstGeom prst="rect">
            <a:avLst/>
          </a:prstGeom>
          <a:noFill/>
          <a:ln>
            <a:noFill/>
          </a:ln>
        </p:spPr>
        <p:txBody>
          <a:bodyPr wrap="square" rtlCol="0">
            <a:noAutofit/>
          </a:bodyPr>
          <a:lstStyle/>
          <a:p>
            <a:pPr algn="ctr"/>
            <a:r>
              <a:rPr lang="en-GB" sz="1400" b="1">
                <a:solidFill>
                  <a:srgbClr val="F9CF3F"/>
                </a:solidFill>
              </a:rPr>
              <a:t>Bimonthly newsletter</a:t>
            </a:r>
          </a:p>
          <a:p>
            <a:endParaRPr lang="es-ES" sz="1600" b="1" dirty="0">
              <a:solidFill>
                <a:srgbClr val="F9CF3F"/>
              </a:solidFill>
            </a:endParaRPr>
          </a:p>
          <a:p>
            <a:endParaRPr lang="es-ES" sz="1600" b="1" dirty="0">
              <a:solidFill>
                <a:srgbClr val="F9CF3F"/>
              </a:solidFill>
            </a:endParaRPr>
          </a:p>
          <a:p>
            <a:endParaRPr lang="es-ES" sz="1600" b="1" dirty="0">
              <a:solidFill>
                <a:srgbClr val="F9CF3F"/>
              </a:solidFill>
            </a:endParaRPr>
          </a:p>
          <a:p>
            <a:endParaRPr lang="es-ES" sz="1600" b="1" dirty="0">
              <a:solidFill>
                <a:srgbClr val="F9CF3F"/>
              </a:solidFill>
            </a:endParaRPr>
          </a:p>
          <a:p>
            <a:endParaRPr lang="es-ES" sz="1600" b="1" dirty="0">
              <a:solidFill>
                <a:srgbClr val="F9CF3F"/>
              </a:solidFill>
            </a:endParaRPr>
          </a:p>
          <a:p>
            <a:endParaRPr lang="es-ES" sz="1600" b="1" dirty="0">
              <a:solidFill>
                <a:srgbClr val="F9CF3F"/>
              </a:solidFill>
            </a:endParaRPr>
          </a:p>
          <a:p>
            <a:endParaRPr lang="es-ES" sz="1600" dirty="0">
              <a:solidFill>
                <a:srgbClr val="F9CF3F"/>
              </a:solidFill>
            </a:endParaRPr>
          </a:p>
          <a:p>
            <a:endParaRPr lang="es-ES" sz="1600" dirty="0">
              <a:solidFill>
                <a:srgbClr val="F9CF3F"/>
              </a:solidFill>
            </a:endParaRPr>
          </a:p>
          <a:p>
            <a:endParaRPr lang="es-ES" sz="1600" dirty="0">
              <a:solidFill>
                <a:srgbClr val="F9CF3F"/>
              </a:solidFill>
            </a:endParaRPr>
          </a:p>
          <a:p>
            <a:endParaRPr lang="es-ES" sz="1600" dirty="0">
              <a:solidFill>
                <a:srgbClr val="F9CF3F"/>
              </a:solidFill>
            </a:endParaRPr>
          </a:p>
          <a:p>
            <a:endParaRPr lang="es-ES" sz="1600" dirty="0">
              <a:solidFill>
                <a:srgbClr val="F9CF3F"/>
              </a:solidFill>
            </a:endParaRPr>
          </a:p>
        </p:txBody>
      </p:sp>
      <p:grpSp>
        <p:nvGrpSpPr>
          <p:cNvPr id="64" name="Grupo 63" descr="examples of training materials: glossary of terms and “how to create a GPT expert assistant with open data”.">
            <a:extLst>
              <a:ext uri="{FF2B5EF4-FFF2-40B4-BE49-F238E27FC236}">
                <a16:creationId xmlns:a16="http://schemas.microsoft.com/office/drawing/2014/main" id="{1644ECEC-DE85-F638-F2E7-F0A548A5E626}"/>
              </a:ext>
            </a:extLst>
          </p:cNvPr>
          <p:cNvGrpSpPr/>
          <p:nvPr/>
        </p:nvGrpSpPr>
        <p:grpSpPr>
          <a:xfrm>
            <a:off x="205001" y="4907013"/>
            <a:ext cx="4630235" cy="1237752"/>
            <a:chOff x="684096" y="4877758"/>
            <a:chExt cx="5426435" cy="1450592"/>
          </a:xfrm>
        </p:grpSpPr>
        <p:pic>
          <p:nvPicPr>
            <p:cNvPr id="16" name="Imagen 15">
              <a:extLst>
                <a:ext uri="{FF2B5EF4-FFF2-40B4-BE49-F238E27FC236}">
                  <a16:creationId xmlns:a16="http://schemas.microsoft.com/office/drawing/2014/main" id="{87CE2FDB-1D37-3497-89E8-4861FF2446ED}"/>
                </a:ext>
              </a:extLst>
            </p:cNvPr>
            <p:cNvPicPr>
              <a:picLocks noChangeAspect="1"/>
            </p:cNvPicPr>
            <p:nvPr/>
          </p:nvPicPr>
          <p:blipFill>
            <a:blip r:embed="rId14"/>
            <a:stretch>
              <a:fillRect/>
            </a:stretch>
          </p:blipFill>
          <p:spPr>
            <a:xfrm>
              <a:off x="684096" y="4885621"/>
              <a:ext cx="2563899" cy="1442729"/>
            </a:xfrm>
            <a:prstGeom prst="rect">
              <a:avLst/>
            </a:prstGeom>
          </p:spPr>
        </p:pic>
        <p:pic>
          <p:nvPicPr>
            <p:cNvPr id="17" name="Imagen 16">
              <a:extLst>
                <a:ext uri="{FF2B5EF4-FFF2-40B4-BE49-F238E27FC236}">
                  <a16:creationId xmlns:a16="http://schemas.microsoft.com/office/drawing/2014/main" id="{7C16C631-B9D4-4B99-3DBF-D4388A196157}"/>
                </a:ext>
              </a:extLst>
            </p:cNvPr>
            <p:cNvPicPr>
              <a:picLocks noChangeAspect="1"/>
            </p:cNvPicPr>
            <p:nvPr/>
          </p:nvPicPr>
          <p:blipFill>
            <a:blip r:embed="rId15"/>
            <a:stretch>
              <a:fillRect/>
            </a:stretch>
          </p:blipFill>
          <p:spPr>
            <a:xfrm>
              <a:off x="3258965" y="4877758"/>
              <a:ext cx="2851566" cy="1450592"/>
            </a:xfrm>
            <a:prstGeom prst="rect">
              <a:avLst/>
            </a:prstGeom>
          </p:spPr>
        </p:pic>
      </p:grpSp>
      <p:pic>
        <p:nvPicPr>
          <p:cNvPr id="40" name="Imagen 39">
            <a:extLst>
              <a:ext uri="{FF2B5EF4-FFF2-40B4-BE49-F238E27FC236}">
                <a16:creationId xmlns:a16="http://schemas.microsoft.com/office/drawing/2014/main" id="{087D2346-483D-D0D6-30AF-36D3B798901A}"/>
              </a:ext>
            </a:extLst>
          </p:cNvPr>
          <p:cNvPicPr>
            <a:picLocks noChangeAspect="1"/>
          </p:cNvPicPr>
          <p:nvPr/>
        </p:nvPicPr>
        <p:blipFill>
          <a:blip r:embed="rId16"/>
          <a:stretch>
            <a:fillRect/>
          </a:stretch>
        </p:blipFill>
        <p:spPr>
          <a:xfrm>
            <a:off x="9614337" y="2482192"/>
            <a:ext cx="312492" cy="312492"/>
          </a:xfrm>
          <a:prstGeom prst="rect">
            <a:avLst/>
          </a:prstGeom>
        </p:spPr>
      </p:pic>
      <p:pic>
        <p:nvPicPr>
          <p:cNvPr id="41" name="Imagen 40">
            <a:extLst>
              <a:ext uri="{FF2B5EF4-FFF2-40B4-BE49-F238E27FC236}">
                <a16:creationId xmlns:a16="http://schemas.microsoft.com/office/drawing/2014/main" id="{1A9BDAB0-3052-F897-37F5-DB62E3842CD6}"/>
              </a:ext>
            </a:extLst>
          </p:cNvPr>
          <p:cNvPicPr>
            <a:picLocks noChangeAspect="1"/>
          </p:cNvPicPr>
          <p:nvPr/>
        </p:nvPicPr>
        <p:blipFill>
          <a:blip r:embed="rId17"/>
          <a:stretch>
            <a:fillRect/>
          </a:stretch>
        </p:blipFill>
        <p:spPr>
          <a:xfrm>
            <a:off x="9614337" y="2935047"/>
            <a:ext cx="312492" cy="312492"/>
          </a:xfrm>
          <a:prstGeom prst="rect">
            <a:avLst/>
          </a:prstGeom>
        </p:spPr>
      </p:pic>
      <p:pic>
        <p:nvPicPr>
          <p:cNvPr id="42" name="Imagen 41">
            <a:extLst>
              <a:ext uri="{FF2B5EF4-FFF2-40B4-BE49-F238E27FC236}">
                <a16:creationId xmlns:a16="http://schemas.microsoft.com/office/drawing/2014/main" id="{4B6D4C65-4401-398F-1D10-C0FF8245A007}"/>
              </a:ext>
            </a:extLst>
          </p:cNvPr>
          <p:cNvPicPr>
            <a:picLocks noChangeAspect="1"/>
          </p:cNvPicPr>
          <p:nvPr/>
        </p:nvPicPr>
        <p:blipFill>
          <a:blip r:embed="rId18"/>
          <a:stretch>
            <a:fillRect/>
          </a:stretch>
        </p:blipFill>
        <p:spPr>
          <a:xfrm>
            <a:off x="9621501" y="3344142"/>
            <a:ext cx="305873" cy="305873"/>
          </a:xfrm>
          <a:prstGeom prst="rect">
            <a:avLst/>
          </a:prstGeom>
        </p:spPr>
      </p:pic>
      <p:pic>
        <p:nvPicPr>
          <p:cNvPr id="43" name="Imagen 42">
            <a:extLst>
              <a:ext uri="{FF2B5EF4-FFF2-40B4-BE49-F238E27FC236}">
                <a16:creationId xmlns:a16="http://schemas.microsoft.com/office/drawing/2014/main" id="{199777AB-3D68-E668-8BC5-339C2325BCD5}"/>
              </a:ext>
            </a:extLst>
          </p:cNvPr>
          <p:cNvPicPr>
            <a:picLocks noChangeAspect="1"/>
          </p:cNvPicPr>
          <p:nvPr/>
        </p:nvPicPr>
        <p:blipFill>
          <a:blip r:embed="rId19"/>
          <a:stretch>
            <a:fillRect/>
          </a:stretch>
        </p:blipFill>
        <p:spPr>
          <a:xfrm>
            <a:off x="9622047" y="3745753"/>
            <a:ext cx="304782" cy="304782"/>
          </a:xfrm>
          <a:prstGeom prst="rect">
            <a:avLst/>
          </a:prstGeom>
        </p:spPr>
      </p:pic>
      <p:sp>
        <p:nvSpPr>
          <p:cNvPr id="50" name="Rectángulo 49">
            <a:extLst>
              <a:ext uri="{FF2B5EF4-FFF2-40B4-BE49-F238E27FC236}">
                <a16:creationId xmlns:a16="http://schemas.microsoft.com/office/drawing/2014/main" id="{6DBFE25F-6C81-B94F-BF8F-4FCA5D0944A8}"/>
              </a:ext>
            </a:extLst>
          </p:cNvPr>
          <p:cNvSpPr/>
          <p:nvPr/>
        </p:nvSpPr>
        <p:spPr>
          <a:xfrm>
            <a:off x="1548697" y="3815171"/>
            <a:ext cx="1848179" cy="10158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grpSp>
        <p:nvGrpSpPr>
          <p:cNvPr id="60" name="Grupo 59" descr="Examples of published content: “governing data to govern artificial intelligence”, “municipal innovation through open data”, “interoperability in data regulation”.">
            <a:extLst>
              <a:ext uri="{FF2B5EF4-FFF2-40B4-BE49-F238E27FC236}">
                <a16:creationId xmlns:a16="http://schemas.microsoft.com/office/drawing/2014/main" id="{7A9277F6-BAEF-C6F4-3C12-C1AFD6502443}"/>
              </a:ext>
            </a:extLst>
          </p:cNvPr>
          <p:cNvGrpSpPr/>
          <p:nvPr/>
        </p:nvGrpSpPr>
        <p:grpSpPr>
          <a:xfrm>
            <a:off x="591348" y="3146162"/>
            <a:ext cx="3581641" cy="607364"/>
            <a:chOff x="-2873808" y="361950"/>
            <a:chExt cx="23327534" cy="3955815"/>
          </a:xfrm>
        </p:grpSpPr>
        <p:pic>
          <p:nvPicPr>
            <p:cNvPr id="55" name="Imagen 54" descr="Interfaz de usuario gráfica, Texto, Aplicación&#10;&#10;Descripción generada automáticamente">
              <a:extLst>
                <a:ext uri="{FF2B5EF4-FFF2-40B4-BE49-F238E27FC236}">
                  <a16:creationId xmlns:a16="http://schemas.microsoft.com/office/drawing/2014/main" id="{6FF35980-D98B-A278-6524-9E428B7861B8}"/>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2873808" y="361950"/>
              <a:ext cx="7772400" cy="3955815"/>
            </a:xfrm>
            <a:prstGeom prst="rect">
              <a:avLst/>
            </a:prstGeom>
          </p:spPr>
        </p:pic>
        <p:pic>
          <p:nvPicPr>
            <p:cNvPr id="57" name="Imagen 56" descr="Interfaz de usuario gráfica&#10;&#10;Descripción generada automáticamente">
              <a:extLst>
                <a:ext uri="{FF2B5EF4-FFF2-40B4-BE49-F238E27FC236}">
                  <a16:creationId xmlns:a16="http://schemas.microsoft.com/office/drawing/2014/main" id="{2EF04DEE-DF9A-7096-E870-C502622CD6E3}"/>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4908926" y="361950"/>
              <a:ext cx="7772400" cy="3955815"/>
            </a:xfrm>
            <a:prstGeom prst="rect">
              <a:avLst/>
            </a:prstGeom>
          </p:spPr>
        </p:pic>
        <p:pic>
          <p:nvPicPr>
            <p:cNvPr id="59" name="Imagen 58" descr="Interfaz de usuario gráfica, Texto, Aplicación&#10;&#10;Descripción generada automáticamente">
              <a:extLst>
                <a:ext uri="{FF2B5EF4-FFF2-40B4-BE49-F238E27FC236}">
                  <a16:creationId xmlns:a16="http://schemas.microsoft.com/office/drawing/2014/main" id="{F733827F-79A3-3737-937B-2C64461544BF}"/>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12681326" y="361950"/>
              <a:ext cx="7772400" cy="3955815"/>
            </a:xfrm>
            <a:prstGeom prst="rect">
              <a:avLst/>
            </a:prstGeom>
          </p:spPr>
        </p:pic>
      </p:grpSp>
      <p:sp>
        <p:nvSpPr>
          <p:cNvPr id="61" name="Marcador de texto 5">
            <a:extLst>
              <a:ext uri="{FF2B5EF4-FFF2-40B4-BE49-F238E27FC236}">
                <a16:creationId xmlns:a16="http://schemas.microsoft.com/office/drawing/2014/main" id="{9CE8A533-4AD1-6093-09A7-CB045D644538}"/>
              </a:ext>
            </a:extLst>
          </p:cNvPr>
          <p:cNvSpPr txBox="1">
            <a:spLocks/>
          </p:cNvSpPr>
          <p:nvPr/>
        </p:nvSpPr>
        <p:spPr>
          <a:xfrm>
            <a:off x="591348" y="2817283"/>
            <a:ext cx="3581641" cy="187978"/>
          </a:xfrm>
          <a:prstGeom prst="rect">
            <a:avLst/>
          </a:prstGeom>
        </p:spPr>
        <p:txBody>
          <a:bodyPr/>
          <a:lstStyle>
            <a:lvl1pPr marL="0" indent="0" algn="ctr" defTabSz="914400" rtl="0" eaLnBrk="1" latinLnBrk="0" hangingPunct="1">
              <a:lnSpc>
                <a:spcPct val="90000"/>
              </a:lnSpc>
              <a:spcBef>
                <a:spcPts val="1000"/>
              </a:spcBef>
              <a:buFontTx/>
              <a:buNone/>
              <a:defRPr sz="2000" b="1" kern="1200">
                <a:solidFill>
                  <a:schemeClr val="tx1">
                    <a:lumMod val="65000"/>
                    <a:lumOff val="35000"/>
                  </a:schemeClr>
                </a:solidFill>
                <a:latin typeface="+mn-lt"/>
                <a:ea typeface="+mn-ea"/>
                <a:cs typeface="+mn-cs"/>
              </a:defRPr>
            </a:lvl1pPr>
            <a:lvl2pPr marL="457200" indent="0" algn="ctr" defTabSz="914400" rtl="0" eaLnBrk="1" latinLnBrk="0" hangingPunct="1">
              <a:lnSpc>
                <a:spcPct val="90000"/>
              </a:lnSpc>
              <a:spcBef>
                <a:spcPts val="500"/>
              </a:spcBef>
              <a:buFontTx/>
              <a:buNone/>
              <a:defRPr sz="1800" kern="1200">
                <a:solidFill>
                  <a:schemeClr val="tx1">
                    <a:lumMod val="65000"/>
                    <a:lumOff val="35000"/>
                  </a:schemeClr>
                </a:solidFill>
                <a:latin typeface="+mn-lt"/>
                <a:ea typeface="+mn-ea"/>
                <a:cs typeface="+mn-cs"/>
              </a:defRPr>
            </a:lvl2pPr>
            <a:lvl3pPr marL="914400" indent="0" algn="ctr" defTabSz="914400" rtl="0" eaLnBrk="1" latinLnBrk="0" hangingPunct="1">
              <a:lnSpc>
                <a:spcPct val="90000"/>
              </a:lnSpc>
              <a:spcBef>
                <a:spcPts val="500"/>
              </a:spcBef>
              <a:buFontTx/>
              <a:buNone/>
              <a:defRPr sz="1800" kern="1200">
                <a:solidFill>
                  <a:schemeClr val="tx1">
                    <a:lumMod val="65000"/>
                    <a:lumOff val="35000"/>
                  </a:schemeClr>
                </a:solidFill>
                <a:latin typeface="+mn-lt"/>
                <a:ea typeface="+mn-ea"/>
                <a:cs typeface="+mn-cs"/>
              </a:defRPr>
            </a:lvl3pPr>
            <a:lvl4pPr marL="1371600" indent="0" algn="ctr" defTabSz="914400" rtl="0" eaLnBrk="1" latinLnBrk="0" hangingPunct="1">
              <a:lnSpc>
                <a:spcPct val="90000"/>
              </a:lnSpc>
              <a:spcBef>
                <a:spcPts val="500"/>
              </a:spcBef>
              <a:buFontTx/>
              <a:buNone/>
              <a:defRPr sz="1800" kern="1200">
                <a:solidFill>
                  <a:schemeClr val="tx1">
                    <a:lumMod val="65000"/>
                    <a:lumOff val="35000"/>
                  </a:schemeClr>
                </a:solidFill>
                <a:latin typeface="+mn-lt"/>
                <a:ea typeface="+mn-ea"/>
                <a:cs typeface="+mn-cs"/>
              </a:defRPr>
            </a:lvl4pPr>
            <a:lvl5pPr marL="1828800" indent="0" algn="ctr" defTabSz="914400" rtl="0" eaLnBrk="1" latinLnBrk="0" hangingPunct="1">
              <a:lnSpc>
                <a:spcPct val="90000"/>
              </a:lnSpc>
              <a:spcBef>
                <a:spcPts val="500"/>
              </a:spcBef>
              <a:buFontTx/>
              <a:buNone/>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400">
                <a:solidFill>
                  <a:srgbClr val="0E2F62"/>
                </a:solidFill>
              </a:rPr>
              <a:t>Present</a:t>
            </a:r>
          </a:p>
        </p:txBody>
      </p:sp>
      <p:sp>
        <p:nvSpPr>
          <p:cNvPr id="62" name="Marcador de texto 5">
            <a:extLst>
              <a:ext uri="{FF2B5EF4-FFF2-40B4-BE49-F238E27FC236}">
                <a16:creationId xmlns:a16="http://schemas.microsoft.com/office/drawing/2014/main" id="{C7EC33DF-263F-93C7-A62B-F0E4E4800160}"/>
              </a:ext>
            </a:extLst>
          </p:cNvPr>
          <p:cNvSpPr txBox="1">
            <a:spLocks/>
          </p:cNvSpPr>
          <p:nvPr/>
        </p:nvSpPr>
        <p:spPr>
          <a:xfrm>
            <a:off x="5102174" y="2817283"/>
            <a:ext cx="3581641" cy="187978"/>
          </a:xfrm>
          <a:prstGeom prst="rect">
            <a:avLst/>
          </a:prstGeom>
        </p:spPr>
        <p:txBody>
          <a:bodyPr/>
          <a:lstStyle>
            <a:lvl1pPr marL="0" indent="0" algn="ctr" defTabSz="914400" rtl="0" eaLnBrk="1" latinLnBrk="0" hangingPunct="1">
              <a:lnSpc>
                <a:spcPct val="90000"/>
              </a:lnSpc>
              <a:spcBef>
                <a:spcPts val="1000"/>
              </a:spcBef>
              <a:buFontTx/>
              <a:buNone/>
              <a:defRPr sz="2000" b="1" kern="1200">
                <a:solidFill>
                  <a:schemeClr val="tx1">
                    <a:lumMod val="65000"/>
                    <a:lumOff val="35000"/>
                  </a:schemeClr>
                </a:solidFill>
                <a:latin typeface="+mn-lt"/>
                <a:ea typeface="+mn-ea"/>
                <a:cs typeface="+mn-cs"/>
              </a:defRPr>
            </a:lvl1pPr>
            <a:lvl2pPr marL="457200" indent="0" algn="ctr" defTabSz="914400" rtl="0" eaLnBrk="1" latinLnBrk="0" hangingPunct="1">
              <a:lnSpc>
                <a:spcPct val="90000"/>
              </a:lnSpc>
              <a:spcBef>
                <a:spcPts val="500"/>
              </a:spcBef>
              <a:buFontTx/>
              <a:buNone/>
              <a:defRPr sz="1800" kern="1200">
                <a:solidFill>
                  <a:schemeClr val="tx1">
                    <a:lumMod val="65000"/>
                    <a:lumOff val="35000"/>
                  </a:schemeClr>
                </a:solidFill>
                <a:latin typeface="+mn-lt"/>
                <a:ea typeface="+mn-ea"/>
                <a:cs typeface="+mn-cs"/>
              </a:defRPr>
            </a:lvl2pPr>
            <a:lvl3pPr marL="914400" indent="0" algn="ctr" defTabSz="914400" rtl="0" eaLnBrk="1" latinLnBrk="0" hangingPunct="1">
              <a:lnSpc>
                <a:spcPct val="90000"/>
              </a:lnSpc>
              <a:spcBef>
                <a:spcPts val="500"/>
              </a:spcBef>
              <a:buFontTx/>
              <a:buNone/>
              <a:defRPr sz="1800" kern="1200">
                <a:solidFill>
                  <a:schemeClr val="tx1">
                    <a:lumMod val="65000"/>
                    <a:lumOff val="35000"/>
                  </a:schemeClr>
                </a:solidFill>
                <a:latin typeface="+mn-lt"/>
                <a:ea typeface="+mn-ea"/>
                <a:cs typeface="+mn-cs"/>
              </a:defRPr>
            </a:lvl3pPr>
            <a:lvl4pPr marL="1371600" indent="0" algn="ctr" defTabSz="914400" rtl="0" eaLnBrk="1" latinLnBrk="0" hangingPunct="1">
              <a:lnSpc>
                <a:spcPct val="90000"/>
              </a:lnSpc>
              <a:spcBef>
                <a:spcPts val="500"/>
              </a:spcBef>
              <a:buFontTx/>
              <a:buNone/>
              <a:defRPr sz="1800" kern="1200">
                <a:solidFill>
                  <a:schemeClr val="tx1">
                    <a:lumMod val="65000"/>
                    <a:lumOff val="35000"/>
                  </a:schemeClr>
                </a:solidFill>
                <a:latin typeface="+mn-lt"/>
                <a:ea typeface="+mn-ea"/>
                <a:cs typeface="+mn-cs"/>
              </a:defRPr>
            </a:lvl4pPr>
            <a:lvl5pPr marL="1828800" indent="0" algn="ctr" defTabSz="914400" rtl="0" eaLnBrk="1" latinLnBrk="0" hangingPunct="1">
              <a:lnSpc>
                <a:spcPct val="90000"/>
              </a:lnSpc>
              <a:spcBef>
                <a:spcPts val="500"/>
              </a:spcBef>
              <a:buFontTx/>
              <a:buNone/>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400">
                <a:solidFill>
                  <a:srgbClr val="0E2F62"/>
                </a:solidFill>
              </a:rPr>
              <a:t>Re-use companies</a:t>
            </a:r>
          </a:p>
        </p:txBody>
      </p:sp>
      <p:pic>
        <p:nvPicPr>
          <p:cNvPr id="63" name="Imagen 62" descr="featured dataset banner included in the newsletter">
            <a:extLst>
              <a:ext uri="{FF2B5EF4-FFF2-40B4-BE49-F238E27FC236}">
                <a16:creationId xmlns:a16="http://schemas.microsoft.com/office/drawing/2014/main" id="{A499A1D3-4B90-5E96-84A5-4CA68AD9EF4E}"/>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8755475" y="4838306"/>
            <a:ext cx="3231524" cy="1306495"/>
          </a:xfrm>
          <a:prstGeom prst="rect">
            <a:avLst/>
          </a:prstGeom>
        </p:spPr>
      </p:pic>
    </p:spTree>
    <p:extLst>
      <p:ext uri="{BB962C8B-B14F-4D97-AF65-F5344CB8AC3E}">
        <p14:creationId xmlns:p14="http://schemas.microsoft.com/office/powerpoint/2010/main" val="198990492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4">
            <a:extLst>
              <a:ext uri="{FF2B5EF4-FFF2-40B4-BE49-F238E27FC236}">
                <a16:creationId xmlns:a16="http://schemas.microsoft.com/office/drawing/2014/main" id="{82F79845-FAEB-4EBF-856B-044739432A2A}"/>
              </a:ext>
            </a:extLst>
          </p:cNvPr>
          <p:cNvSpPr>
            <a:spLocks noGrp="1"/>
          </p:cNvSpPr>
          <p:nvPr>
            <p:ph type="title"/>
          </p:nvPr>
        </p:nvSpPr>
        <p:spPr/>
        <p:txBody>
          <a:bodyPr/>
          <a:lstStyle/>
          <a:p>
            <a:r>
              <a:rPr lang="en-GB" b="0">
                <a:solidFill>
                  <a:srgbClr val="0E2F62"/>
                </a:solidFill>
                <a:latin typeface="+mj-lt"/>
                <a:cs typeface="+mj-cs"/>
              </a:rPr>
              <a:t>WE SUPPORT DATA-DRIVEN INNOVATION </a:t>
            </a:r>
          </a:p>
        </p:txBody>
      </p:sp>
      <p:sp>
        <p:nvSpPr>
          <p:cNvPr id="3" name="Marcador de texto 2">
            <a:extLst>
              <a:ext uri="{FF2B5EF4-FFF2-40B4-BE49-F238E27FC236}">
                <a16:creationId xmlns:a16="http://schemas.microsoft.com/office/drawing/2014/main" id="{AF4B8917-09D8-4856-A695-2DB89A136BA4}"/>
              </a:ext>
            </a:extLst>
          </p:cNvPr>
          <p:cNvSpPr>
            <a:spLocks noGrp="1"/>
          </p:cNvSpPr>
          <p:nvPr>
            <p:ph type="body" sz="quarter" idx="10"/>
          </p:nvPr>
        </p:nvSpPr>
        <p:spPr>
          <a:xfrm>
            <a:off x="0" y="1164700"/>
            <a:ext cx="12192000" cy="403707"/>
          </a:xfrm>
        </p:spPr>
        <p:txBody>
          <a:bodyPr/>
          <a:lstStyle/>
          <a:p>
            <a:r>
              <a:rPr lang="en-GB" b="0">
                <a:solidFill>
                  <a:schemeClr val="tx1"/>
                </a:solidFill>
              </a:rPr>
              <a:t>The Aporta Initiative promotes innovation based on the </a:t>
            </a:r>
            <a:r>
              <a:rPr lang="en-GB">
                <a:solidFill>
                  <a:schemeClr val="tx1"/>
                </a:solidFill>
              </a:rPr>
              <a:t>data value chain:</a:t>
            </a:r>
          </a:p>
          <a:p>
            <a:endParaRPr lang="es-ES" dirty="0"/>
          </a:p>
        </p:txBody>
      </p:sp>
      <p:sp>
        <p:nvSpPr>
          <p:cNvPr id="35" name="Rectángulo 34">
            <a:extLst>
              <a:ext uri="{FF2B5EF4-FFF2-40B4-BE49-F238E27FC236}">
                <a16:creationId xmlns:a16="http://schemas.microsoft.com/office/drawing/2014/main" id="{BD8C3D3F-4362-41D0-A1B3-CDFBCB5DBC36}"/>
              </a:ext>
            </a:extLst>
          </p:cNvPr>
          <p:cNvSpPr/>
          <p:nvPr/>
        </p:nvSpPr>
        <p:spPr>
          <a:xfrm flipV="1">
            <a:off x="0" y="2694729"/>
            <a:ext cx="12192000" cy="1723711"/>
          </a:xfrm>
          <a:prstGeom prst="rect">
            <a:avLst/>
          </a:prstGeom>
          <a:solidFill>
            <a:srgbClr val="0E2F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pic>
        <p:nvPicPr>
          <p:cNvPr id="36" name="Imagen 35" descr="Awaranees, inspire, action, ">
            <a:extLst>
              <a:ext uri="{FF2B5EF4-FFF2-40B4-BE49-F238E27FC236}">
                <a16:creationId xmlns:a16="http://schemas.microsoft.com/office/drawing/2014/main" id="{247120C7-ABCF-4639-961D-C0183950F69A}"/>
              </a:ext>
            </a:extLst>
          </p:cNvPr>
          <p:cNvPicPr>
            <a:picLocks noChangeAspect="1"/>
          </p:cNvPicPr>
          <p:nvPr/>
        </p:nvPicPr>
        <p:blipFill>
          <a:blip r:embed="rId2"/>
          <a:stretch>
            <a:fillRect/>
          </a:stretch>
        </p:blipFill>
        <p:spPr>
          <a:xfrm>
            <a:off x="2889342" y="4621730"/>
            <a:ext cx="3240200" cy="1723712"/>
          </a:xfrm>
          <a:prstGeom prst="rect">
            <a:avLst/>
          </a:prstGeom>
        </p:spPr>
      </p:pic>
      <p:sp>
        <p:nvSpPr>
          <p:cNvPr id="37" name="Rectángulo 36">
            <a:extLst>
              <a:ext uri="{FF2B5EF4-FFF2-40B4-BE49-F238E27FC236}">
                <a16:creationId xmlns:a16="http://schemas.microsoft.com/office/drawing/2014/main" id="{FEC9F56E-5B64-462F-8905-A31448F48C44}"/>
              </a:ext>
            </a:extLst>
          </p:cNvPr>
          <p:cNvSpPr/>
          <p:nvPr/>
        </p:nvSpPr>
        <p:spPr>
          <a:xfrm>
            <a:off x="730970" y="3572369"/>
            <a:ext cx="5028386" cy="542959"/>
          </a:xfrm>
          <a:prstGeom prst="rect">
            <a:avLst/>
          </a:prstGeom>
        </p:spPr>
        <p:txBody>
          <a:bodyPr wrap="square" lIns="0" tIns="0" rIns="0" bIns="0">
            <a:noAutofit/>
          </a:bodyPr>
          <a:lstStyle/>
          <a:p>
            <a:pPr lvl="0" algn="r"/>
            <a:r>
              <a:rPr lang="en-GB">
                <a:solidFill>
                  <a:schemeClr val="bg1"/>
                </a:solidFill>
              </a:rPr>
              <a:t>Open idea competitions</a:t>
            </a:r>
          </a:p>
          <a:p>
            <a:pPr lvl="0" algn="r"/>
            <a:r>
              <a:rPr lang="en-GB">
                <a:solidFill>
                  <a:schemeClr val="bg1"/>
                </a:solidFill>
              </a:rPr>
              <a:t>for innovation.</a:t>
            </a:r>
          </a:p>
        </p:txBody>
      </p:sp>
      <p:sp>
        <p:nvSpPr>
          <p:cNvPr id="38" name="Rectángulo 37">
            <a:extLst>
              <a:ext uri="{FF2B5EF4-FFF2-40B4-BE49-F238E27FC236}">
                <a16:creationId xmlns:a16="http://schemas.microsoft.com/office/drawing/2014/main" id="{5D81184D-EDF3-4719-9E28-DCBF9E2EAE5F}"/>
              </a:ext>
            </a:extLst>
          </p:cNvPr>
          <p:cNvSpPr/>
          <p:nvPr/>
        </p:nvSpPr>
        <p:spPr>
          <a:xfrm>
            <a:off x="9297113" y="1735816"/>
            <a:ext cx="2160000" cy="1260000"/>
          </a:xfrm>
          <a:prstGeom prst="rect">
            <a:avLst/>
          </a:prstGeom>
          <a:solidFill>
            <a:srgbClr val="C3C3C3"/>
          </a:solidFill>
          <a:ln w="28575">
            <a:solidFill>
              <a:schemeClr val="bg1"/>
            </a:solidFill>
          </a:ln>
        </p:spPr>
        <p:txBody>
          <a:bodyPr wrap="square" anchor="ctr">
            <a:noAutofit/>
          </a:bodyPr>
          <a:lstStyle/>
          <a:p>
            <a:pPr algn="ctr"/>
            <a:r>
              <a:rPr lang="en-GB" sz="1500" b="1">
                <a:solidFill>
                  <a:srgbClr val="0E2F62"/>
                </a:solidFill>
                <a:latin typeface="+mj-lt"/>
              </a:rPr>
              <a:t>Models for the supply of products and services</a:t>
            </a:r>
          </a:p>
        </p:txBody>
      </p:sp>
      <p:grpSp>
        <p:nvGrpSpPr>
          <p:cNvPr id="39" name="Grupo 38">
            <a:extLst>
              <a:ext uri="{FF2B5EF4-FFF2-40B4-BE49-F238E27FC236}">
                <a16:creationId xmlns:a16="http://schemas.microsoft.com/office/drawing/2014/main" id="{5E7B2545-DF52-49F0-9D50-8603755B12D9}"/>
              </a:ext>
            </a:extLst>
          </p:cNvPr>
          <p:cNvGrpSpPr/>
          <p:nvPr/>
        </p:nvGrpSpPr>
        <p:grpSpPr>
          <a:xfrm>
            <a:off x="729342" y="1719877"/>
            <a:ext cx="2689272" cy="1260000"/>
            <a:chOff x="729342" y="1886137"/>
            <a:chExt cx="2689272" cy="1260000"/>
          </a:xfrm>
          <a:solidFill>
            <a:srgbClr val="0E2F62"/>
          </a:solidFill>
        </p:grpSpPr>
        <p:sp>
          <p:nvSpPr>
            <p:cNvPr id="40" name="Rectángulo 39">
              <a:extLst>
                <a:ext uri="{FF2B5EF4-FFF2-40B4-BE49-F238E27FC236}">
                  <a16:creationId xmlns:a16="http://schemas.microsoft.com/office/drawing/2014/main" id="{08F62DAC-7AEE-4E7E-826C-015D4DE623A5}"/>
                </a:ext>
              </a:extLst>
            </p:cNvPr>
            <p:cNvSpPr/>
            <p:nvPr/>
          </p:nvSpPr>
          <p:spPr>
            <a:xfrm>
              <a:off x="729342" y="1886137"/>
              <a:ext cx="2160000" cy="1260000"/>
            </a:xfrm>
            <a:prstGeom prst="rect">
              <a:avLst/>
            </a:prstGeom>
            <a:grpFill/>
            <a:ln w="28575">
              <a:solidFill>
                <a:schemeClr val="bg1"/>
              </a:solidFill>
            </a:ln>
          </p:spPr>
          <p:txBody>
            <a:bodyPr wrap="square" anchor="ctr">
              <a:noAutofit/>
            </a:bodyPr>
            <a:lstStyle/>
            <a:p>
              <a:pPr lvl="0" algn="ctr"/>
              <a:r>
                <a:rPr lang="en-GB" sz="1500" b="1">
                  <a:solidFill>
                    <a:schemeClr val="bg1"/>
                  </a:solidFill>
                  <a:latin typeface="+mj-lt"/>
                </a:rPr>
                <a:t>Data organisation and approach</a:t>
              </a:r>
            </a:p>
          </p:txBody>
        </p:sp>
        <p:sp>
          <p:nvSpPr>
            <p:cNvPr id="41" name="Flecha: a la derecha 40">
              <a:extLst>
                <a:ext uri="{FF2B5EF4-FFF2-40B4-BE49-F238E27FC236}">
                  <a16:creationId xmlns:a16="http://schemas.microsoft.com/office/drawing/2014/main" id="{AC019AD8-B1AB-4357-A75C-C1C2DC8CE501}"/>
                </a:ext>
              </a:extLst>
            </p:cNvPr>
            <p:cNvSpPr/>
            <p:nvPr/>
          </p:nvSpPr>
          <p:spPr>
            <a:xfrm>
              <a:off x="3041243" y="2296207"/>
              <a:ext cx="377371" cy="435430"/>
            </a:xfrm>
            <a:prstGeom prst="rightArrow">
              <a:avLst>
                <a:gd name="adj1" fmla="val 50000"/>
                <a:gd name="adj2" fmla="val 73077"/>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500" b="1">
                <a:latin typeface="+mj-lt"/>
              </a:endParaRPr>
            </a:p>
          </p:txBody>
        </p:sp>
      </p:grpSp>
      <p:grpSp>
        <p:nvGrpSpPr>
          <p:cNvPr id="44" name="Grupo 43">
            <a:extLst>
              <a:ext uri="{FF2B5EF4-FFF2-40B4-BE49-F238E27FC236}">
                <a16:creationId xmlns:a16="http://schemas.microsoft.com/office/drawing/2014/main" id="{7026F683-18FE-460B-8328-7795E424CFC6}"/>
              </a:ext>
            </a:extLst>
          </p:cNvPr>
          <p:cNvGrpSpPr/>
          <p:nvPr/>
        </p:nvGrpSpPr>
        <p:grpSpPr>
          <a:xfrm>
            <a:off x="3570515" y="1719876"/>
            <a:ext cx="2741384" cy="1260000"/>
            <a:chOff x="3570515" y="1886136"/>
            <a:chExt cx="2741384" cy="1260000"/>
          </a:xfrm>
          <a:solidFill>
            <a:srgbClr val="F9CF3F"/>
          </a:solidFill>
        </p:grpSpPr>
        <p:sp>
          <p:nvSpPr>
            <p:cNvPr id="45" name="Rectángulo 44">
              <a:extLst>
                <a:ext uri="{FF2B5EF4-FFF2-40B4-BE49-F238E27FC236}">
                  <a16:creationId xmlns:a16="http://schemas.microsoft.com/office/drawing/2014/main" id="{6D083885-09C4-41CC-A09A-FE29223CBC56}"/>
                </a:ext>
              </a:extLst>
            </p:cNvPr>
            <p:cNvSpPr/>
            <p:nvPr/>
          </p:nvSpPr>
          <p:spPr>
            <a:xfrm>
              <a:off x="3570515" y="1886136"/>
              <a:ext cx="2160000" cy="1260000"/>
            </a:xfrm>
            <a:prstGeom prst="rect">
              <a:avLst/>
            </a:prstGeom>
            <a:grpFill/>
            <a:ln w="28575">
              <a:solidFill>
                <a:schemeClr val="bg1"/>
              </a:solidFill>
            </a:ln>
          </p:spPr>
          <p:txBody>
            <a:bodyPr wrap="square" anchor="ctr">
              <a:noAutofit/>
            </a:bodyPr>
            <a:lstStyle/>
            <a:p>
              <a:pPr lvl="0" algn="ctr"/>
              <a:r>
                <a:rPr lang="en-GB" sz="1500" b="1">
                  <a:solidFill>
                    <a:srgbClr val="0E2F62"/>
                  </a:solidFill>
                  <a:latin typeface="+mj-lt"/>
                </a:rPr>
                <a:t>Opening and making data available</a:t>
              </a:r>
            </a:p>
          </p:txBody>
        </p:sp>
        <p:sp>
          <p:nvSpPr>
            <p:cNvPr id="46" name="Flecha: a la derecha 11">
              <a:extLst>
                <a:ext uri="{FF2B5EF4-FFF2-40B4-BE49-F238E27FC236}">
                  <a16:creationId xmlns:a16="http://schemas.microsoft.com/office/drawing/2014/main" id="{8551C0E4-4087-4A0B-B08C-C37D786F2B4A}"/>
                </a:ext>
              </a:extLst>
            </p:cNvPr>
            <p:cNvSpPr/>
            <p:nvPr/>
          </p:nvSpPr>
          <p:spPr>
            <a:xfrm>
              <a:off x="5934528" y="2328801"/>
              <a:ext cx="377371" cy="435430"/>
            </a:xfrm>
            <a:prstGeom prst="rightArrow">
              <a:avLst>
                <a:gd name="adj1" fmla="val 50000"/>
                <a:gd name="adj2" fmla="val 73077"/>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500" b="1">
                <a:latin typeface="+mj-lt"/>
              </a:endParaRPr>
            </a:p>
          </p:txBody>
        </p:sp>
      </p:grpSp>
      <p:grpSp>
        <p:nvGrpSpPr>
          <p:cNvPr id="47" name="Grupo 46">
            <a:extLst>
              <a:ext uri="{FF2B5EF4-FFF2-40B4-BE49-F238E27FC236}">
                <a16:creationId xmlns:a16="http://schemas.microsoft.com/office/drawing/2014/main" id="{A9A69144-EC14-4FAB-805D-8BEA4FB99A34}"/>
              </a:ext>
            </a:extLst>
          </p:cNvPr>
          <p:cNvGrpSpPr/>
          <p:nvPr/>
        </p:nvGrpSpPr>
        <p:grpSpPr>
          <a:xfrm>
            <a:off x="6455940" y="1723638"/>
            <a:ext cx="2694817" cy="1260000"/>
            <a:chOff x="6455940" y="1889898"/>
            <a:chExt cx="2694817" cy="1260000"/>
          </a:xfrm>
          <a:solidFill>
            <a:srgbClr val="CE0D2C"/>
          </a:solidFill>
        </p:grpSpPr>
        <p:sp>
          <p:nvSpPr>
            <p:cNvPr id="48" name="Rectángulo 47">
              <a:extLst>
                <a:ext uri="{FF2B5EF4-FFF2-40B4-BE49-F238E27FC236}">
                  <a16:creationId xmlns:a16="http://schemas.microsoft.com/office/drawing/2014/main" id="{43EB9692-0503-45B6-BDB9-FEC9FD19ECD0}"/>
                </a:ext>
              </a:extLst>
            </p:cNvPr>
            <p:cNvSpPr/>
            <p:nvPr/>
          </p:nvSpPr>
          <p:spPr>
            <a:xfrm>
              <a:off x="6455940" y="1889898"/>
              <a:ext cx="2160000" cy="1260000"/>
            </a:xfrm>
            <a:prstGeom prst="rect">
              <a:avLst/>
            </a:prstGeom>
            <a:grpFill/>
            <a:ln w="28575">
              <a:solidFill>
                <a:schemeClr val="bg1"/>
              </a:solidFill>
            </a:ln>
          </p:spPr>
          <p:txBody>
            <a:bodyPr wrap="square" anchor="ctr">
              <a:noAutofit/>
            </a:bodyPr>
            <a:lstStyle/>
            <a:p>
              <a:pPr lvl="0" algn="ctr"/>
              <a:r>
                <a:rPr lang="en-GB" sz="1500" b="1">
                  <a:solidFill>
                    <a:schemeClr val="bg1"/>
                  </a:solidFill>
                  <a:latin typeface="+mj-lt"/>
                </a:rPr>
                <a:t>Data processing</a:t>
              </a:r>
            </a:p>
          </p:txBody>
        </p:sp>
        <p:sp>
          <p:nvSpPr>
            <p:cNvPr id="49" name="Flecha: a la derecha 11">
              <a:extLst>
                <a:ext uri="{FF2B5EF4-FFF2-40B4-BE49-F238E27FC236}">
                  <a16:creationId xmlns:a16="http://schemas.microsoft.com/office/drawing/2014/main" id="{29E59D50-C206-407D-A5E5-4AA9BDE674F3}"/>
                </a:ext>
              </a:extLst>
            </p:cNvPr>
            <p:cNvSpPr/>
            <p:nvPr/>
          </p:nvSpPr>
          <p:spPr>
            <a:xfrm>
              <a:off x="8773386" y="2314361"/>
              <a:ext cx="377371" cy="435430"/>
            </a:xfrm>
            <a:prstGeom prst="rightArrow">
              <a:avLst>
                <a:gd name="adj1" fmla="val 50000"/>
                <a:gd name="adj2" fmla="val 73077"/>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500" b="1">
                <a:latin typeface="+mj-lt"/>
              </a:endParaRPr>
            </a:p>
          </p:txBody>
        </p:sp>
      </p:grpSp>
      <p:sp>
        <p:nvSpPr>
          <p:cNvPr id="50" name="Rectángulo 49">
            <a:extLst>
              <a:ext uri="{FF2B5EF4-FFF2-40B4-BE49-F238E27FC236}">
                <a16:creationId xmlns:a16="http://schemas.microsoft.com/office/drawing/2014/main" id="{28D7A977-E635-4F94-85B3-EE4203A86277}"/>
              </a:ext>
            </a:extLst>
          </p:cNvPr>
          <p:cNvSpPr/>
          <p:nvPr/>
        </p:nvSpPr>
        <p:spPr>
          <a:xfrm>
            <a:off x="6458983" y="3572369"/>
            <a:ext cx="4960030" cy="542959"/>
          </a:xfrm>
          <a:prstGeom prst="rect">
            <a:avLst/>
          </a:prstGeom>
        </p:spPr>
        <p:txBody>
          <a:bodyPr wrap="square" lIns="0" tIns="0" rIns="0" bIns="0">
            <a:noAutofit/>
          </a:bodyPr>
          <a:lstStyle/>
          <a:p>
            <a:r>
              <a:rPr lang="en-GB">
                <a:solidFill>
                  <a:schemeClr val="bg1"/>
                </a:solidFill>
              </a:rPr>
              <a:t>Dissemination of innovations linked to disruptive technologies and data.</a:t>
            </a:r>
          </a:p>
          <a:p>
            <a:endParaRPr lang="es-ES" dirty="0">
              <a:solidFill>
                <a:schemeClr val="bg1"/>
              </a:solidFill>
              <a:latin typeface="Myriad Pro" panose="020B0503030403020204" pitchFamily="34" charset="0"/>
            </a:endParaRPr>
          </a:p>
        </p:txBody>
      </p:sp>
      <p:sp>
        <p:nvSpPr>
          <p:cNvPr id="51" name="Rectángulo 50">
            <a:extLst>
              <a:ext uri="{FF2B5EF4-FFF2-40B4-BE49-F238E27FC236}">
                <a16:creationId xmlns:a16="http://schemas.microsoft.com/office/drawing/2014/main" id="{94D68C2E-71D3-4FBB-A080-2BD280BD68CF}"/>
              </a:ext>
            </a:extLst>
          </p:cNvPr>
          <p:cNvSpPr/>
          <p:nvPr/>
        </p:nvSpPr>
        <p:spPr>
          <a:xfrm>
            <a:off x="3403366" y="3259469"/>
            <a:ext cx="2188841" cy="276999"/>
          </a:xfrm>
          <a:prstGeom prst="rect">
            <a:avLst/>
          </a:prstGeom>
        </p:spPr>
        <p:txBody>
          <a:bodyPr wrap="square" lIns="0" tIns="0" rIns="0" bIns="0">
            <a:spAutoFit/>
          </a:bodyPr>
          <a:lstStyle/>
          <a:p>
            <a:pPr algn="r"/>
            <a:r>
              <a:rPr lang="en-GB" b="1" dirty="0">
                <a:solidFill>
                  <a:srgbClr val="F9CF3F"/>
                </a:solidFill>
                <a:latin typeface="+mj-lt"/>
              </a:rPr>
              <a:t>DESAFÍO APORTA</a:t>
            </a:r>
          </a:p>
        </p:txBody>
      </p:sp>
      <p:sp>
        <p:nvSpPr>
          <p:cNvPr id="52" name="Rectángulo 51">
            <a:extLst>
              <a:ext uri="{FF2B5EF4-FFF2-40B4-BE49-F238E27FC236}">
                <a16:creationId xmlns:a16="http://schemas.microsoft.com/office/drawing/2014/main" id="{948CEB99-2E87-4C32-8FF1-876CB7C4973B}"/>
              </a:ext>
            </a:extLst>
          </p:cNvPr>
          <p:cNvSpPr/>
          <p:nvPr/>
        </p:nvSpPr>
        <p:spPr>
          <a:xfrm>
            <a:off x="6458983" y="3248205"/>
            <a:ext cx="2677400" cy="276999"/>
          </a:xfrm>
          <a:prstGeom prst="rect">
            <a:avLst/>
          </a:prstGeom>
        </p:spPr>
        <p:txBody>
          <a:bodyPr wrap="square" lIns="0" tIns="0" rIns="0" bIns="0">
            <a:spAutoFit/>
          </a:bodyPr>
          <a:lstStyle/>
          <a:p>
            <a:r>
              <a:rPr lang="en-GB" b="1">
                <a:solidFill>
                  <a:srgbClr val="F9CF3F"/>
                </a:solidFill>
                <a:latin typeface="+mj-lt"/>
              </a:rPr>
              <a:t>INNOVATION BLOG</a:t>
            </a:r>
          </a:p>
        </p:txBody>
      </p:sp>
      <p:sp>
        <p:nvSpPr>
          <p:cNvPr id="5" name="Rectángulo 4">
            <a:extLst>
              <a:ext uri="{FF2B5EF4-FFF2-40B4-BE49-F238E27FC236}">
                <a16:creationId xmlns:a16="http://schemas.microsoft.com/office/drawing/2014/main" id="{D8E08CAA-E4D7-0E0E-3DFD-0A3851232C0E}"/>
              </a:ext>
            </a:extLst>
          </p:cNvPr>
          <p:cNvSpPr/>
          <p:nvPr/>
        </p:nvSpPr>
        <p:spPr>
          <a:xfrm>
            <a:off x="1348237" y="6480370"/>
            <a:ext cx="9495526" cy="542959"/>
          </a:xfrm>
          <a:prstGeom prst="rect">
            <a:avLst/>
          </a:prstGeom>
        </p:spPr>
        <p:txBody>
          <a:bodyPr wrap="square" lIns="0" tIns="0" rIns="0" bIns="0">
            <a:noAutofit/>
          </a:bodyPr>
          <a:lstStyle/>
          <a:p>
            <a:pPr algn="ctr"/>
            <a:r>
              <a:rPr lang="en-GB">
                <a:solidFill>
                  <a:srgbClr val="0E2F62"/>
                </a:solidFill>
              </a:rPr>
              <a:t>Content developed by a panel of experts in various subjects, in English and Spanish</a:t>
            </a:r>
          </a:p>
          <a:p>
            <a:endParaRPr lang="es-ES" dirty="0">
              <a:solidFill>
                <a:schemeClr val="tx1">
                  <a:lumMod val="65000"/>
                  <a:lumOff val="35000"/>
                </a:schemeClr>
              </a:solidFill>
              <a:latin typeface="Myriad Pro" panose="020B0503030403020204" pitchFamily="34" charset="0"/>
            </a:endParaRPr>
          </a:p>
        </p:txBody>
      </p:sp>
      <p:pic>
        <p:nvPicPr>
          <p:cNvPr id="6" name="Imagen 5" descr="Innovation: discover the role of open data in disruptive technologies such as Artificial Intelligence, Language Technologies or the Internet of Things.">
            <a:extLst>
              <a:ext uri="{FF2B5EF4-FFF2-40B4-BE49-F238E27FC236}">
                <a16:creationId xmlns:a16="http://schemas.microsoft.com/office/drawing/2014/main" id="{5022FEF2-A3AA-9FF1-4331-A0E3F4E934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55940" y="4645461"/>
            <a:ext cx="3142121" cy="1565053"/>
          </a:xfrm>
          <a:prstGeom prst="rect">
            <a:avLst/>
          </a:prstGeom>
        </p:spPr>
      </p:pic>
    </p:spTree>
    <p:extLst>
      <p:ext uri="{BB962C8B-B14F-4D97-AF65-F5344CB8AC3E}">
        <p14:creationId xmlns:p14="http://schemas.microsoft.com/office/powerpoint/2010/main" val="3938348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1000"/>
                                        <p:tgtEl>
                                          <p:spTgt spid="39"/>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44"/>
                                        </p:tgtEl>
                                        <p:attrNameLst>
                                          <p:attrName>style.visibility</p:attrName>
                                        </p:attrNameLst>
                                      </p:cBhvr>
                                      <p:to>
                                        <p:strVal val="visible"/>
                                      </p:to>
                                    </p:set>
                                    <p:animEffect transition="in" filter="fade">
                                      <p:cBhvr>
                                        <p:cTn id="11" dur="1000"/>
                                        <p:tgtEl>
                                          <p:spTgt spid="44"/>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47"/>
                                        </p:tgtEl>
                                        <p:attrNameLst>
                                          <p:attrName>style.visibility</p:attrName>
                                        </p:attrNameLst>
                                      </p:cBhvr>
                                      <p:to>
                                        <p:strVal val="visible"/>
                                      </p:to>
                                    </p:set>
                                    <p:animEffect transition="in" filter="fade">
                                      <p:cBhvr>
                                        <p:cTn id="15" dur="1000"/>
                                        <p:tgtEl>
                                          <p:spTgt spid="47"/>
                                        </p:tgtEl>
                                      </p:cBhvr>
                                    </p:animEffect>
                                  </p:childTnLst>
                                </p:cTn>
                              </p:par>
                            </p:childTnLst>
                          </p:cTn>
                        </p:par>
                        <p:par>
                          <p:cTn id="16" fill="hold">
                            <p:stCondLst>
                              <p:cond delay="3000"/>
                            </p:stCondLst>
                            <p:childTnLst>
                              <p:par>
                                <p:cTn id="17" presetID="10" presetClass="entr" presetSubtype="0" fill="hold" grpId="0" nodeType="afterEffect">
                                  <p:stCondLst>
                                    <p:cond delay="0"/>
                                  </p:stCondLst>
                                  <p:childTnLst>
                                    <p:set>
                                      <p:cBhvr>
                                        <p:cTn id="18" dur="1" fill="hold">
                                          <p:stCondLst>
                                            <p:cond delay="0"/>
                                          </p:stCondLst>
                                        </p:cTn>
                                        <p:tgtEl>
                                          <p:spTgt spid="38"/>
                                        </p:tgtEl>
                                        <p:attrNameLst>
                                          <p:attrName>style.visibility</p:attrName>
                                        </p:attrNameLst>
                                      </p:cBhvr>
                                      <p:to>
                                        <p:strVal val="visible"/>
                                      </p:to>
                                    </p:set>
                                    <p:animEffect transition="in" filter="fade">
                                      <p:cBhvr>
                                        <p:cTn id="19" dur="10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Gráfico 2">
            <a:extLst>
              <a:ext uri="{FF2B5EF4-FFF2-40B4-BE49-F238E27FC236}">
                <a16:creationId xmlns:a16="http://schemas.microsoft.com/office/drawing/2014/main" id="{DD2CFC4C-17E2-F782-9BF0-BD07D843288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0800000">
            <a:off x="0" y="2649975"/>
            <a:ext cx="4208025" cy="4208025"/>
          </a:xfrm>
          <a:prstGeom prst="rect">
            <a:avLst/>
          </a:prstGeom>
        </p:spPr>
      </p:pic>
      <p:pic>
        <p:nvPicPr>
          <p:cNvPr id="6" name="Imagen 5">
            <a:extLst>
              <a:ext uri="{FF2B5EF4-FFF2-40B4-BE49-F238E27FC236}">
                <a16:creationId xmlns:a16="http://schemas.microsoft.com/office/drawing/2014/main" id="{9E1BBC54-32DF-4BCC-A066-5E12012CB23D}"/>
              </a:ext>
            </a:extLst>
          </p:cNvPr>
          <p:cNvPicPr>
            <a:picLocks noChangeAspect="1"/>
          </p:cNvPicPr>
          <p:nvPr/>
        </p:nvPicPr>
        <p:blipFill rotWithShape="1">
          <a:blip r:embed="rId5">
            <a:extLst>
              <a:ext uri="{28A0092B-C50C-407E-A947-70E740481C1C}">
                <a14:useLocalDpi xmlns:a14="http://schemas.microsoft.com/office/drawing/2010/main" val="0"/>
              </a:ext>
            </a:extLst>
          </a:blip>
          <a:srcRect r="32537"/>
          <a:stretch/>
        </p:blipFill>
        <p:spPr>
          <a:xfrm>
            <a:off x="8552655" y="3718"/>
            <a:ext cx="3639345" cy="6854282"/>
          </a:xfrm>
          <a:prstGeom prst="rect">
            <a:avLst/>
          </a:prstGeom>
        </p:spPr>
      </p:pic>
      <p:sp>
        <p:nvSpPr>
          <p:cNvPr id="7" name="Título 3">
            <a:extLst>
              <a:ext uri="{FF2B5EF4-FFF2-40B4-BE49-F238E27FC236}">
                <a16:creationId xmlns:a16="http://schemas.microsoft.com/office/drawing/2014/main" id="{2058E136-688B-47AD-9334-352F2F8EED63}"/>
              </a:ext>
            </a:extLst>
          </p:cNvPr>
          <p:cNvSpPr>
            <a:spLocks noGrp="1"/>
          </p:cNvSpPr>
          <p:nvPr>
            <p:ph type="title"/>
          </p:nvPr>
        </p:nvSpPr>
        <p:spPr>
          <a:xfrm>
            <a:off x="946297" y="415687"/>
            <a:ext cx="5730950" cy="1083504"/>
          </a:xfrm>
        </p:spPr>
        <p:txBody>
          <a:bodyPr/>
          <a:lstStyle/>
          <a:p>
            <a:r>
              <a:rPr lang="en-GB" b="0">
                <a:solidFill>
                  <a:srgbClr val="0E2F62"/>
                </a:solidFill>
              </a:rPr>
              <a:t>WE HELP TO </a:t>
            </a:r>
            <a:r>
              <a:rPr lang="en-GB">
                <a:solidFill>
                  <a:srgbClr val="0E2F62"/>
                </a:solidFill>
              </a:rPr>
              <a:t>POSITION SPAIN</a:t>
            </a:r>
          </a:p>
        </p:txBody>
      </p:sp>
      <p:sp>
        <p:nvSpPr>
          <p:cNvPr id="8" name="Marcador de texto 15">
            <a:extLst>
              <a:ext uri="{FF2B5EF4-FFF2-40B4-BE49-F238E27FC236}">
                <a16:creationId xmlns:a16="http://schemas.microsoft.com/office/drawing/2014/main" id="{423BAF37-D361-4697-AC61-1CABEB835569}"/>
              </a:ext>
            </a:extLst>
          </p:cNvPr>
          <p:cNvSpPr>
            <a:spLocks noGrp="1"/>
          </p:cNvSpPr>
          <p:nvPr>
            <p:ph type="body" sz="quarter" idx="10"/>
          </p:nvPr>
        </p:nvSpPr>
        <p:spPr>
          <a:xfrm>
            <a:off x="3156793" y="2970822"/>
            <a:ext cx="5194744" cy="1305978"/>
          </a:xfrm>
        </p:spPr>
        <p:txBody>
          <a:bodyPr/>
          <a:lstStyle/>
          <a:p>
            <a:r>
              <a:rPr lang="en-US" sz="1600" b="1" dirty="0">
                <a:solidFill>
                  <a:schemeClr val="tx1"/>
                </a:solidFill>
                <a:sym typeface="Cabin"/>
              </a:rPr>
              <a:t>Spain among open data leaders according to OECD and European data portal</a:t>
            </a:r>
            <a:endParaRPr lang="en-GB" sz="1600" dirty="0">
              <a:solidFill>
                <a:schemeClr val="tx1"/>
              </a:solidFill>
              <a:sym typeface="Cabin"/>
            </a:endParaRPr>
          </a:p>
          <a:p>
            <a:endParaRPr lang="es-ES" dirty="0">
              <a:solidFill>
                <a:srgbClr val="0E2F62"/>
              </a:solidFill>
            </a:endParaRPr>
          </a:p>
        </p:txBody>
      </p:sp>
      <p:pic>
        <p:nvPicPr>
          <p:cNvPr id="4" name="Imagen 3" descr="Spain, among the leaders in open data According to the OECD and the European data portal. Graph showing Spain in fourth place, behind Korea, France, Poland and Estonia. Source: Ourdata Index, OECD, 2023.&#10;">
            <a:extLst>
              <a:ext uri="{FF2B5EF4-FFF2-40B4-BE49-F238E27FC236}">
                <a16:creationId xmlns:a16="http://schemas.microsoft.com/office/drawing/2014/main" id="{3867C468-7DCE-F602-22D7-FC9E2434ADC5}"/>
              </a:ext>
            </a:extLst>
          </p:cNvPr>
          <p:cNvPicPr>
            <a:picLocks noChangeAspect="1"/>
          </p:cNvPicPr>
          <p:nvPr/>
        </p:nvPicPr>
        <p:blipFill rotWithShape="1">
          <a:blip r:embed="rId6"/>
          <a:srcRect t="11698" b="9208"/>
          <a:stretch/>
        </p:blipFill>
        <p:spPr>
          <a:xfrm>
            <a:off x="2226225" y="3566088"/>
            <a:ext cx="6873496" cy="2805215"/>
          </a:xfrm>
          <a:prstGeom prst="rect">
            <a:avLst/>
          </a:prstGeom>
        </p:spPr>
      </p:pic>
      <p:sp>
        <p:nvSpPr>
          <p:cNvPr id="2" name="Marcador de texto 15">
            <a:extLst>
              <a:ext uri="{FF2B5EF4-FFF2-40B4-BE49-F238E27FC236}">
                <a16:creationId xmlns:a16="http://schemas.microsoft.com/office/drawing/2014/main" id="{F9894160-F1EE-092B-515B-A34AD5FA2BA3}"/>
              </a:ext>
            </a:extLst>
          </p:cNvPr>
          <p:cNvSpPr txBox="1">
            <a:spLocks/>
          </p:cNvSpPr>
          <p:nvPr/>
        </p:nvSpPr>
        <p:spPr>
          <a:xfrm>
            <a:off x="1098697" y="1695601"/>
            <a:ext cx="7421526" cy="1305978"/>
          </a:xfrm>
          <a:prstGeom prst="rect">
            <a:avLst/>
          </a:prstGeom>
        </p:spPr>
        <p:txBody>
          <a:bodyPr/>
          <a:lstStyle>
            <a:lvl1pPr marL="0" indent="0" algn="l" defTabSz="914400" rtl="0" eaLnBrk="1" latinLnBrk="0" hangingPunct="1">
              <a:lnSpc>
                <a:spcPct val="90000"/>
              </a:lnSpc>
              <a:spcBef>
                <a:spcPts val="1000"/>
              </a:spcBef>
              <a:buFontTx/>
              <a:buNone/>
              <a:defRPr sz="2000" b="0" kern="1200">
                <a:solidFill>
                  <a:schemeClr val="tx1">
                    <a:lumMod val="65000"/>
                    <a:lumOff val="35000"/>
                  </a:schemeClr>
                </a:solidFill>
                <a:latin typeface="+mn-lt"/>
                <a:ea typeface="+mn-ea"/>
                <a:cs typeface="+mn-cs"/>
              </a:defRPr>
            </a:lvl1pPr>
            <a:lvl2pPr marL="457200" indent="0" algn="ctr" defTabSz="914400" rtl="0" eaLnBrk="1" latinLnBrk="0" hangingPunct="1">
              <a:lnSpc>
                <a:spcPct val="90000"/>
              </a:lnSpc>
              <a:spcBef>
                <a:spcPts val="500"/>
              </a:spcBef>
              <a:buFontTx/>
              <a:buNone/>
              <a:defRPr sz="1800" kern="1200">
                <a:solidFill>
                  <a:schemeClr val="tx1">
                    <a:lumMod val="65000"/>
                    <a:lumOff val="35000"/>
                  </a:schemeClr>
                </a:solidFill>
                <a:latin typeface="+mn-lt"/>
                <a:ea typeface="+mn-ea"/>
                <a:cs typeface="+mn-cs"/>
              </a:defRPr>
            </a:lvl2pPr>
            <a:lvl3pPr marL="914400" indent="0" algn="ctr" defTabSz="914400" rtl="0" eaLnBrk="1" latinLnBrk="0" hangingPunct="1">
              <a:lnSpc>
                <a:spcPct val="90000"/>
              </a:lnSpc>
              <a:spcBef>
                <a:spcPts val="500"/>
              </a:spcBef>
              <a:buFontTx/>
              <a:buNone/>
              <a:defRPr sz="1800" kern="1200">
                <a:solidFill>
                  <a:schemeClr val="tx1">
                    <a:lumMod val="65000"/>
                    <a:lumOff val="35000"/>
                  </a:schemeClr>
                </a:solidFill>
                <a:latin typeface="+mn-lt"/>
                <a:ea typeface="+mn-ea"/>
                <a:cs typeface="+mn-cs"/>
              </a:defRPr>
            </a:lvl3pPr>
            <a:lvl4pPr marL="1371600" indent="0" algn="ctr" defTabSz="914400" rtl="0" eaLnBrk="1" latinLnBrk="0" hangingPunct="1">
              <a:lnSpc>
                <a:spcPct val="90000"/>
              </a:lnSpc>
              <a:spcBef>
                <a:spcPts val="500"/>
              </a:spcBef>
              <a:buFontTx/>
              <a:buNone/>
              <a:defRPr sz="1800" kern="1200">
                <a:solidFill>
                  <a:schemeClr val="tx1">
                    <a:lumMod val="65000"/>
                    <a:lumOff val="35000"/>
                  </a:schemeClr>
                </a:solidFill>
                <a:latin typeface="+mn-lt"/>
                <a:ea typeface="+mn-ea"/>
                <a:cs typeface="+mn-cs"/>
              </a:defRPr>
            </a:lvl4pPr>
            <a:lvl5pPr marL="1828800" indent="0" algn="ctr" defTabSz="914400" rtl="0" eaLnBrk="1" latinLnBrk="0" hangingPunct="1">
              <a:lnSpc>
                <a:spcPct val="90000"/>
              </a:lnSpc>
              <a:spcBef>
                <a:spcPts val="500"/>
              </a:spcBef>
              <a:buFontTx/>
              <a:buNone/>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solidFill>
                  <a:srgbClr val="0E2F62"/>
                </a:solidFill>
              </a:rPr>
              <a:t>The </a:t>
            </a:r>
            <a:r>
              <a:rPr lang="en-GB" dirty="0" err="1">
                <a:solidFill>
                  <a:srgbClr val="0E2F62"/>
                </a:solidFill>
              </a:rPr>
              <a:t>Aporta</a:t>
            </a:r>
            <a:r>
              <a:rPr lang="en-GB" dirty="0">
                <a:solidFill>
                  <a:srgbClr val="0E2F62"/>
                </a:solidFill>
              </a:rPr>
              <a:t> Initiative monitors data activity in Spain, produces studies and participates in international rankings, such as the </a:t>
            </a:r>
            <a:r>
              <a:rPr lang="en-GB" b="1" dirty="0">
                <a:solidFill>
                  <a:srgbClr val="0E2F62"/>
                </a:solidFill>
                <a:sym typeface="Cabin"/>
              </a:rPr>
              <a:t>European Data Index or </a:t>
            </a:r>
            <a:r>
              <a:rPr lang="en-GB" b="1" dirty="0" err="1">
                <a:solidFill>
                  <a:srgbClr val="0E2F62"/>
                </a:solidFill>
                <a:sym typeface="Cabin"/>
              </a:rPr>
              <a:t>OURData</a:t>
            </a:r>
            <a:r>
              <a:rPr lang="en-GB" b="1" dirty="0">
                <a:solidFill>
                  <a:srgbClr val="0E2F62"/>
                </a:solidFill>
                <a:sym typeface="Cabin"/>
              </a:rPr>
              <a:t> INDEX</a:t>
            </a:r>
            <a:r>
              <a:rPr lang="en-GB" dirty="0">
                <a:solidFill>
                  <a:srgbClr val="0E2F62"/>
                </a:solidFill>
                <a:sym typeface="Cabin"/>
              </a:rPr>
              <a:t>.</a:t>
            </a:r>
          </a:p>
          <a:p>
            <a:endParaRPr lang="es-ES" dirty="0">
              <a:solidFill>
                <a:srgbClr val="0E2F62"/>
              </a:solidFill>
            </a:endParaRPr>
          </a:p>
        </p:txBody>
      </p:sp>
      <p:sp>
        <p:nvSpPr>
          <p:cNvPr id="5" name="Marcador de texto 15">
            <a:extLst>
              <a:ext uri="{FF2B5EF4-FFF2-40B4-BE49-F238E27FC236}">
                <a16:creationId xmlns:a16="http://schemas.microsoft.com/office/drawing/2014/main" id="{58BA9273-F09E-1665-A42A-753AED519E84}"/>
              </a:ext>
            </a:extLst>
          </p:cNvPr>
          <p:cNvSpPr txBox="1">
            <a:spLocks/>
          </p:cNvSpPr>
          <p:nvPr/>
        </p:nvSpPr>
        <p:spPr>
          <a:xfrm>
            <a:off x="4654949" y="6205011"/>
            <a:ext cx="5194744" cy="1305978"/>
          </a:xfrm>
          <a:prstGeom prst="rect">
            <a:avLst/>
          </a:prstGeom>
        </p:spPr>
        <p:txBody>
          <a:bodyPr/>
          <a:lstStyle>
            <a:lvl1pPr marL="0" indent="0" algn="l" defTabSz="914400" rtl="0" eaLnBrk="1" latinLnBrk="0" hangingPunct="1">
              <a:lnSpc>
                <a:spcPct val="90000"/>
              </a:lnSpc>
              <a:spcBef>
                <a:spcPts val="1000"/>
              </a:spcBef>
              <a:buFontTx/>
              <a:buNone/>
              <a:defRPr sz="2000" b="0" kern="1200">
                <a:solidFill>
                  <a:schemeClr val="tx1">
                    <a:lumMod val="65000"/>
                    <a:lumOff val="35000"/>
                  </a:schemeClr>
                </a:solidFill>
                <a:latin typeface="+mn-lt"/>
                <a:ea typeface="+mn-ea"/>
                <a:cs typeface="+mn-cs"/>
              </a:defRPr>
            </a:lvl1pPr>
            <a:lvl2pPr marL="457200" indent="0" algn="ctr" defTabSz="914400" rtl="0" eaLnBrk="1" latinLnBrk="0" hangingPunct="1">
              <a:lnSpc>
                <a:spcPct val="90000"/>
              </a:lnSpc>
              <a:spcBef>
                <a:spcPts val="500"/>
              </a:spcBef>
              <a:buFontTx/>
              <a:buNone/>
              <a:defRPr sz="1800" kern="1200">
                <a:solidFill>
                  <a:schemeClr val="tx1">
                    <a:lumMod val="65000"/>
                    <a:lumOff val="35000"/>
                  </a:schemeClr>
                </a:solidFill>
                <a:latin typeface="+mn-lt"/>
                <a:ea typeface="+mn-ea"/>
                <a:cs typeface="+mn-cs"/>
              </a:defRPr>
            </a:lvl2pPr>
            <a:lvl3pPr marL="914400" indent="0" algn="ctr" defTabSz="914400" rtl="0" eaLnBrk="1" latinLnBrk="0" hangingPunct="1">
              <a:lnSpc>
                <a:spcPct val="90000"/>
              </a:lnSpc>
              <a:spcBef>
                <a:spcPts val="500"/>
              </a:spcBef>
              <a:buFontTx/>
              <a:buNone/>
              <a:defRPr sz="1800" kern="1200">
                <a:solidFill>
                  <a:schemeClr val="tx1">
                    <a:lumMod val="65000"/>
                    <a:lumOff val="35000"/>
                  </a:schemeClr>
                </a:solidFill>
                <a:latin typeface="+mn-lt"/>
                <a:ea typeface="+mn-ea"/>
                <a:cs typeface="+mn-cs"/>
              </a:defRPr>
            </a:lvl3pPr>
            <a:lvl4pPr marL="1371600" indent="0" algn="ctr" defTabSz="914400" rtl="0" eaLnBrk="1" latinLnBrk="0" hangingPunct="1">
              <a:lnSpc>
                <a:spcPct val="90000"/>
              </a:lnSpc>
              <a:spcBef>
                <a:spcPts val="500"/>
              </a:spcBef>
              <a:buFontTx/>
              <a:buNone/>
              <a:defRPr sz="1800" kern="1200">
                <a:solidFill>
                  <a:schemeClr val="tx1">
                    <a:lumMod val="65000"/>
                    <a:lumOff val="35000"/>
                  </a:schemeClr>
                </a:solidFill>
                <a:latin typeface="+mn-lt"/>
                <a:ea typeface="+mn-ea"/>
                <a:cs typeface="+mn-cs"/>
              </a:defRPr>
            </a:lvl4pPr>
            <a:lvl5pPr marL="1828800" indent="0" algn="ctr" defTabSz="914400" rtl="0" eaLnBrk="1" latinLnBrk="0" hangingPunct="1">
              <a:lnSpc>
                <a:spcPct val="90000"/>
              </a:lnSpc>
              <a:spcBef>
                <a:spcPts val="500"/>
              </a:spcBef>
              <a:buFontTx/>
              <a:buNone/>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S" sz="1200" i="1" dirty="0" err="1">
                <a:solidFill>
                  <a:schemeClr val="tx1"/>
                </a:solidFill>
                <a:sym typeface="Cabin"/>
              </a:rPr>
              <a:t>Source</a:t>
            </a:r>
            <a:r>
              <a:rPr lang="es-ES" sz="1200" i="1" dirty="0">
                <a:solidFill>
                  <a:schemeClr val="tx1"/>
                </a:solidFill>
                <a:sym typeface="Cabin"/>
              </a:rPr>
              <a:t>: </a:t>
            </a:r>
            <a:r>
              <a:rPr lang="es-ES" sz="1200" i="1" dirty="0" err="1">
                <a:solidFill>
                  <a:schemeClr val="tx1"/>
                </a:solidFill>
                <a:sym typeface="Cabin"/>
              </a:rPr>
              <a:t>Ourdata</a:t>
            </a:r>
            <a:r>
              <a:rPr lang="es-ES" sz="1200" i="1" dirty="0">
                <a:solidFill>
                  <a:schemeClr val="tx1"/>
                </a:solidFill>
                <a:sym typeface="Cabin"/>
              </a:rPr>
              <a:t> </a:t>
            </a:r>
            <a:r>
              <a:rPr lang="es-ES" sz="1200" i="1" dirty="0" err="1">
                <a:solidFill>
                  <a:schemeClr val="tx1"/>
                </a:solidFill>
                <a:sym typeface="Cabin"/>
              </a:rPr>
              <a:t>Index</a:t>
            </a:r>
            <a:r>
              <a:rPr lang="es-ES" sz="1200" i="1" dirty="0">
                <a:solidFill>
                  <a:schemeClr val="tx1"/>
                </a:solidFill>
                <a:sym typeface="Cabin"/>
              </a:rPr>
              <a:t>, OCDE, 2023</a:t>
            </a:r>
            <a:endParaRPr lang="en-GB" sz="1200" i="1" dirty="0">
              <a:solidFill>
                <a:schemeClr val="tx1"/>
              </a:solidFill>
              <a:sym typeface="Cabin"/>
            </a:endParaRPr>
          </a:p>
          <a:p>
            <a:endParaRPr lang="es-ES" dirty="0">
              <a:solidFill>
                <a:srgbClr val="0E2F62"/>
              </a:solidFill>
            </a:endParaRPr>
          </a:p>
        </p:txBody>
      </p:sp>
    </p:spTree>
    <p:extLst>
      <p:ext uri="{BB962C8B-B14F-4D97-AF65-F5344CB8AC3E}">
        <p14:creationId xmlns:p14="http://schemas.microsoft.com/office/powerpoint/2010/main" val="690683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Imagen 1" descr="Imagen de la pantalla de un computador&#10;&#10;Descripción generada automáticamente con confianza media">
            <a:extLst>
              <a:ext uri="{FF2B5EF4-FFF2-40B4-BE49-F238E27FC236}">
                <a16:creationId xmlns:a16="http://schemas.microsoft.com/office/drawing/2014/main" id="{2AC4F230-4839-F1F9-E43B-A469FAB062C7}"/>
              </a:ext>
            </a:extLst>
          </p:cNvPr>
          <p:cNvPicPr>
            <a:picLocks noChangeAspect="1"/>
          </p:cNvPicPr>
          <p:nvPr/>
        </p:nvPicPr>
        <p:blipFill rotWithShape="1">
          <a:blip r:embed="rId2">
            <a:extLst>
              <a:ext uri="{28A0092B-C50C-407E-A947-70E740481C1C}">
                <a14:useLocalDpi xmlns:a14="http://schemas.microsoft.com/office/drawing/2010/main" val="0"/>
              </a:ext>
            </a:extLst>
          </a:blip>
          <a:srcRect t="2710" b="25736"/>
          <a:stretch/>
        </p:blipFill>
        <p:spPr>
          <a:xfrm>
            <a:off x="0" y="0"/>
            <a:ext cx="12191456" cy="4907430"/>
          </a:xfrm>
          <a:prstGeom prst="rect">
            <a:avLst/>
          </a:prstGeom>
          <a:solidFill>
            <a:schemeClr val="bg1"/>
          </a:solidFill>
        </p:spPr>
      </p:pic>
      <p:sp>
        <p:nvSpPr>
          <p:cNvPr id="5" name="Título 15">
            <a:extLst>
              <a:ext uri="{FF2B5EF4-FFF2-40B4-BE49-F238E27FC236}">
                <a16:creationId xmlns:a16="http://schemas.microsoft.com/office/drawing/2014/main" id="{CCFD655D-CCD0-9FD9-F12D-DC557FB30CF1}"/>
              </a:ext>
            </a:extLst>
          </p:cNvPr>
          <p:cNvSpPr>
            <a:spLocks noGrp="1"/>
          </p:cNvSpPr>
          <p:nvPr>
            <p:ph type="title"/>
          </p:nvPr>
        </p:nvSpPr>
        <p:spPr>
          <a:xfrm>
            <a:off x="2777809" y="1189703"/>
            <a:ext cx="6636382" cy="4170237"/>
          </a:xfrm>
          <a:solidFill>
            <a:srgbClr val="0E2F62"/>
          </a:solidFill>
        </p:spPr>
        <p:txBody>
          <a:bodyPr/>
          <a:lstStyle/>
          <a:p>
            <a:r>
              <a:rPr lang="en-GB" sz="3200" b="0"/>
              <a:t>dO YOU WANT TO KNOW MORE ABOUT THE </a:t>
            </a:r>
            <a:r>
              <a:rPr lang="en-GB" sz="3200">
                <a:solidFill>
                  <a:srgbClr val="F9CF3F"/>
                </a:solidFill>
              </a:rPr>
              <a:t>INITIATIVE CONTRIBUTES?</a:t>
            </a:r>
            <a:br>
              <a:rPr lang="en-GB" sz="3000">
                <a:solidFill>
                  <a:srgbClr val="DFAC37"/>
                </a:solidFill>
              </a:rPr>
            </a:br>
            <a:br>
              <a:rPr lang="en-GB" sz="3000">
                <a:solidFill>
                  <a:srgbClr val="DFAC37"/>
                </a:solidFill>
              </a:rPr>
            </a:br>
            <a:r>
              <a:rPr lang="en-GB" sz="1800">
                <a:latin typeface="+mn-lt"/>
              </a:rPr>
              <a:t>Visit </a:t>
            </a:r>
            <a:r>
              <a:rPr lang="en-GB" sz="1800">
                <a:latin typeface="+mn-lt"/>
                <a:hlinkClick r:id="rId3">
                  <a:extLst>
                    <a:ext uri="{A12FA001-AC4F-418D-AE19-62706E023703}">
                      <ahyp:hlinkClr xmlns:ahyp="http://schemas.microsoft.com/office/drawing/2018/hyperlinkcolor" val="tx"/>
                    </a:ext>
                  </a:extLst>
                </a:hlinkClick>
              </a:rPr>
              <a:t>www.datos.gob.es</a:t>
            </a:r>
            <a:br>
              <a:rPr lang="en-GB" sz="1800">
                <a:latin typeface="+mn-lt"/>
              </a:rPr>
            </a:br>
            <a:r>
              <a:rPr lang="en-GB" sz="1800">
                <a:latin typeface="+mn-lt"/>
              </a:rPr>
              <a:t>Instagram: </a:t>
            </a:r>
            <a:r>
              <a:rPr lang="en-GB" sz="1800">
                <a:latin typeface="+mn-lt"/>
                <a:hlinkClick r:id="rId4">
                  <a:extLst>
                    <a:ext uri="{A12FA001-AC4F-418D-AE19-62706E023703}">
                      <ahyp:hlinkClr xmlns:ahyp="http://schemas.microsoft.com/office/drawing/2018/hyperlinkcolor" val="tx"/>
                    </a:ext>
                  </a:extLst>
                </a:hlinkClick>
              </a:rPr>
              <a:t>datosgob</a:t>
            </a:r>
            <a:br>
              <a:rPr lang="en-GB" sz="1800">
                <a:latin typeface="+mn-lt"/>
              </a:rPr>
            </a:br>
            <a:r>
              <a:rPr lang="en-GB" sz="1800">
                <a:latin typeface="+mn-lt"/>
              </a:rPr>
              <a:t>X: </a:t>
            </a:r>
            <a:r>
              <a:rPr lang="en-GB" sz="1800">
                <a:latin typeface="+mn-lt"/>
                <a:hlinkClick r:id="rId5">
                  <a:extLst>
                    <a:ext uri="{A12FA001-AC4F-418D-AE19-62706E023703}">
                      <ahyp:hlinkClr xmlns:ahyp="http://schemas.microsoft.com/office/drawing/2018/hyperlinkcolor" val="tx"/>
                    </a:ext>
                  </a:extLst>
                </a:hlinkClick>
              </a:rPr>
              <a:t>@datosgob </a:t>
            </a:r>
            <a:br>
              <a:rPr lang="en-GB" sz="1800">
                <a:latin typeface="+mn-lt"/>
              </a:rPr>
            </a:br>
            <a:r>
              <a:rPr lang="en-GB" sz="1800">
                <a:latin typeface="+mn-lt"/>
              </a:rPr>
              <a:t>LinkedIn: </a:t>
            </a:r>
            <a:r>
              <a:rPr lang="en-GB" sz="1800">
                <a:latin typeface="+mn-lt"/>
                <a:hlinkClick r:id="rId6">
                  <a:extLst>
                    <a:ext uri="{A12FA001-AC4F-418D-AE19-62706E023703}">
                      <ahyp:hlinkClr xmlns:ahyp="http://schemas.microsoft.com/office/drawing/2018/hyperlinkcolor" val="tx"/>
                    </a:ext>
                  </a:extLst>
                </a:hlinkClick>
              </a:rPr>
              <a:t>datos.gob.es</a:t>
            </a:r>
            <a:br>
              <a:rPr lang="en-GB" sz="1800">
                <a:latin typeface="+mn-lt"/>
              </a:rPr>
            </a:br>
            <a:r>
              <a:rPr lang="en-GB" sz="1800">
                <a:latin typeface="+mn-lt"/>
              </a:rPr>
              <a:t>Subscribe to our </a:t>
            </a:r>
            <a:r>
              <a:rPr lang="en-GB" sz="1800">
                <a:latin typeface="+mn-lt"/>
                <a:hlinkClick r:id="rId7">
                  <a:extLst>
                    <a:ext uri="{A12FA001-AC4F-418D-AE19-62706E023703}">
                      <ahyp:hlinkClr xmlns:ahyp="http://schemas.microsoft.com/office/drawing/2018/hyperlinkcolor" val="tx"/>
                    </a:ext>
                  </a:extLst>
                </a:hlinkClick>
              </a:rPr>
              <a:t>newsletter</a:t>
            </a:r>
            <a:br>
              <a:rPr lang="en-GB" sz="1800">
                <a:latin typeface="+mn-lt"/>
              </a:rPr>
            </a:br>
            <a:r>
              <a:rPr lang="en-GB" sz="1800">
                <a:latin typeface="+mn-lt"/>
              </a:rPr>
              <a:t>Subscribe to our </a:t>
            </a:r>
            <a:r>
              <a:rPr lang="en-GB" sz="1800">
                <a:latin typeface="+mn-lt"/>
                <a:hlinkClick r:id="rId7">
                  <a:extLst>
                    <a:ext uri="{A12FA001-AC4F-418D-AE19-62706E023703}">
                      <ahyp:hlinkClr xmlns:ahyp="http://schemas.microsoft.com/office/drawing/2018/hyperlinkcolor" val="tx"/>
                    </a:ext>
                  </a:extLst>
                </a:hlinkClick>
              </a:rPr>
              <a:t>newsletter</a:t>
            </a:r>
            <a:br>
              <a:rPr lang="en-GB" sz="1800">
                <a:latin typeface="+mn-lt"/>
              </a:rPr>
            </a:br>
            <a:r>
              <a:rPr lang="en-GB" sz="1800">
                <a:latin typeface="+mn-lt"/>
              </a:rPr>
              <a:t>Write to </a:t>
            </a:r>
            <a:r>
              <a:rPr lang="en-GB" sz="1800">
                <a:latin typeface="+mn-lt"/>
                <a:hlinkClick r:id="rId8">
                  <a:extLst>
                    <a:ext uri="{A12FA001-AC4F-418D-AE19-62706E023703}">
                      <ahyp:hlinkClr xmlns:ahyp="http://schemas.microsoft.com/office/drawing/2018/hyperlinkcolor" val="tx"/>
                    </a:ext>
                  </a:extLst>
                </a:hlinkClick>
              </a:rPr>
              <a:t>contacto@datos.gob.es</a:t>
            </a:r>
          </a:p>
        </p:txBody>
      </p:sp>
    </p:spTree>
    <p:extLst>
      <p:ext uri="{BB962C8B-B14F-4D97-AF65-F5344CB8AC3E}">
        <p14:creationId xmlns:p14="http://schemas.microsoft.com/office/powerpoint/2010/main" val="275206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ítulo 26">
            <a:extLst>
              <a:ext uri="{FF2B5EF4-FFF2-40B4-BE49-F238E27FC236}">
                <a16:creationId xmlns:a16="http://schemas.microsoft.com/office/drawing/2014/main" id="{2CC99176-AB43-4C72-B001-60883A8867F5}"/>
              </a:ext>
            </a:extLst>
          </p:cNvPr>
          <p:cNvSpPr>
            <a:spLocks noGrp="1"/>
          </p:cNvSpPr>
          <p:nvPr>
            <p:ph type="title"/>
          </p:nvPr>
        </p:nvSpPr>
        <p:spPr>
          <a:xfrm>
            <a:off x="0" y="415687"/>
            <a:ext cx="12192000" cy="654421"/>
          </a:xfrm>
        </p:spPr>
        <p:txBody>
          <a:bodyPr/>
          <a:lstStyle/>
          <a:p>
            <a:r>
              <a:rPr lang="en-GB" b="0">
                <a:solidFill>
                  <a:srgbClr val="0E2F62"/>
                </a:solidFill>
              </a:rPr>
              <a:t>DATA AS A </a:t>
            </a:r>
            <a:r>
              <a:rPr lang="en-GB">
                <a:solidFill>
                  <a:srgbClr val="0E2F62"/>
                </a:solidFill>
              </a:rPr>
              <a:t>TECHNOLOGICAL BASIS </a:t>
            </a:r>
            <a:br>
              <a:rPr lang="en-GB">
                <a:solidFill>
                  <a:srgbClr val="0E2F62"/>
                </a:solidFill>
              </a:rPr>
            </a:br>
            <a:r>
              <a:rPr lang="en-GB" b="0">
                <a:solidFill>
                  <a:srgbClr val="0E2F62"/>
                </a:solidFill>
              </a:rPr>
              <a:t>IN ALL SECTORS</a:t>
            </a:r>
          </a:p>
        </p:txBody>
      </p:sp>
      <p:sp>
        <p:nvSpPr>
          <p:cNvPr id="9" name="Rectángulo 8">
            <a:extLst>
              <a:ext uri="{FF2B5EF4-FFF2-40B4-BE49-F238E27FC236}">
                <a16:creationId xmlns:a16="http://schemas.microsoft.com/office/drawing/2014/main" id="{3BA98848-8C67-4051-A157-04D4AE3AF750}"/>
              </a:ext>
            </a:extLst>
          </p:cNvPr>
          <p:cNvSpPr/>
          <p:nvPr/>
        </p:nvSpPr>
        <p:spPr>
          <a:xfrm>
            <a:off x="0" y="3913281"/>
            <a:ext cx="12192000" cy="2944718"/>
          </a:xfrm>
          <a:prstGeom prst="rect">
            <a:avLst/>
          </a:prstGeom>
          <a:solidFill>
            <a:srgbClr val="0E2F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latin typeface="Myriad Pro" panose="020B0503030403020204" pitchFamily="34" charset="0"/>
            </a:endParaRPr>
          </a:p>
        </p:txBody>
      </p:sp>
      <p:sp>
        <p:nvSpPr>
          <p:cNvPr id="10" name="Marcador de contenido 24">
            <a:extLst>
              <a:ext uri="{FF2B5EF4-FFF2-40B4-BE49-F238E27FC236}">
                <a16:creationId xmlns:a16="http://schemas.microsoft.com/office/drawing/2014/main" id="{B211A032-5D9D-4FFE-A9A0-5CFB0CA1613C}"/>
              </a:ext>
            </a:extLst>
          </p:cNvPr>
          <p:cNvSpPr txBox="1">
            <a:spLocks/>
          </p:cNvSpPr>
          <p:nvPr/>
        </p:nvSpPr>
        <p:spPr>
          <a:xfrm>
            <a:off x="1517650" y="1497757"/>
            <a:ext cx="9156700" cy="414315"/>
          </a:xfrm>
          <a:prstGeom prst="rect">
            <a:avLst/>
          </a:prstGeom>
        </p:spPr>
        <p:txBody>
          <a:bodyPr/>
          <a:lstStyle>
            <a:lvl1pPr marL="0" indent="0" algn="l" defTabSz="914400" rtl="0" eaLnBrk="1" latinLnBrk="0" hangingPunct="1">
              <a:lnSpc>
                <a:spcPct val="100000"/>
              </a:lnSpc>
              <a:spcBef>
                <a:spcPts val="1000"/>
              </a:spcBef>
              <a:buFont typeface="Arial" panose="020B0604020202020204" pitchFamily="34" charset="0"/>
              <a:buNone/>
              <a:defRPr sz="1800" kern="1200">
                <a:solidFill>
                  <a:schemeClr val="tx1">
                    <a:lumMod val="65000"/>
                    <a:lumOff val="35000"/>
                  </a:schemeClr>
                </a:solidFill>
                <a:latin typeface="Myriad Pro" panose="020B0503030403020204" pitchFamily="34" charset="0"/>
                <a:ea typeface="+mn-ea"/>
                <a:cs typeface="+mn-cs"/>
              </a:defRPr>
            </a:lvl1pPr>
            <a:lvl2pPr marL="457200" indent="0" algn="l" defTabSz="914400" rtl="0" eaLnBrk="1" latinLnBrk="0" hangingPunct="1">
              <a:lnSpc>
                <a:spcPct val="100000"/>
              </a:lnSpc>
              <a:spcBef>
                <a:spcPts val="500"/>
              </a:spcBef>
              <a:buFont typeface="Arial" panose="020B0604020202020204" pitchFamily="34" charset="0"/>
              <a:buNone/>
              <a:defRPr sz="1600" kern="1200">
                <a:solidFill>
                  <a:schemeClr val="tx1">
                    <a:lumMod val="65000"/>
                    <a:lumOff val="35000"/>
                  </a:schemeClr>
                </a:solidFill>
                <a:latin typeface="Myriad Pro" panose="020B0503030403020204" pitchFamily="34" charset="0"/>
                <a:ea typeface="+mn-ea"/>
                <a:cs typeface="+mn-cs"/>
              </a:defRPr>
            </a:lvl2pPr>
            <a:lvl3pPr marL="914400" indent="0" algn="l" defTabSz="914400" rtl="0" eaLnBrk="1" latinLnBrk="0" hangingPunct="1">
              <a:lnSpc>
                <a:spcPct val="100000"/>
              </a:lnSpc>
              <a:spcBef>
                <a:spcPts val="500"/>
              </a:spcBef>
              <a:buFont typeface="Arial" panose="020B0604020202020204" pitchFamily="34" charset="0"/>
              <a:buNone/>
              <a:defRPr sz="1400" kern="1200">
                <a:solidFill>
                  <a:schemeClr val="tx1">
                    <a:lumMod val="65000"/>
                    <a:lumOff val="35000"/>
                  </a:schemeClr>
                </a:solidFill>
                <a:latin typeface="Myriad Pro" panose="020B0503030403020204" pitchFamily="34" charset="0"/>
                <a:ea typeface="+mn-ea"/>
                <a:cs typeface="+mn-cs"/>
              </a:defRPr>
            </a:lvl3pPr>
            <a:lvl4pPr marL="1371600" indent="0" algn="l" defTabSz="914400" rtl="0" eaLnBrk="1" latinLnBrk="0" hangingPunct="1">
              <a:lnSpc>
                <a:spcPct val="100000"/>
              </a:lnSpc>
              <a:spcBef>
                <a:spcPts val="500"/>
              </a:spcBef>
              <a:buFont typeface="Arial" panose="020B0604020202020204" pitchFamily="34" charset="0"/>
              <a:buNone/>
              <a:defRPr sz="1200" kern="1200">
                <a:solidFill>
                  <a:schemeClr val="tx1">
                    <a:lumMod val="65000"/>
                    <a:lumOff val="35000"/>
                  </a:schemeClr>
                </a:solidFill>
                <a:latin typeface="Myriad Pro" panose="020B0503030403020204" pitchFamily="34" charset="0"/>
                <a:ea typeface="+mn-ea"/>
                <a:cs typeface="+mn-cs"/>
              </a:defRPr>
            </a:lvl4pPr>
            <a:lvl5pPr marL="1828800" indent="0" algn="l" defTabSz="914400" rtl="0" eaLnBrk="1" latinLnBrk="0" hangingPunct="1">
              <a:lnSpc>
                <a:spcPct val="100000"/>
              </a:lnSpc>
              <a:spcBef>
                <a:spcPts val="500"/>
              </a:spcBef>
              <a:buFont typeface="Arial" panose="020B0604020202020204" pitchFamily="34" charset="0"/>
              <a:buNone/>
              <a:defRPr sz="1200" kern="1200">
                <a:solidFill>
                  <a:schemeClr val="tx1">
                    <a:lumMod val="65000"/>
                    <a:lumOff val="35000"/>
                  </a:schemeClr>
                </a:solidFill>
                <a:latin typeface="Myriad Pro" panose="020B05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GB" b="1">
                <a:solidFill>
                  <a:schemeClr val="tx1"/>
                </a:solidFill>
                <a:latin typeface="+mn-lt"/>
              </a:rPr>
              <a:t>Data is the basis of many technologies that make our lives easier:</a:t>
            </a:r>
          </a:p>
          <a:p>
            <a:pPr algn="ctr"/>
            <a:endParaRPr lang="es-ES_tradnl" b="1" dirty="0">
              <a:latin typeface="+mn-lt"/>
            </a:endParaRPr>
          </a:p>
        </p:txBody>
      </p:sp>
      <p:sp>
        <p:nvSpPr>
          <p:cNvPr id="11" name="CuadroTexto 10">
            <a:extLst>
              <a:ext uri="{FF2B5EF4-FFF2-40B4-BE49-F238E27FC236}">
                <a16:creationId xmlns:a16="http://schemas.microsoft.com/office/drawing/2014/main" id="{E5602337-DAA6-4A4E-8C28-0C9DD695280E}"/>
              </a:ext>
            </a:extLst>
          </p:cNvPr>
          <p:cNvSpPr txBox="1"/>
          <p:nvPr/>
        </p:nvSpPr>
        <p:spPr>
          <a:xfrm>
            <a:off x="1962660" y="4273224"/>
            <a:ext cx="8266680" cy="461665"/>
          </a:xfrm>
          <a:prstGeom prst="rect">
            <a:avLst/>
          </a:prstGeom>
          <a:noFill/>
        </p:spPr>
        <p:txBody>
          <a:bodyPr wrap="square" rtlCol="0">
            <a:spAutoFit/>
          </a:bodyPr>
          <a:lstStyle/>
          <a:p>
            <a:pPr algn="ctr"/>
            <a:r>
              <a:rPr lang="en-GB" sz="2400" b="1">
                <a:solidFill>
                  <a:srgbClr val="F9CF3F"/>
                </a:solidFill>
              </a:rPr>
              <a:t>This makes them an asset for all sectors:</a:t>
            </a:r>
          </a:p>
        </p:txBody>
      </p:sp>
      <p:sp>
        <p:nvSpPr>
          <p:cNvPr id="12" name="CuadroTexto 11">
            <a:extLst>
              <a:ext uri="{FF2B5EF4-FFF2-40B4-BE49-F238E27FC236}">
                <a16:creationId xmlns:a16="http://schemas.microsoft.com/office/drawing/2014/main" id="{5459039D-E74F-4666-BEBA-676C92DE3866}"/>
              </a:ext>
            </a:extLst>
          </p:cNvPr>
          <p:cNvSpPr txBox="1"/>
          <p:nvPr/>
        </p:nvSpPr>
        <p:spPr>
          <a:xfrm>
            <a:off x="2787957" y="4882429"/>
            <a:ext cx="7160491" cy="1569660"/>
          </a:xfrm>
          <a:prstGeom prst="rect">
            <a:avLst/>
          </a:prstGeom>
          <a:noFill/>
        </p:spPr>
        <p:txBody>
          <a:bodyPr wrap="square" numCol="2" rtlCol="0">
            <a:spAutoFit/>
          </a:bodyPr>
          <a:lstStyle/>
          <a:p>
            <a:pPr marL="285750" indent="-285750">
              <a:buClr>
                <a:srgbClr val="F9CF3F"/>
              </a:buClr>
              <a:buFont typeface="Arial" panose="020B0604020202020204" pitchFamily="34" charset="0"/>
              <a:buChar char="•"/>
            </a:pPr>
            <a:r>
              <a:rPr lang="en-GB" sz="1600" b="1">
                <a:solidFill>
                  <a:schemeClr val="bg1"/>
                </a:solidFill>
              </a:rPr>
              <a:t>E-health</a:t>
            </a:r>
          </a:p>
          <a:p>
            <a:pPr marL="285750" indent="-285750">
              <a:buClr>
                <a:srgbClr val="F9CF3F"/>
              </a:buClr>
              <a:buFont typeface="Arial" panose="020B0604020202020204" pitchFamily="34" charset="0"/>
              <a:buChar char="•"/>
            </a:pPr>
            <a:r>
              <a:rPr lang="en-GB" sz="1600" b="1">
                <a:solidFill>
                  <a:schemeClr val="bg1"/>
                </a:solidFill>
              </a:rPr>
              <a:t>Personalised education</a:t>
            </a:r>
          </a:p>
          <a:p>
            <a:pPr marL="285750" indent="-285750">
              <a:buClr>
                <a:srgbClr val="F9CF3F"/>
              </a:buClr>
              <a:buFont typeface="Arial" panose="020B0604020202020204" pitchFamily="34" charset="0"/>
              <a:buChar char="•"/>
            </a:pPr>
            <a:r>
              <a:rPr lang="en-GB" sz="1600" b="1">
                <a:solidFill>
                  <a:schemeClr val="bg1"/>
                </a:solidFill>
              </a:rPr>
              <a:t>Efficient public sector</a:t>
            </a:r>
          </a:p>
          <a:p>
            <a:pPr marL="285750" indent="-285750">
              <a:buClr>
                <a:srgbClr val="F9CF3F"/>
              </a:buClr>
              <a:buFont typeface="Arial" panose="020B0604020202020204" pitchFamily="34" charset="0"/>
              <a:buChar char="•"/>
            </a:pPr>
            <a:r>
              <a:rPr lang="en-GB" sz="1600" b="1" i="1">
                <a:solidFill>
                  <a:schemeClr val="bg1"/>
                </a:solidFill>
              </a:rPr>
              <a:t>Smart cities</a:t>
            </a:r>
          </a:p>
          <a:p>
            <a:pPr marL="285750" indent="-285750">
              <a:buClr>
                <a:srgbClr val="F9CF3F"/>
              </a:buClr>
              <a:buFont typeface="Arial" panose="020B0604020202020204" pitchFamily="34" charset="0"/>
              <a:buChar char="•"/>
            </a:pPr>
            <a:r>
              <a:rPr lang="en-GB" sz="1600" b="1">
                <a:solidFill>
                  <a:schemeClr val="bg1"/>
                </a:solidFill>
              </a:rPr>
              <a:t>Intelligent Agriculture</a:t>
            </a:r>
          </a:p>
          <a:p>
            <a:pPr marL="285750" indent="-285750">
              <a:buClr>
                <a:srgbClr val="F9CF3F"/>
              </a:buClr>
              <a:buFont typeface="Arial" panose="020B0604020202020204" pitchFamily="34" charset="0"/>
              <a:buChar char="•"/>
            </a:pPr>
            <a:r>
              <a:rPr lang="en-GB" sz="1600" b="1">
                <a:solidFill>
                  <a:schemeClr val="bg1"/>
                </a:solidFill>
              </a:rPr>
              <a:t>Food security</a:t>
            </a:r>
          </a:p>
          <a:p>
            <a:pPr marL="285750" indent="-285750">
              <a:buClr>
                <a:srgbClr val="F9CF3F"/>
              </a:buClr>
              <a:buFont typeface="Arial" panose="020B0604020202020204" pitchFamily="34" charset="0"/>
              <a:buChar char="•"/>
            </a:pPr>
            <a:r>
              <a:rPr lang="en-GB" sz="1600" b="1">
                <a:solidFill>
                  <a:schemeClr val="bg1"/>
                </a:solidFill>
              </a:rPr>
              <a:t>Intelligent Transport</a:t>
            </a:r>
          </a:p>
          <a:p>
            <a:pPr marL="285750" indent="-285750">
              <a:buClr>
                <a:srgbClr val="F9CF3F"/>
              </a:buClr>
              <a:buFont typeface="Arial" panose="020B0604020202020204" pitchFamily="34" charset="0"/>
              <a:buChar char="•"/>
            </a:pPr>
            <a:r>
              <a:rPr lang="en-GB" sz="1600" b="1">
                <a:solidFill>
                  <a:schemeClr val="bg1"/>
                </a:solidFill>
              </a:rPr>
              <a:t>Industry 4.0</a:t>
            </a:r>
          </a:p>
          <a:p>
            <a:pPr marL="285750" indent="-285750">
              <a:buClr>
                <a:srgbClr val="F9CF3F"/>
              </a:buClr>
              <a:buFont typeface="Arial" panose="020B0604020202020204" pitchFamily="34" charset="0"/>
              <a:buChar char="•"/>
            </a:pPr>
            <a:r>
              <a:rPr lang="en-GB" sz="1600" b="1">
                <a:solidFill>
                  <a:schemeClr val="bg1"/>
                </a:solidFill>
              </a:rPr>
              <a:t>Intelligent energy management</a:t>
            </a:r>
          </a:p>
          <a:p>
            <a:pPr marL="285750" indent="-285750">
              <a:buClr>
                <a:srgbClr val="F9CF3F"/>
              </a:buClr>
              <a:buFont typeface="Arial" panose="020B0604020202020204" pitchFamily="34" charset="0"/>
              <a:buChar char="•"/>
            </a:pPr>
            <a:r>
              <a:rPr lang="en-GB" sz="1600" b="1">
                <a:solidFill>
                  <a:schemeClr val="bg1"/>
                </a:solidFill>
              </a:rPr>
              <a:t>Sustainable environmental management</a:t>
            </a:r>
          </a:p>
        </p:txBody>
      </p:sp>
      <p:sp>
        <p:nvSpPr>
          <p:cNvPr id="14" name="Rectángulo 13">
            <a:extLst>
              <a:ext uri="{FF2B5EF4-FFF2-40B4-BE49-F238E27FC236}">
                <a16:creationId xmlns:a16="http://schemas.microsoft.com/office/drawing/2014/main" id="{0F45FE7F-64B1-42DC-A751-76B506D60FCF}"/>
              </a:ext>
            </a:extLst>
          </p:cNvPr>
          <p:cNvSpPr/>
          <p:nvPr/>
        </p:nvSpPr>
        <p:spPr>
          <a:xfrm>
            <a:off x="2423945" y="3339640"/>
            <a:ext cx="2068836" cy="307777"/>
          </a:xfrm>
          <a:prstGeom prst="rect">
            <a:avLst/>
          </a:prstGeom>
        </p:spPr>
        <p:txBody>
          <a:bodyPr wrap="none">
            <a:spAutoFit/>
          </a:bodyPr>
          <a:lstStyle/>
          <a:p>
            <a:r>
              <a:rPr lang="en-GB" sz="1400" b="1"/>
              <a:t>Artificial Intelligence (AI) </a:t>
            </a:r>
          </a:p>
        </p:txBody>
      </p:sp>
      <p:sp>
        <p:nvSpPr>
          <p:cNvPr id="15" name="Elipse 14">
            <a:extLst>
              <a:ext uri="{FF2B5EF4-FFF2-40B4-BE49-F238E27FC236}">
                <a16:creationId xmlns:a16="http://schemas.microsoft.com/office/drawing/2014/main" id="{D7F7A4DB-4DAF-4496-A90F-E3F1D3C47393}"/>
              </a:ext>
            </a:extLst>
          </p:cNvPr>
          <p:cNvSpPr/>
          <p:nvPr/>
        </p:nvSpPr>
        <p:spPr>
          <a:xfrm>
            <a:off x="2999321" y="2337790"/>
            <a:ext cx="825707" cy="825707"/>
          </a:xfrm>
          <a:prstGeom prst="ellipse">
            <a:avLst/>
          </a:prstGeom>
          <a:solidFill>
            <a:srgbClr val="F9CF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rgbClr val="E0D6E1"/>
              </a:solidFill>
            </a:endParaRPr>
          </a:p>
        </p:txBody>
      </p:sp>
      <p:sp>
        <p:nvSpPr>
          <p:cNvPr id="18" name="Rectángulo 17">
            <a:extLst>
              <a:ext uri="{FF2B5EF4-FFF2-40B4-BE49-F238E27FC236}">
                <a16:creationId xmlns:a16="http://schemas.microsoft.com/office/drawing/2014/main" id="{3772ADFB-7B18-470D-8EBF-223F5267259A}"/>
              </a:ext>
            </a:extLst>
          </p:cNvPr>
          <p:cNvSpPr/>
          <p:nvPr/>
        </p:nvSpPr>
        <p:spPr>
          <a:xfrm>
            <a:off x="4837380" y="3339640"/>
            <a:ext cx="828560" cy="307777"/>
          </a:xfrm>
          <a:prstGeom prst="rect">
            <a:avLst/>
          </a:prstGeom>
        </p:spPr>
        <p:txBody>
          <a:bodyPr wrap="none">
            <a:spAutoFit/>
          </a:bodyPr>
          <a:lstStyle/>
          <a:p>
            <a:r>
              <a:rPr lang="en-GB" sz="1400" b="1" i="1"/>
              <a:t>Big Data</a:t>
            </a:r>
          </a:p>
        </p:txBody>
      </p:sp>
      <p:sp>
        <p:nvSpPr>
          <p:cNvPr id="19" name="Elipse 18">
            <a:extLst>
              <a:ext uri="{FF2B5EF4-FFF2-40B4-BE49-F238E27FC236}">
                <a16:creationId xmlns:a16="http://schemas.microsoft.com/office/drawing/2014/main" id="{4EFDA11C-E6DE-4D76-B00D-1450A309728E}"/>
              </a:ext>
            </a:extLst>
          </p:cNvPr>
          <p:cNvSpPr/>
          <p:nvPr/>
        </p:nvSpPr>
        <p:spPr>
          <a:xfrm>
            <a:off x="4919814" y="2337790"/>
            <a:ext cx="825707" cy="825707"/>
          </a:xfrm>
          <a:prstGeom prst="ellipse">
            <a:avLst/>
          </a:prstGeom>
          <a:solidFill>
            <a:srgbClr val="F9CF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grpSp>
        <p:nvGrpSpPr>
          <p:cNvPr id="5" name="Gráfico 19">
            <a:extLst>
              <a:ext uri="{FF2B5EF4-FFF2-40B4-BE49-F238E27FC236}">
                <a16:creationId xmlns:a16="http://schemas.microsoft.com/office/drawing/2014/main" id="{FE707B49-CF5D-292B-6172-9987F27936F6}"/>
              </a:ext>
            </a:extLst>
          </p:cNvPr>
          <p:cNvGrpSpPr/>
          <p:nvPr/>
        </p:nvGrpSpPr>
        <p:grpSpPr>
          <a:xfrm>
            <a:off x="4785706" y="2230426"/>
            <a:ext cx="702956" cy="702956"/>
            <a:chOff x="4785706" y="2230426"/>
            <a:chExt cx="702956" cy="702956"/>
          </a:xfrm>
          <a:noFill/>
        </p:grpSpPr>
        <p:sp>
          <p:nvSpPr>
            <p:cNvPr id="6" name="Forma libre 5">
              <a:extLst>
                <a:ext uri="{FF2B5EF4-FFF2-40B4-BE49-F238E27FC236}">
                  <a16:creationId xmlns:a16="http://schemas.microsoft.com/office/drawing/2014/main" id="{BF674911-57C8-CC8F-65B7-B40BF0CC98FA}"/>
                </a:ext>
              </a:extLst>
            </p:cNvPr>
            <p:cNvSpPr/>
            <p:nvPr/>
          </p:nvSpPr>
          <p:spPr>
            <a:xfrm>
              <a:off x="4785706" y="2230426"/>
              <a:ext cx="702956" cy="702956"/>
            </a:xfrm>
            <a:custGeom>
              <a:avLst/>
              <a:gdLst>
                <a:gd name="connsiteX0" fmla="*/ 272112 w 702956"/>
                <a:gd name="connsiteY0" fmla="*/ 702956 h 702956"/>
                <a:gd name="connsiteX1" fmla="*/ 22676 w 702956"/>
                <a:gd name="connsiteY1" fmla="*/ 702956 h 702956"/>
                <a:gd name="connsiteX2" fmla="*/ 0 w 702956"/>
                <a:gd name="connsiteY2" fmla="*/ 680280 h 702956"/>
                <a:gd name="connsiteX3" fmla="*/ 0 w 702956"/>
                <a:gd name="connsiteY3" fmla="*/ 22676 h 702956"/>
                <a:gd name="connsiteX4" fmla="*/ 22676 w 702956"/>
                <a:gd name="connsiteY4" fmla="*/ 0 h 702956"/>
                <a:gd name="connsiteX5" fmla="*/ 680280 w 702956"/>
                <a:gd name="connsiteY5" fmla="*/ 0 h 702956"/>
                <a:gd name="connsiteX6" fmla="*/ 702956 w 702956"/>
                <a:gd name="connsiteY6" fmla="*/ 22676 h 702956"/>
                <a:gd name="connsiteX7" fmla="*/ 702956 w 702956"/>
                <a:gd name="connsiteY7" fmla="*/ 680280 h 702956"/>
                <a:gd name="connsiteX8" fmla="*/ 680280 w 702956"/>
                <a:gd name="connsiteY8" fmla="*/ 702956 h 702956"/>
                <a:gd name="connsiteX9" fmla="*/ 385492 w 702956"/>
                <a:gd name="connsiteY9" fmla="*/ 702956 h 702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02956" h="702956">
                  <a:moveTo>
                    <a:pt x="272112" y="702956"/>
                  </a:moveTo>
                  <a:lnTo>
                    <a:pt x="22676" y="702956"/>
                  </a:lnTo>
                  <a:cubicBezTo>
                    <a:pt x="10152" y="702956"/>
                    <a:pt x="0" y="692804"/>
                    <a:pt x="0" y="680280"/>
                  </a:cubicBezTo>
                  <a:lnTo>
                    <a:pt x="0" y="22676"/>
                  </a:lnTo>
                  <a:cubicBezTo>
                    <a:pt x="0" y="10152"/>
                    <a:pt x="10152" y="0"/>
                    <a:pt x="22676" y="0"/>
                  </a:cubicBezTo>
                  <a:lnTo>
                    <a:pt x="680280" y="0"/>
                  </a:lnTo>
                  <a:cubicBezTo>
                    <a:pt x="692804" y="0"/>
                    <a:pt x="702956" y="10152"/>
                    <a:pt x="702956" y="22676"/>
                  </a:cubicBezTo>
                  <a:lnTo>
                    <a:pt x="702956" y="680280"/>
                  </a:lnTo>
                  <a:cubicBezTo>
                    <a:pt x="702956" y="692804"/>
                    <a:pt x="692804" y="702956"/>
                    <a:pt x="680280" y="702956"/>
                  </a:cubicBezTo>
                  <a:lnTo>
                    <a:pt x="385492" y="702956"/>
                  </a:lnTo>
                </a:path>
              </a:pathLst>
            </a:custGeom>
            <a:noFill/>
            <a:ln w="22622" cap="flat">
              <a:solidFill>
                <a:schemeClr val="tx1"/>
              </a:solidFill>
              <a:prstDash val="solid"/>
              <a:round/>
            </a:ln>
          </p:spPr>
          <p:txBody>
            <a:bodyPr rtlCol="0" anchor="ctr"/>
            <a:lstStyle/>
            <a:p>
              <a:endParaRPr lang="es-ES"/>
            </a:p>
          </p:txBody>
        </p:sp>
        <p:sp>
          <p:nvSpPr>
            <p:cNvPr id="7" name="Forma libre 6">
              <a:extLst>
                <a:ext uri="{FF2B5EF4-FFF2-40B4-BE49-F238E27FC236}">
                  <a16:creationId xmlns:a16="http://schemas.microsoft.com/office/drawing/2014/main" id="{26D4BB49-3335-F5E5-5BD7-B3133BD9560D}"/>
                </a:ext>
              </a:extLst>
            </p:cNvPr>
            <p:cNvSpPr/>
            <p:nvPr/>
          </p:nvSpPr>
          <p:spPr>
            <a:xfrm>
              <a:off x="4785706" y="2321130"/>
              <a:ext cx="702956" cy="11338"/>
            </a:xfrm>
            <a:custGeom>
              <a:avLst/>
              <a:gdLst>
                <a:gd name="connsiteX0" fmla="*/ 0 w 702956"/>
                <a:gd name="connsiteY0" fmla="*/ 0 h 11338"/>
                <a:gd name="connsiteX1" fmla="*/ 702956 w 702956"/>
                <a:gd name="connsiteY1" fmla="*/ 0 h 11338"/>
              </a:gdLst>
              <a:ahLst/>
              <a:cxnLst>
                <a:cxn ang="0">
                  <a:pos x="connsiteX0" y="connsiteY0"/>
                </a:cxn>
                <a:cxn ang="0">
                  <a:pos x="connsiteX1" y="connsiteY1"/>
                </a:cxn>
              </a:cxnLst>
              <a:rect l="l" t="t" r="r" b="b"/>
              <a:pathLst>
                <a:path w="702956" h="11338">
                  <a:moveTo>
                    <a:pt x="0" y="0"/>
                  </a:moveTo>
                  <a:lnTo>
                    <a:pt x="702956" y="0"/>
                  </a:lnTo>
                </a:path>
              </a:pathLst>
            </a:custGeom>
            <a:ln w="22622" cap="flat">
              <a:solidFill>
                <a:schemeClr val="tx1"/>
              </a:solidFill>
              <a:prstDash val="solid"/>
              <a:round/>
            </a:ln>
          </p:spPr>
          <p:txBody>
            <a:bodyPr rtlCol="0" anchor="ctr"/>
            <a:lstStyle/>
            <a:p>
              <a:endParaRPr lang="es-ES"/>
            </a:p>
          </p:txBody>
        </p:sp>
        <p:sp>
          <p:nvSpPr>
            <p:cNvPr id="29" name="Forma libre 28">
              <a:extLst>
                <a:ext uri="{FF2B5EF4-FFF2-40B4-BE49-F238E27FC236}">
                  <a16:creationId xmlns:a16="http://schemas.microsoft.com/office/drawing/2014/main" id="{A7EFEC4B-DE9A-FBF0-9E01-A6FBC8EF66BB}"/>
                </a:ext>
              </a:extLst>
            </p:cNvPr>
            <p:cNvSpPr/>
            <p:nvPr/>
          </p:nvSpPr>
          <p:spPr>
            <a:xfrm>
              <a:off x="4819720" y="2275778"/>
              <a:ext cx="22676" cy="11338"/>
            </a:xfrm>
            <a:custGeom>
              <a:avLst/>
              <a:gdLst>
                <a:gd name="connsiteX0" fmla="*/ 0 w 22676"/>
                <a:gd name="connsiteY0" fmla="*/ 0 h 11338"/>
                <a:gd name="connsiteX1" fmla="*/ 22676 w 22676"/>
                <a:gd name="connsiteY1" fmla="*/ 0 h 11338"/>
              </a:gdLst>
              <a:ahLst/>
              <a:cxnLst>
                <a:cxn ang="0">
                  <a:pos x="connsiteX0" y="connsiteY0"/>
                </a:cxn>
                <a:cxn ang="0">
                  <a:pos x="connsiteX1" y="connsiteY1"/>
                </a:cxn>
              </a:cxnLst>
              <a:rect l="l" t="t" r="r" b="b"/>
              <a:pathLst>
                <a:path w="22676" h="11338">
                  <a:moveTo>
                    <a:pt x="0" y="0"/>
                  </a:moveTo>
                  <a:lnTo>
                    <a:pt x="22676" y="0"/>
                  </a:lnTo>
                </a:path>
              </a:pathLst>
            </a:custGeom>
            <a:ln w="22622" cap="flat">
              <a:solidFill>
                <a:schemeClr val="tx1"/>
              </a:solidFill>
              <a:prstDash val="solid"/>
              <a:round/>
            </a:ln>
          </p:spPr>
          <p:txBody>
            <a:bodyPr rtlCol="0" anchor="ctr"/>
            <a:lstStyle/>
            <a:p>
              <a:endParaRPr lang="es-ES"/>
            </a:p>
          </p:txBody>
        </p:sp>
        <p:sp>
          <p:nvSpPr>
            <p:cNvPr id="30" name="Forma libre 29">
              <a:extLst>
                <a:ext uri="{FF2B5EF4-FFF2-40B4-BE49-F238E27FC236}">
                  <a16:creationId xmlns:a16="http://schemas.microsoft.com/office/drawing/2014/main" id="{E57B7437-BA95-F5AB-709B-2CE6CB27B310}"/>
                </a:ext>
              </a:extLst>
            </p:cNvPr>
            <p:cNvSpPr/>
            <p:nvPr/>
          </p:nvSpPr>
          <p:spPr>
            <a:xfrm>
              <a:off x="4865072" y="2275778"/>
              <a:ext cx="22676" cy="11338"/>
            </a:xfrm>
            <a:custGeom>
              <a:avLst/>
              <a:gdLst>
                <a:gd name="connsiteX0" fmla="*/ 0 w 22676"/>
                <a:gd name="connsiteY0" fmla="*/ 0 h 11338"/>
                <a:gd name="connsiteX1" fmla="*/ 22676 w 22676"/>
                <a:gd name="connsiteY1" fmla="*/ 0 h 11338"/>
              </a:gdLst>
              <a:ahLst/>
              <a:cxnLst>
                <a:cxn ang="0">
                  <a:pos x="connsiteX0" y="connsiteY0"/>
                </a:cxn>
                <a:cxn ang="0">
                  <a:pos x="connsiteX1" y="connsiteY1"/>
                </a:cxn>
              </a:cxnLst>
              <a:rect l="l" t="t" r="r" b="b"/>
              <a:pathLst>
                <a:path w="22676" h="11338">
                  <a:moveTo>
                    <a:pt x="0" y="0"/>
                  </a:moveTo>
                  <a:lnTo>
                    <a:pt x="22676" y="0"/>
                  </a:lnTo>
                </a:path>
              </a:pathLst>
            </a:custGeom>
            <a:ln w="22622" cap="flat">
              <a:solidFill>
                <a:schemeClr val="tx1"/>
              </a:solidFill>
              <a:prstDash val="solid"/>
              <a:round/>
            </a:ln>
          </p:spPr>
          <p:txBody>
            <a:bodyPr rtlCol="0" anchor="ctr"/>
            <a:lstStyle/>
            <a:p>
              <a:endParaRPr lang="es-ES"/>
            </a:p>
          </p:txBody>
        </p:sp>
        <p:sp>
          <p:nvSpPr>
            <p:cNvPr id="31" name="Forma libre 30">
              <a:extLst>
                <a:ext uri="{FF2B5EF4-FFF2-40B4-BE49-F238E27FC236}">
                  <a16:creationId xmlns:a16="http://schemas.microsoft.com/office/drawing/2014/main" id="{BF08FD57-9C82-781B-82A7-4AEB1FEF3D68}"/>
                </a:ext>
              </a:extLst>
            </p:cNvPr>
            <p:cNvSpPr/>
            <p:nvPr/>
          </p:nvSpPr>
          <p:spPr>
            <a:xfrm>
              <a:off x="5431972" y="2275778"/>
              <a:ext cx="22676" cy="11338"/>
            </a:xfrm>
            <a:custGeom>
              <a:avLst/>
              <a:gdLst>
                <a:gd name="connsiteX0" fmla="*/ 0 w 22676"/>
                <a:gd name="connsiteY0" fmla="*/ 0 h 11338"/>
                <a:gd name="connsiteX1" fmla="*/ 22676 w 22676"/>
                <a:gd name="connsiteY1" fmla="*/ 0 h 11338"/>
              </a:gdLst>
              <a:ahLst/>
              <a:cxnLst>
                <a:cxn ang="0">
                  <a:pos x="connsiteX0" y="connsiteY0"/>
                </a:cxn>
                <a:cxn ang="0">
                  <a:pos x="connsiteX1" y="connsiteY1"/>
                </a:cxn>
              </a:cxnLst>
              <a:rect l="l" t="t" r="r" b="b"/>
              <a:pathLst>
                <a:path w="22676" h="11338">
                  <a:moveTo>
                    <a:pt x="0" y="0"/>
                  </a:moveTo>
                  <a:lnTo>
                    <a:pt x="22676" y="0"/>
                  </a:lnTo>
                </a:path>
              </a:pathLst>
            </a:custGeom>
            <a:ln w="22622" cap="flat">
              <a:solidFill>
                <a:schemeClr val="tx1"/>
              </a:solidFill>
              <a:prstDash val="solid"/>
              <a:round/>
            </a:ln>
          </p:spPr>
          <p:txBody>
            <a:bodyPr rtlCol="0" anchor="ctr"/>
            <a:lstStyle/>
            <a:p>
              <a:endParaRPr lang="es-ES"/>
            </a:p>
          </p:txBody>
        </p:sp>
        <p:sp>
          <p:nvSpPr>
            <p:cNvPr id="32" name="Forma libre 31">
              <a:extLst>
                <a:ext uri="{FF2B5EF4-FFF2-40B4-BE49-F238E27FC236}">
                  <a16:creationId xmlns:a16="http://schemas.microsoft.com/office/drawing/2014/main" id="{93BA32EA-D2A6-E41A-5825-8B1FAF32804C}"/>
                </a:ext>
              </a:extLst>
            </p:cNvPr>
            <p:cNvSpPr/>
            <p:nvPr/>
          </p:nvSpPr>
          <p:spPr>
            <a:xfrm>
              <a:off x="4888277" y="2377820"/>
              <a:ext cx="498526" cy="317464"/>
            </a:xfrm>
            <a:custGeom>
              <a:avLst/>
              <a:gdLst>
                <a:gd name="connsiteX0" fmla="*/ 418977 w 498526"/>
                <a:gd name="connsiteY0" fmla="*/ 317464 h 317464"/>
                <a:gd name="connsiteX1" fmla="*/ 498526 w 498526"/>
                <a:gd name="connsiteY1" fmla="*/ 238282 h 317464"/>
                <a:gd name="connsiteX2" fmla="*/ 419344 w 498526"/>
                <a:gd name="connsiteY2" fmla="*/ 158732 h 317464"/>
                <a:gd name="connsiteX3" fmla="*/ 384566 w 498526"/>
                <a:gd name="connsiteY3" fmla="*/ 166669 h 317464"/>
                <a:gd name="connsiteX4" fmla="*/ 384963 w 498526"/>
                <a:gd name="connsiteY4" fmla="*/ 158732 h 317464"/>
                <a:gd name="connsiteX5" fmla="*/ 226231 w 498526"/>
                <a:gd name="connsiteY5" fmla="*/ 0 h 317464"/>
                <a:gd name="connsiteX6" fmla="*/ 67499 w 498526"/>
                <a:gd name="connsiteY6" fmla="*/ 158732 h 317464"/>
                <a:gd name="connsiteX7" fmla="*/ 67499 w 498526"/>
                <a:gd name="connsiteY7" fmla="*/ 159628 h 317464"/>
                <a:gd name="connsiteX8" fmla="*/ 905 w 498526"/>
                <a:gd name="connsiteY8" fmla="*/ 249978 h 317464"/>
                <a:gd name="connsiteX9" fmla="*/ 78837 w 498526"/>
                <a:gd name="connsiteY9" fmla="*/ 317464 h 317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8526" h="317464">
                  <a:moveTo>
                    <a:pt x="418977" y="317464"/>
                  </a:moveTo>
                  <a:cubicBezTo>
                    <a:pt x="462809" y="317565"/>
                    <a:pt x="498424" y="282114"/>
                    <a:pt x="498526" y="238282"/>
                  </a:cubicBezTo>
                  <a:cubicBezTo>
                    <a:pt x="498627" y="194449"/>
                    <a:pt x="463177" y="158834"/>
                    <a:pt x="419344" y="158732"/>
                  </a:cubicBezTo>
                  <a:cubicBezTo>
                    <a:pt x="407300" y="158705"/>
                    <a:pt x="395406" y="161418"/>
                    <a:pt x="384566" y="166669"/>
                  </a:cubicBezTo>
                  <a:cubicBezTo>
                    <a:pt x="384691" y="164016"/>
                    <a:pt x="384963" y="161408"/>
                    <a:pt x="384963" y="158732"/>
                  </a:cubicBezTo>
                  <a:cubicBezTo>
                    <a:pt x="384963" y="71067"/>
                    <a:pt x="313896" y="0"/>
                    <a:pt x="226231" y="0"/>
                  </a:cubicBezTo>
                  <a:cubicBezTo>
                    <a:pt x="138565" y="0"/>
                    <a:pt x="67499" y="71067"/>
                    <a:pt x="67499" y="158732"/>
                  </a:cubicBezTo>
                  <a:cubicBezTo>
                    <a:pt x="67499" y="159038"/>
                    <a:pt x="67499" y="159322"/>
                    <a:pt x="67499" y="159628"/>
                  </a:cubicBezTo>
                  <a:cubicBezTo>
                    <a:pt x="24159" y="166188"/>
                    <a:pt x="-5655" y="206638"/>
                    <a:pt x="905" y="249978"/>
                  </a:cubicBezTo>
                  <a:cubicBezTo>
                    <a:pt x="6747" y="288579"/>
                    <a:pt x="39797" y="317199"/>
                    <a:pt x="78837" y="317464"/>
                  </a:cubicBezTo>
                </a:path>
              </a:pathLst>
            </a:custGeom>
            <a:noFill/>
            <a:ln w="22622" cap="flat">
              <a:solidFill>
                <a:schemeClr val="tx1"/>
              </a:solidFill>
              <a:prstDash val="solid"/>
              <a:round/>
            </a:ln>
          </p:spPr>
          <p:txBody>
            <a:bodyPr rtlCol="0" anchor="ctr"/>
            <a:lstStyle/>
            <a:p>
              <a:endParaRPr lang="es-ES"/>
            </a:p>
          </p:txBody>
        </p:sp>
        <p:sp>
          <p:nvSpPr>
            <p:cNvPr id="33" name="Forma libre 32">
              <a:extLst>
                <a:ext uri="{FF2B5EF4-FFF2-40B4-BE49-F238E27FC236}">
                  <a16:creationId xmlns:a16="http://schemas.microsoft.com/office/drawing/2014/main" id="{32F77C5D-044B-6502-A964-10020504B192}"/>
                </a:ext>
              </a:extLst>
            </p:cNvPr>
            <p:cNvSpPr/>
            <p:nvPr/>
          </p:nvSpPr>
          <p:spPr>
            <a:xfrm>
              <a:off x="4831058" y="2366482"/>
              <a:ext cx="45352" cy="45352"/>
            </a:xfrm>
            <a:custGeom>
              <a:avLst/>
              <a:gdLst>
                <a:gd name="connsiteX0" fmla="*/ 45352 w 45352"/>
                <a:gd name="connsiteY0" fmla="*/ 0 h 45352"/>
                <a:gd name="connsiteX1" fmla="*/ 0 w 45352"/>
                <a:gd name="connsiteY1" fmla="*/ 0 h 45352"/>
                <a:gd name="connsiteX2" fmla="*/ 0 w 45352"/>
                <a:gd name="connsiteY2" fmla="*/ 45352 h 45352"/>
              </a:gdLst>
              <a:ahLst/>
              <a:cxnLst>
                <a:cxn ang="0">
                  <a:pos x="connsiteX0" y="connsiteY0"/>
                </a:cxn>
                <a:cxn ang="0">
                  <a:pos x="connsiteX1" y="connsiteY1"/>
                </a:cxn>
                <a:cxn ang="0">
                  <a:pos x="connsiteX2" y="connsiteY2"/>
                </a:cxn>
              </a:cxnLst>
              <a:rect l="l" t="t" r="r" b="b"/>
              <a:pathLst>
                <a:path w="45352" h="45352">
                  <a:moveTo>
                    <a:pt x="45352" y="0"/>
                  </a:moveTo>
                  <a:lnTo>
                    <a:pt x="0" y="0"/>
                  </a:lnTo>
                  <a:lnTo>
                    <a:pt x="0" y="45352"/>
                  </a:lnTo>
                </a:path>
              </a:pathLst>
            </a:custGeom>
            <a:noFill/>
            <a:ln w="22622" cap="flat">
              <a:solidFill>
                <a:schemeClr val="tx1"/>
              </a:solidFill>
              <a:prstDash val="solid"/>
              <a:round/>
            </a:ln>
          </p:spPr>
          <p:txBody>
            <a:bodyPr rtlCol="0" anchor="ctr"/>
            <a:lstStyle/>
            <a:p>
              <a:endParaRPr lang="es-ES"/>
            </a:p>
          </p:txBody>
        </p:sp>
        <p:sp>
          <p:nvSpPr>
            <p:cNvPr id="34" name="Forma libre 33">
              <a:extLst>
                <a:ext uri="{FF2B5EF4-FFF2-40B4-BE49-F238E27FC236}">
                  <a16:creationId xmlns:a16="http://schemas.microsoft.com/office/drawing/2014/main" id="{98DD32FE-9593-EE39-1810-EF088F0ABABE}"/>
                </a:ext>
              </a:extLst>
            </p:cNvPr>
            <p:cNvSpPr/>
            <p:nvPr/>
          </p:nvSpPr>
          <p:spPr>
            <a:xfrm>
              <a:off x="5397958" y="2366482"/>
              <a:ext cx="45352" cy="45352"/>
            </a:xfrm>
            <a:custGeom>
              <a:avLst/>
              <a:gdLst>
                <a:gd name="connsiteX0" fmla="*/ 45352 w 45352"/>
                <a:gd name="connsiteY0" fmla="*/ 45352 h 45352"/>
                <a:gd name="connsiteX1" fmla="*/ 45352 w 45352"/>
                <a:gd name="connsiteY1" fmla="*/ 0 h 45352"/>
                <a:gd name="connsiteX2" fmla="*/ 0 w 45352"/>
                <a:gd name="connsiteY2" fmla="*/ 0 h 45352"/>
              </a:gdLst>
              <a:ahLst/>
              <a:cxnLst>
                <a:cxn ang="0">
                  <a:pos x="connsiteX0" y="connsiteY0"/>
                </a:cxn>
                <a:cxn ang="0">
                  <a:pos x="connsiteX1" y="connsiteY1"/>
                </a:cxn>
                <a:cxn ang="0">
                  <a:pos x="connsiteX2" y="connsiteY2"/>
                </a:cxn>
              </a:cxnLst>
              <a:rect l="l" t="t" r="r" b="b"/>
              <a:pathLst>
                <a:path w="45352" h="45352">
                  <a:moveTo>
                    <a:pt x="45352" y="45352"/>
                  </a:moveTo>
                  <a:lnTo>
                    <a:pt x="45352" y="0"/>
                  </a:lnTo>
                  <a:lnTo>
                    <a:pt x="0" y="0"/>
                  </a:lnTo>
                </a:path>
              </a:pathLst>
            </a:custGeom>
            <a:noFill/>
            <a:ln w="22622" cap="flat">
              <a:solidFill>
                <a:schemeClr val="tx1"/>
              </a:solidFill>
              <a:prstDash val="solid"/>
              <a:round/>
            </a:ln>
          </p:spPr>
          <p:txBody>
            <a:bodyPr rtlCol="0" anchor="ctr"/>
            <a:lstStyle/>
            <a:p>
              <a:endParaRPr lang="es-ES"/>
            </a:p>
          </p:txBody>
        </p:sp>
        <p:sp>
          <p:nvSpPr>
            <p:cNvPr id="35" name="Forma libre 34">
              <a:extLst>
                <a:ext uri="{FF2B5EF4-FFF2-40B4-BE49-F238E27FC236}">
                  <a16:creationId xmlns:a16="http://schemas.microsoft.com/office/drawing/2014/main" id="{2A6E2AB1-4EE1-D983-84F8-A98A98FE0563}"/>
                </a:ext>
              </a:extLst>
            </p:cNvPr>
            <p:cNvSpPr/>
            <p:nvPr/>
          </p:nvSpPr>
          <p:spPr>
            <a:xfrm>
              <a:off x="5125846" y="2581901"/>
              <a:ext cx="102044" cy="45354"/>
            </a:xfrm>
            <a:custGeom>
              <a:avLst/>
              <a:gdLst>
                <a:gd name="connsiteX0" fmla="*/ 0 w 102044"/>
                <a:gd name="connsiteY0" fmla="*/ 3 h 45354"/>
                <a:gd name="connsiteX1" fmla="*/ 90704 w 102044"/>
                <a:gd name="connsiteY1" fmla="*/ 3 h 45354"/>
                <a:gd name="connsiteX2" fmla="*/ 102042 w 102044"/>
                <a:gd name="connsiteY2" fmla="*/ 10859 h 45354"/>
                <a:gd name="connsiteX3" fmla="*/ 102042 w 102044"/>
                <a:gd name="connsiteY3" fmla="*/ 11341 h 45354"/>
                <a:gd name="connsiteX4" fmla="*/ 102042 w 102044"/>
                <a:gd name="connsiteY4" fmla="*/ 45355 h 45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044" h="45354">
                  <a:moveTo>
                    <a:pt x="0" y="3"/>
                  </a:moveTo>
                  <a:lnTo>
                    <a:pt x="90704" y="3"/>
                  </a:lnTo>
                  <a:cubicBezTo>
                    <a:pt x="96833" y="-130"/>
                    <a:pt x="101909" y="4731"/>
                    <a:pt x="102042" y="10859"/>
                  </a:cubicBezTo>
                  <a:cubicBezTo>
                    <a:pt x="102045" y="11020"/>
                    <a:pt x="102045" y="11180"/>
                    <a:pt x="102042" y="11341"/>
                  </a:cubicBezTo>
                  <a:lnTo>
                    <a:pt x="102042" y="45355"/>
                  </a:lnTo>
                </a:path>
              </a:pathLst>
            </a:custGeom>
            <a:noFill/>
            <a:ln w="22622" cap="flat">
              <a:solidFill>
                <a:schemeClr val="tx1"/>
              </a:solidFill>
              <a:prstDash val="solid"/>
              <a:round/>
            </a:ln>
          </p:spPr>
          <p:txBody>
            <a:bodyPr rtlCol="0" anchor="ctr"/>
            <a:lstStyle/>
            <a:p>
              <a:endParaRPr lang="es-ES"/>
            </a:p>
          </p:txBody>
        </p:sp>
        <p:sp>
          <p:nvSpPr>
            <p:cNvPr id="36" name="Forma libre 35">
              <a:extLst>
                <a:ext uri="{FF2B5EF4-FFF2-40B4-BE49-F238E27FC236}">
                  <a16:creationId xmlns:a16="http://schemas.microsoft.com/office/drawing/2014/main" id="{F50600DC-C650-CE4B-C049-5B03887C11E3}"/>
                </a:ext>
              </a:extLst>
            </p:cNvPr>
            <p:cNvSpPr/>
            <p:nvPr/>
          </p:nvSpPr>
          <p:spPr>
            <a:xfrm>
              <a:off x="5069156" y="2888030"/>
              <a:ext cx="90704" cy="45352"/>
            </a:xfrm>
            <a:custGeom>
              <a:avLst/>
              <a:gdLst>
                <a:gd name="connsiteX0" fmla="*/ 0 w 90704"/>
                <a:gd name="connsiteY0" fmla="*/ 0 h 45352"/>
                <a:gd name="connsiteX1" fmla="*/ 45352 w 90704"/>
                <a:gd name="connsiteY1" fmla="*/ 45352 h 45352"/>
                <a:gd name="connsiteX2" fmla="*/ 90704 w 90704"/>
                <a:gd name="connsiteY2" fmla="*/ 0 h 45352"/>
              </a:gdLst>
              <a:ahLst/>
              <a:cxnLst>
                <a:cxn ang="0">
                  <a:pos x="connsiteX0" y="connsiteY0"/>
                </a:cxn>
                <a:cxn ang="0">
                  <a:pos x="connsiteX1" y="connsiteY1"/>
                </a:cxn>
                <a:cxn ang="0">
                  <a:pos x="connsiteX2" y="connsiteY2"/>
                </a:cxn>
              </a:cxnLst>
              <a:rect l="l" t="t" r="r" b="b"/>
              <a:pathLst>
                <a:path w="90704" h="45352">
                  <a:moveTo>
                    <a:pt x="0" y="0"/>
                  </a:moveTo>
                  <a:lnTo>
                    <a:pt x="45352" y="45352"/>
                  </a:lnTo>
                  <a:lnTo>
                    <a:pt x="90704" y="0"/>
                  </a:lnTo>
                </a:path>
              </a:pathLst>
            </a:custGeom>
            <a:noFill/>
            <a:ln w="22622" cap="flat">
              <a:solidFill>
                <a:schemeClr val="tx1"/>
              </a:solidFill>
              <a:prstDash val="solid"/>
              <a:round/>
            </a:ln>
          </p:spPr>
          <p:txBody>
            <a:bodyPr rtlCol="0" anchor="ctr"/>
            <a:lstStyle/>
            <a:p>
              <a:endParaRPr lang="es-ES"/>
            </a:p>
          </p:txBody>
        </p:sp>
        <p:sp>
          <p:nvSpPr>
            <p:cNvPr id="37" name="Forma libre 36">
              <a:extLst>
                <a:ext uri="{FF2B5EF4-FFF2-40B4-BE49-F238E27FC236}">
                  <a16:creationId xmlns:a16="http://schemas.microsoft.com/office/drawing/2014/main" id="{3F8744B4-2807-B6F3-2E62-0F86D00C4AC9}"/>
                </a:ext>
              </a:extLst>
            </p:cNvPr>
            <p:cNvSpPr/>
            <p:nvPr/>
          </p:nvSpPr>
          <p:spPr>
            <a:xfrm>
              <a:off x="5114508" y="2683946"/>
              <a:ext cx="90704" cy="45352"/>
            </a:xfrm>
            <a:custGeom>
              <a:avLst/>
              <a:gdLst>
                <a:gd name="connsiteX0" fmla="*/ 90704 w 90704"/>
                <a:gd name="connsiteY0" fmla="*/ 45352 h 45352"/>
                <a:gd name="connsiteX1" fmla="*/ 45352 w 90704"/>
                <a:gd name="connsiteY1" fmla="*/ 0 h 45352"/>
                <a:gd name="connsiteX2" fmla="*/ 0 w 90704"/>
                <a:gd name="connsiteY2" fmla="*/ 45352 h 45352"/>
              </a:gdLst>
              <a:ahLst/>
              <a:cxnLst>
                <a:cxn ang="0">
                  <a:pos x="connsiteX0" y="connsiteY0"/>
                </a:cxn>
                <a:cxn ang="0">
                  <a:pos x="connsiteX1" y="connsiteY1"/>
                </a:cxn>
                <a:cxn ang="0">
                  <a:pos x="connsiteX2" y="connsiteY2"/>
                </a:cxn>
              </a:cxnLst>
              <a:rect l="l" t="t" r="r" b="b"/>
              <a:pathLst>
                <a:path w="90704" h="45352">
                  <a:moveTo>
                    <a:pt x="90704" y="45352"/>
                  </a:moveTo>
                  <a:lnTo>
                    <a:pt x="45352" y="0"/>
                  </a:lnTo>
                  <a:lnTo>
                    <a:pt x="0" y="45352"/>
                  </a:lnTo>
                </a:path>
              </a:pathLst>
            </a:custGeom>
            <a:noFill/>
            <a:ln w="22622" cap="flat">
              <a:solidFill>
                <a:schemeClr val="tx1"/>
              </a:solidFill>
              <a:prstDash val="solid"/>
              <a:round/>
            </a:ln>
          </p:spPr>
          <p:txBody>
            <a:bodyPr rtlCol="0" anchor="ctr"/>
            <a:lstStyle/>
            <a:p>
              <a:endParaRPr lang="es-ES"/>
            </a:p>
          </p:txBody>
        </p:sp>
        <p:sp>
          <p:nvSpPr>
            <p:cNvPr id="38" name="Forma libre 37">
              <a:extLst>
                <a:ext uri="{FF2B5EF4-FFF2-40B4-BE49-F238E27FC236}">
                  <a16:creationId xmlns:a16="http://schemas.microsoft.com/office/drawing/2014/main" id="{DA580CAB-9084-7A64-0211-CF04BE825659}"/>
                </a:ext>
              </a:extLst>
            </p:cNvPr>
            <p:cNvSpPr/>
            <p:nvPr/>
          </p:nvSpPr>
          <p:spPr>
            <a:xfrm>
              <a:off x="5001128" y="2559228"/>
              <a:ext cx="272112" cy="374154"/>
            </a:xfrm>
            <a:custGeom>
              <a:avLst/>
              <a:gdLst>
                <a:gd name="connsiteX0" fmla="*/ 158732 w 272112"/>
                <a:gd name="connsiteY0" fmla="*/ 124718 h 374154"/>
                <a:gd name="connsiteX1" fmla="*/ 158732 w 272112"/>
                <a:gd name="connsiteY1" fmla="*/ 226760 h 374154"/>
                <a:gd name="connsiteX2" fmla="*/ 180468 w 272112"/>
                <a:gd name="connsiteY2" fmla="*/ 249436 h 374154"/>
                <a:gd name="connsiteX3" fmla="*/ 181408 w 272112"/>
                <a:gd name="connsiteY3" fmla="*/ 249436 h 374154"/>
                <a:gd name="connsiteX4" fmla="*/ 272112 w 272112"/>
                <a:gd name="connsiteY4" fmla="*/ 249436 h 374154"/>
                <a:gd name="connsiteX5" fmla="*/ 272112 w 272112"/>
                <a:gd name="connsiteY5" fmla="*/ 79366 h 374154"/>
                <a:gd name="connsiteX6" fmla="*/ 260774 w 272112"/>
                <a:gd name="connsiteY6" fmla="*/ 68028 h 374154"/>
                <a:gd name="connsiteX7" fmla="*/ 124718 w 272112"/>
                <a:gd name="connsiteY7" fmla="*/ 68028 h 374154"/>
                <a:gd name="connsiteX8" fmla="*/ 124718 w 272112"/>
                <a:gd name="connsiteY8" fmla="*/ 11338 h 374154"/>
                <a:gd name="connsiteX9" fmla="*/ 113380 w 272112"/>
                <a:gd name="connsiteY9" fmla="*/ 0 h 374154"/>
                <a:gd name="connsiteX10" fmla="*/ 11338 w 272112"/>
                <a:gd name="connsiteY10" fmla="*/ 0 h 374154"/>
                <a:gd name="connsiteX11" fmla="*/ 0 w 272112"/>
                <a:gd name="connsiteY11" fmla="*/ 11338 h 374154"/>
                <a:gd name="connsiteX12" fmla="*/ 0 w 272112"/>
                <a:gd name="connsiteY12" fmla="*/ 249436 h 374154"/>
                <a:gd name="connsiteX13" fmla="*/ 90704 w 272112"/>
                <a:gd name="connsiteY13" fmla="*/ 249436 h 374154"/>
                <a:gd name="connsiteX14" fmla="*/ 113380 w 272112"/>
                <a:gd name="connsiteY14" fmla="*/ 271172 h 374154"/>
                <a:gd name="connsiteX15" fmla="*/ 113380 w 272112"/>
                <a:gd name="connsiteY15" fmla="*/ 272112 h 374154"/>
                <a:gd name="connsiteX16" fmla="*/ 113380 w 272112"/>
                <a:gd name="connsiteY16" fmla="*/ 374154 h 374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2112" h="374154">
                  <a:moveTo>
                    <a:pt x="158732" y="124718"/>
                  </a:moveTo>
                  <a:lnTo>
                    <a:pt x="158732" y="226760"/>
                  </a:lnTo>
                  <a:cubicBezTo>
                    <a:pt x="158472" y="239024"/>
                    <a:pt x="168204" y="249176"/>
                    <a:pt x="180468" y="249436"/>
                  </a:cubicBezTo>
                  <a:cubicBezTo>
                    <a:pt x="180781" y="249443"/>
                    <a:pt x="181095" y="249443"/>
                    <a:pt x="181408" y="249436"/>
                  </a:cubicBezTo>
                  <a:lnTo>
                    <a:pt x="272112" y="249436"/>
                  </a:lnTo>
                  <a:lnTo>
                    <a:pt x="272112" y="79366"/>
                  </a:lnTo>
                  <a:cubicBezTo>
                    <a:pt x="272112" y="73104"/>
                    <a:pt x="267036" y="68028"/>
                    <a:pt x="260774" y="68028"/>
                  </a:cubicBezTo>
                  <a:lnTo>
                    <a:pt x="124718" y="68028"/>
                  </a:lnTo>
                  <a:lnTo>
                    <a:pt x="124718" y="11338"/>
                  </a:lnTo>
                  <a:cubicBezTo>
                    <a:pt x="124718" y="5076"/>
                    <a:pt x="119642" y="0"/>
                    <a:pt x="113380" y="0"/>
                  </a:cubicBezTo>
                  <a:lnTo>
                    <a:pt x="11338" y="0"/>
                  </a:lnTo>
                  <a:cubicBezTo>
                    <a:pt x="5076" y="0"/>
                    <a:pt x="0" y="5076"/>
                    <a:pt x="0" y="11338"/>
                  </a:cubicBezTo>
                  <a:lnTo>
                    <a:pt x="0" y="249436"/>
                  </a:lnTo>
                  <a:lnTo>
                    <a:pt x="90704" y="249436"/>
                  </a:lnTo>
                  <a:cubicBezTo>
                    <a:pt x="102968" y="249176"/>
                    <a:pt x="113120" y="258908"/>
                    <a:pt x="113380" y="271172"/>
                  </a:cubicBezTo>
                  <a:cubicBezTo>
                    <a:pt x="113387" y="271485"/>
                    <a:pt x="113387" y="271799"/>
                    <a:pt x="113380" y="272112"/>
                  </a:cubicBezTo>
                  <a:lnTo>
                    <a:pt x="113380" y="374154"/>
                  </a:lnTo>
                </a:path>
              </a:pathLst>
            </a:custGeom>
            <a:noFill/>
            <a:ln w="22622" cap="flat">
              <a:solidFill>
                <a:schemeClr val="tx1"/>
              </a:solidFill>
              <a:prstDash val="solid"/>
              <a:round/>
            </a:ln>
          </p:spPr>
          <p:txBody>
            <a:bodyPr rtlCol="0" anchor="ctr"/>
            <a:lstStyle/>
            <a:p>
              <a:endParaRPr lang="es-ES"/>
            </a:p>
          </p:txBody>
        </p:sp>
        <p:sp>
          <p:nvSpPr>
            <p:cNvPr id="39" name="Forma libre 38">
              <a:extLst>
                <a:ext uri="{FF2B5EF4-FFF2-40B4-BE49-F238E27FC236}">
                  <a16:creationId xmlns:a16="http://schemas.microsoft.com/office/drawing/2014/main" id="{580280D2-683B-E115-8DE8-1ED93DF1A182}"/>
                </a:ext>
              </a:extLst>
            </p:cNvPr>
            <p:cNvSpPr/>
            <p:nvPr/>
          </p:nvSpPr>
          <p:spPr>
            <a:xfrm>
              <a:off x="5057818" y="2627256"/>
              <a:ext cx="68028" cy="11338"/>
            </a:xfrm>
            <a:custGeom>
              <a:avLst/>
              <a:gdLst>
                <a:gd name="connsiteX0" fmla="*/ 0 w 68028"/>
                <a:gd name="connsiteY0" fmla="*/ 0 h 11338"/>
                <a:gd name="connsiteX1" fmla="*/ 68028 w 68028"/>
                <a:gd name="connsiteY1" fmla="*/ 0 h 11338"/>
              </a:gdLst>
              <a:ahLst/>
              <a:cxnLst>
                <a:cxn ang="0">
                  <a:pos x="connsiteX0" y="connsiteY0"/>
                </a:cxn>
                <a:cxn ang="0">
                  <a:pos x="connsiteX1" y="connsiteY1"/>
                </a:cxn>
              </a:cxnLst>
              <a:rect l="l" t="t" r="r" b="b"/>
              <a:pathLst>
                <a:path w="68028" h="11338">
                  <a:moveTo>
                    <a:pt x="0" y="0"/>
                  </a:moveTo>
                  <a:lnTo>
                    <a:pt x="68028" y="0"/>
                  </a:lnTo>
                </a:path>
              </a:pathLst>
            </a:custGeom>
            <a:ln w="22622" cap="flat">
              <a:solidFill>
                <a:schemeClr val="tx1"/>
              </a:solidFill>
              <a:prstDash val="solid"/>
              <a:round/>
            </a:ln>
          </p:spPr>
          <p:txBody>
            <a:bodyPr rtlCol="0" anchor="ctr"/>
            <a:lstStyle/>
            <a:p>
              <a:endParaRPr lang="es-ES"/>
            </a:p>
          </p:txBody>
        </p:sp>
        <p:sp>
          <p:nvSpPr>
            <p:cNvPr id="40" name="Forma libre 39">
              <a:extLst>
                <a:ext uri="{FF2B5EF4-FFF2-40B4-BE49-F238E27FC236}">
                  <a16:creationId xmlns:a16="http://schemas.microsoft.com/office/drawing/2014/main" id="{C5605A51-EBB9-5067-F5B9-350B098E139E}"/>
                </a:ext>
              </a:extLst>
            </p:cNvPr>
            <p:cNvSpPr/>
            <p:nvPr/>
          </p:nvSpPr>
          <p:spPr>
            <a:xfrm>
              <a:off x="5023804" y="2434510"/>
              <a:ext cx="68028" cy="68028"/>
            </a:xfrm>
            <a:custGeom>
              <a:avLst/>
              <a:gdLst>
                <a:gd name="connsiteX0" fmla="*/ 0 w 68028"/>
                <a:gd name="connsiteY0" fmla="*/ 68028 h 68028"/>
                <a:gd name="connsiteX1" fmla="*/ 68028 w 68028"/>
                <a:gd name="connsiteY1" fmla="*/ 0 h 68028"/>
              </a:gdLst>
              <a:ahLst/>
              <a:cxnLst>
                <a:cxn ang="0">
                  <a:pos x="connsiteX0" y="connsiteY0"/>
                </a:cxn>
                <a:cxn ang="0">
                  <a:pos x="connsiteX1" y="connsiteY1"/>
                </a:cxn>
              </a:cxnLst>
              <a:rect l="l" t="t" r="r" b="b"/>
              <a:pathLst>
                <a:path w="68028" h="68028">
                  <a:moveTo>
                    <a:pt x="0" y="68028"/>
                  </a:moveTo>
                  <a:cubicBezTo>
                    <a:pt x="0" y="30457"/>
                    <a:pt x="30457" y="0"/>
                    <a:pt x="68028" y="0"/>
                  </a:cubicBezTo>
                </a:path>
              </a:pathLst>
            </a:custGeom>
            <a:noFill/>
            <a:ln w="22622" cap="flat">
              <a:solidFill>
                <a:schemeClr val="tx1"/>
              </a:solidFill>
              <a:prstDash val="solid"/>
              <a:round/>
            </a:ln>
          </p:spPr>
          <p:txBody>
            <a:bodyPr rtlCol="0" anchor="ctr"/>
            <a:lstStyle/>
            <a:p>
              <a:endParaRPr lang="es-ES"/>
            </a:p>
          </p:txBody>
        </p:sp>
        <p:sp>
          <p:nvSpPr>
            <p:cNvPr id="41" name="Forma libre 40">
              <a:extLst>
                <a:ext uri="{FF2B5EF4-FFF2-40B4-BE49-F238E27FC236}">
                  <a16:creationId xmlns:a16="http://schemas.microsoft.com/office/drawing/2014/main" id="{E2DD7ADC-EF7C-D8CD-6363-D5693392009F}"/>
                </a:ext>
              </a:extLst>
            </p:cNvPr>
            <p:cNvSpPr/>
            <p:nvPr/>
          </p:nvSpPr>
          <p:spPr>
            <a:xfrm>
              <a:off x="5397958" y="2842678"/>
              <a:ext cx="45352" cy="45352"/>
            </a:xfrm>
            <a:custGeom>
              <a:avLst/>
              <a:gdLst>
                <a:gd name="connsiteX0" fmla="*/ 0 w 45352"/>
                <a:gd name="connsiteY0" fmla="*/ 45352 h 45352"/>
                <a:gd name="connsiteX1" fmla="*/ 45352 w 45352"/>
                <a:gd name="connsiteY1" fmla="*/ 45352 h 45352"/>
                <a:gd name="connsiteX2" fmla="*/ 45352 w 45352"/>
                <a:gd name="connsiteY2" fmla="*/ 0 h 45352"/>
              </a:gdLst>
              <a:ahLst/>
              <a:cxnLst>
                <a:cxn ang="0">
                  <a:pos x="connsiteX0" y="connsiteY0"/>
                </a:cxn>
                <a:cxn ang="0">
                  <a:pos x="connsiteX1" y="connsiteY1"/>
                </a:cxn>
                <a:cxn ang="0">
                  <a:pos x="connsiteX2" y="connsiteY2"/>
                </a:cxn>
              </a:cxnLst>
              <a:rect l="l" t="t" r="r" b="b"/>
              <a:pathLst>
                <a:path w="45352" h="45352">
                  <a:moveTo>
                    <a:pt x="0" y="45352"/>
                  </a:moveTo>
                  <a:lnTo>
                    <a:pt x="45352" y="45352"/>
                  </a:lnTo>
                  <a:lnTo>
                    <a:pt x="45352" y="0"/>
                  </a:lnTo>
                </a:path>
              </a:pathLst>
            </a:custGeom>
            <a:noFill/>
            <a:ln w="22622" cap="flat">
              <a:solidFill>
                <a:schemeClr val="tx1"/>
              </a:solidFill>
              <a:prstDash val="solid"/>
              <a:round/>
            </a:ln>
          </p:spPr>
          <p:txBody>
            <a:bodyPr rtlCol="0" anchor="ctr"/>
            <a:lstStyle/>
            <a:p>
              <a:endParaRPr lang="es-ES"/>
            </a:p>
          </p:txBody>
        </p:sp>
        <p:sp>
          <p:nvSpPr>
            <p:cNvPr id="42" name="Forma libre 41">
              <a:extLst>
                <a:ext uri="{FF2B5EF4-FFF2-40B4-BE49-F238E27FC236}">
                  <a16:creationId xmlns:a16="http://schemas.microsoft.com/office/drawing/2014/main" id="{AD4E4C3F-85C7-F15D-CFA7-06BFFF39CED5}"/>
                </a:ext>
              </a:extLst>
            </p:cNvPr>
            <p:cNvSpPr/>
            <p:nvPr/>
          </p:nvSpPr>
          <p:spPr>
            <a:xfrm>
              <a:off x="4831058" y="2842678"/>
              <a:ext cx="45352" cy="45352"/>
            </a:xfrm>
            <a:custGeom>
              <a:avLst/>
              <a:gdLst>
                <a:gd name="connsiteX0" fmla="*/ 0 w 45352"/>
                <a:gd name="connsiteY0" fmla="*/ 0 h 45352"/>
                <a:gd name="connsiteX1" fmla="*/ 0 w 45352"/>
                <a:gd name="connsiteY1" fmla="*/ 45352 h 45352"/>
                <a:gd name="connsiteX2" fmla="*/ 45352 w 45352"/>
                <a:gd name="connsiteY2" fmla="*/ 45352 h 45352"/>
              </a:gdLst>
              <a:ahLst/>
              <a:cxnLst>
                <a:cxn ang="0">
                  <a:pos x="connsiteX0" y="connsiteY0"/>
                </a:cxn>
                <a:cxn ang="0">
                  <a:pos x="connsiteX1" y="connsiteY1"/>
                </a:cxn>
                <a:cxn ang="0">
                  <a:pos x="connsiteX2" y="connsiteY2"/>
                </a:cxn>
              </a:cxnLst>
              <a:rect l="l" t="t" r="r" b="b"/>
              <a:pathLst>
                <a:path w="45352" h="45352">
                  <a:moveTo>
                    <a:pt x="0" y="0"/>
                  </a:moveTo>
                  <a:lnTo>
                    <a:pt x="0" y="45352"/>
                  </a:lnTo>
                  <a:lnTo>
                    <a:pt x="45352" y="45352"/>
                  </a:lnTo>
                </a:path>
              </a:pathLst>
            </a:custGeom>
            <a:noFill/>
            <a:ln w="22622" cap="flat">
              <a:solidFill>
                <a:schemeClr val="tx1"/>
              </a:solidFill>
              <a:prstDash val="solid"/>
              <a:round/>
            </a:ln>
          </p:spPr>
          <p:txBody>
            <a:bodyPr rtlCol="0" anchor="ctr"/>
            <a:lstStyle/>
            <a:p>
              <a:endParaRPr lang="es-ES"/>
            </a:p>
          </p:txBody>
        </p:sp>
      </p:grpSp>
      <p:sp>
        <p:nvSpPr>
          <p:cNvPr id="22" name="Rectángulo 21">
            <a:extLst>
              <a:ext uri="{FF2B5EF4-FFF2-40B4-BE49-F238E27FC236}">
                <a16:creationId xmlns:a16="http://schemas.microsoft.com/office/drawing/2014/main" id="{0B9E8193-574E-46F1-9A73-9724C3BFEF8C}"/>
              </a:ext>
            </a:extLst>
          </p:cNvPr>
          <p:cNvSpPr/>
          <p:nvPr/>
        </p:nvSpPr>
        <p:spPr>
          <a:xfrm>
            <a:off x="6472969" y="3349785"/>
            <a:ext cx="985398" cy="307777"/>
          </a:xfrm>
          <a:prstGeom prst="rect">
            <a:avLst/>
          </a:prstGeom>
        </p:spPr>
        <p:txBody>
          <a:bodyPr wrap="none">
            <a:spAutoFit/>
          </a:bodyPr>
          <a:lstStyle/>
          <a:p>
            <a:r>
              <a:rPr lang="en-GB" sz="1400" b="1" i="1"/>
              <a:t>Blockchain</a:t>
            </a:r>
          </a:p>
        </p:txBody>
      </p:sp>
      <p:sp>
        <p:nvSpPr>
          <p:cNvPr id="23" name="Elipse 22">
            <a:extLst>
              <a:ext uri="{FF2B5EF4-FFF2-40B4-BE49-F238E27FC236}">
                <a16:creationId xmlns:a16="http://schemas.microsoft.com/office/drawing/2014/main" id="{537982D2-596B-461F-9241-B754512160C9}"/>
              </a:ext>
            </a:extLst>
          </p:cNvPr>
          <p:cNvSpPr/>
          <p:nvPr/>
        </p:nvSpPr>
        <p:spPr>
          <a:xfrm>
            <a:off x="6714403" y="2350490"/>
            <a:ext cx="825707" cy="825707"/>
          </a:xfrm>
          <a:prstGeom prst="ellipse">
            <a:avLst/>
          </a:prstGeom>
          <a:solidFill>
            <a:srgbClr val="F9CF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26" name="Rectángulo 25">
            <a:extLst>
              <a:ext uri="{FF2B5EF4-FFF2-40B4-BE49-F238E27FC236}">
                <a16:creationId xmlns:a16="http://schemas.microsoft.com/office/drawing/2014/main" id="{9D9BFFD5-6D36-4BD9-986D-9F58B4A26E3C}"/>
              </a:ext>
            </a:extLst>
          </p:cNvPr>
          <p:cNvSpPr/>
          <p:nvPr/>
        </p:nvSpPr>
        <p:spPr>
          <a:xfrm>
            <a:off x="8052827" y="3339639"/>
            <a:ext cx="1723292" cy="307777"/>
          </a:xfrm>
          <a:prstGeom prst="rect">
            <a:avLst/>
          </a:prstGeom>
        </p:spPr>
        <p:txBody>
          <a:bodyPr wrap="none">
            <a:spAutoFit/>
          </a:bodyPr>
          <a:lstStyle/>
          <a:p>
            <a:r>
              <a:rPr lang="en-GB" sz="1400" b="1"/>
              <a:t>Internet of Things</a:t>
            </a:r>
          </a:p>
        </p:txBody>
      </p:sp>
      <p:sp>
        <p:nvSpPr>
          <p:cNvPr id="27" name="Elipse 26">
            <a:extLst>
              <a:ext uri="{FF2B5EF4-FFF2-40B4-BE49-F238E27FC236}">
                <a16:creationId xmlns:a16="http://schemas.microsoft.com/office/drawing/2014/main" id="{001D552E-4068-42E9-A2D3-1BA370627534}"/>
              </a:ext>
            </a:extLst>
          </p:cNvPr>
          <p:cNvSpPr/>
          <p:nvPr/>
        </p:nvSpPr>
        <p:spPr>
          <a:xfrm>
            <a:off x="8637367" y="2363191"/>
            <a:ext cx="825707" cy="825707"/>
          </a:xfrm>
          <a:prstGeom prst="ellipse">
            <a:avLst/>
          </a:prstGeom>
          <a:solidFill>
            <a:srgbClr val="F9CF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4" name="Gráfico 15">
            <a:extLst>
              <a:ext uri="{FF2B5EF4-FFF2-40B4-BE49-F238E27FC236}">
                <a16:creationId xmlns:a16="http://schemas.microsoft.com/office/drawing/2014/main" id="{57BAAB48-F8A8-400F-9CAC-B08D1E5804C0}"/>
              </a:ext>
            </a:extLst>
          </p:cNvPr>
          <p:cNvSpPr/>
          <p:nvPr/>
        </p:nvSpPr>
        <p:spPr>
          <a:xfrm>
            <a:off x="2864341" y="2238673"/>
            <a:ext cx="702956" cy="753167"/>
          </a:xfrm>
          <a:custGeom>
            <a:avLst/>
            <a:gdLst>
              <a:gd name="connsiteX0" fmla="*/ 268262 w 751139"/>
              <a:gd name="connsiteY0" fmla="*/ 362156 h 804792"/>
              <a:gd name="connsiteX1" fmla="*/ 281675 w 751139"/>
              <a:gd name="connsiteY1" fmla="*/ 375570 h 804792"/>
              <a:gd name="connsiteX2" fmla="*/ 295088 w 751139"/>
              <a:gd name="connsiteY2" fmla="*/ 362156 h 804792"/>
              <a:gd name="connsiteX3" fmla="*/ 281675 w 751139"/>
              <a:gd name="connsiteY3" fmla="*/ 348743 h 804792"/>
              <a:gd name="connsiteX4" fmla="*/ 268262 w 751139"/>
              <a:gd name="connsiteY4" fmla="*/ 362156 h 804792"/>
              <a:gd name="connsiteX5" fmla="*/ 268262 w 751139"/>
              <a:gd name="connsiteY5" fmla="*/ 362156 h 804792"/>
              <a:gd name="connsiteX6" fmla="*/ 295088 w 751139"/>
              <a:gd name="connsiteY6" fmla="*/ 603594 h 804792"/>
              <a:gd name="connsiteX7" fmla="*/ 281675 w 751139"/>
              <a:gd name="connsiteY7" fmla="*/ 590181 h 804792"/>
              <a:gd name="connsiteX8" fmla="*/ 268262 w 751139"/>
              <a:gd name="connsiteY8" fmla="*/ 603594 h 804792"/>
              <a:gd name="connsiteX9" fmla="*/ 281675 w 751139"/>
              <a:gd name="connsiteY9" fmla="*/ 617007 h 804792"/>
              <a:gd name="connsiteX10" fmla="*/ 295088 w 751139"/>
              <a:gd name="connsiteY10" fmla="*/ 603594 h 804792"/>
              <a:gd name="connsiteX11" fmla="*/ 295088 w 751139"/>
              <a:gd name="connsiteY11" fmla="*/ 603594 h 804792"/>
              <a:gd name="connsiteX12" fmla="*/ 187783 w 751139"/>
              <a:gd name="connsiteY12" fmla="*/ 362156 h 804792"/>
              <a:gd name="connsiteX13" fmla="*/ 174370 w 751139"/>
              <a:gd name="connsiteY13" fmla="*/ 348743 h 804792"/>
              <a:gd name="connsiteX14" fmla="*/ 160956 w 751139"/>
              <a:gd name="connsiteY14" fmla="*/ 362156 h 804792"/>
              <a:gd name="connsiteX15" fmla="*/ 174370 w 751139"/>
              <a:gd name="connsiteY15" fmla="*/ 375570 h 804792"/>
              <a:gd name="connsiteX16" fmla="*/ 187783 w 751139"/>
              <a:gd name="connsiteY16" fmla="*/ 362156 h 804792"/>
              <a:gd name="connsiteX17" fmla="*/ 187783 w 751139"/>
              <a:gd name="connsiteY17" fmla="*/ 362156 h 804792"/>
              <a:gd name="connsiteX18" fmla="*/ 187783 w 751139"/>
              <a:gd name="connsiteY18" fmla="*/ 523115 h 804792"/>
              <a:gd name="connsiteX19" fmla="*/ 174370 w 751139"/>
              <a:gd name="connsiteY19" fmla="*/ 509702 h 804792"/>
              <a:gd name="connsiteX20" fmla="*/ 160956 w 751139"/>
              <a:gd name="connsiteY20" fmla="*/ 523115 h 804792"/>
              <a:gd name="connsiteX21" fmla="*/ 174370 w 751139"/>
              <a:gd name="connsiteY21" fmla="*/ 536528 h 804792"/>
              <a:gd name="connsiteX22" fmla="*/ 187783 w 751139"/>
              <a:gd name="connsiteY22" fmla="*/ 523115 h 804792"/>
              <a:gd name="connsiteX23" fmla="*/ 187783 w 751139"/>
              <a:gd name="connsiteY23" fmla="*/ 523115 h 804792"/>
              <a:gd name="connsiteX24" fmla="*/ 268262 w 751139"/>
              <a:gd name="connsiteY24" fmla="*/ 228024 h 804792"/>
              <a:gd name="connsiteX25" fmla="*/ 281675 w 751139"/>
              <a:gd name="connsiteY25" fmla="*/ 241438 h 804792"/>
              <a:gd name="connsiteX26" fmla="*/ 295088 w 751139"/>
              <a:gd name="connsiteY26" fmla="*/ 228024 h 804792"/>
              <a:gd name="connsiteX27" fmla="*/ 281675 w 751139"/>
              <a:gd name="connsiteY27" fmla="*/ 214611 h 804792"/>
              <a:gd name="connsiteX28" fmla="*/ 268262 w 751139"/>
              <a:gd name="connsiteY28" fmla="*/ 228024 h 804792"/>
              <a:gd name="connsiteX29" fmla="*/ 268262 w 751139"/>
              <a:gd name="connsiteY29" fmla="*/ 228024 h 804792"/>
              <a:gd name="connsiteX30" fmla="*/ 187783 w 751139"/>
              <a:gd name="connsiteY30" fmla="*/ 241438 h 804792"/>
              <a:gd name="connsiteX31" fmla="*/ 187783 w 751139"/>
              <a:gd name="connsiteY31" fmla="*/ 324385 h 804792"/>
              <a:gd name="connsiteX32" fmla="*/ 212128 w 751139"/>
              <a:gd name="connsiteY32" fmla="*/ 348743 h 804792"/>
              <a:gd name="connsiteX33" fmla="*/ 243917 w 751139"/>
              <a:gd name="connsiteY33" fmla="*/ 348743 h 804792"/>
              <a:gd name="connsiteX34" fmla="*/ 281675 w 751139"/>
              <a:gd name="connsiteY34" fmla="*/ 321917 h 804792"/>
              <a:gd name="connsiteX35" fmla="*/ 321915 w 751139"/>
              <a:gd name="connsiteY35" fmla="*/ 362156 h 804792"/>
              <a:gd name="connsiteX36" fmla="*/ 295088 w 751139"/>
              <a:gd name="connsiteY36" fmla="*/ 399928 h 804792"/>
              <a:gd name="connsiteX37" fmla="*/ 295088 w 751139"/>
              <a:gd name="connsiteY37" fmla="*/ 565822 h 804792"/>
              <a:gd name="connsiteX38" fmla="*/ 321915 w 751139"/>
              <a:gd name="connsiteY38" fmla="*/ 603594 h 804792"/>
              <a:gd name="connsiteX39" fmla="*/ 295088 w 751139"/>
              <a:gd name="connsiteY39" fmla="*/ 641366 h 804792"/>
              <a:gd name="connsiteX40" fmla="*/ 295088 w 751139"/>
              <a:gd name="connsiteY40" fmla="*/ 684073 h 804792"/>
              <a:gd name="connsiteX41" fmla="*/ 281675 w 751139"/>
              <a:gd name="connsiteY41" fmla="*/ 697486 h 804792"/>
              <a:gd name="connsiteX42" fmla="*/ 268262 w 751139"/>
              <a:gd name="connsiteY42" fmla="*/ 684073 h 804792"/>
              <a:gd name="connsiteX43" fmla="*/ 268262 w 751139"/>
              <a:gd name="connsiteY43" fmla="*/ 641352 h 804792"/>
              <a:gd name="connsiteX44" fmla="*/ 242066 w 751139"/>
              <a:gd name="connsiteY44" fmla="*/ 609764 h 804792"/>
              <a:gd name="connsiteX45" fmla="*/ 191713 w 751139"/>
              <a:gd name="connsiteY45" fmla="*/ 559424 h 804792"/>
              <a:gd name="connsiteX46" fmla="*/ 191632 w 751139"/>
              <a:gd name="connsiteY46" fmla="*/ 559304 h 804792"/>
              <a:gd name="connsiteX47" fmla="*/ 174370 w 751139"/>
              <a:gd name="connsiteY47" fmla="*/ 563354 h 804792"/>
              <a:gd name="connsiteX48" fmla="*/ 134130 w 751139"/>
              <a:gd name="connsiteY48" fmla="*/ 523115 h 804792"/>
              <a:gd name="connsiteX49" fmla="*/ 174370 w 751139"/>
              <a:gd name="connsiteY49" fmla="*/ 482875 h 804792"/>
              <a:gd name="connsiteX50" fmla="*/ 214609 w 751139"/>
              <a:gd name="connsiteY50" fmla="*/ 523115 h 804792"/>
              <a:gd name="connsiteX51" fmla="*/ 210558 w 751139"/>
              <a:gd name="connsiteY51" fmla="*/ 540378 h 804792"/>
              <a:gd name="connsiteX52" fmla="*/ 210679 w 751139"/>
              <a:gd name="connsiteY52" fmla="*/ 540458 h 804792"/>
              <a:gd name="connsiteX53" fmla="*/ 249671 w 751139"/>
              <a:gd name="connsiteY53" fmla="*/ 579464 h 804792"/>
              <a:gd name="connsiteX54" fmla="*/ 268262 w 751139"/>
              <a:gd name="connsiteY54" fmla="*/ 565822 h 804792"/>
              <a:gd name="connsiteX55" fmla="*/ 268262 w 751139"/>
              <a:gd name="connsiteY55" fmla="*/ 399915 h 804792"/>
              <a:gd name="connsiteX56" fmla="*/ 243917 w 751139"/>
              <a:gd name="connsiteY56" fmla="*/ 375570 h 804792"/>
              <a:gd name="connsiteX57" fmla="*/ 212128 w 751139"/>
              <a:gd name="connsiteY57" fmla="*/ 375570 h 804792"/>
              <a:gd name="connsiteX58" fmla="*/ 174370 w 751139"/>
              <a:gd name="connsiteY58" fmla="*/ 402396 h 804792"/>
              <a:gd name="connsiteX59" fmla="*/ 134130 w 751139"/>
              <a:gd name="connsiteY59" fmla="*/ 362156 h 804792"/>
              <a:gd name="connsiteX60" fmla="*/ 160956 w 751139"/>
              <a:gd name="connsiteY60" fmla="*/ 324385 h 804792"/>
              <a:gd name="connsiteX61" fmla="*/ 160956 w 751139"/>
              <a:gd name="connsiteY61" fmla="*/ 228024 h 804792"/>
              <a:gd name="connsiteX62" fmla="*/ 174370 w 751139"/>
              <a:gd name="connsiteY62" fmla="*/ 214611 h 804792"/>
              <a:gd name="connsiteX63" fmla="*/ 243917 w 751139"/>
              <a:gd name="connsiteY63" fmla="*/ 214611 h 804792"/>
              <a:gd name="connsiteX64" fmla="*/ 268262 w 751139"/>
              <a:gd name="connsiteY64" fmla="*/ 190253 h 804792"/>
              <a:gd name="connsiteX65" fmla="*/ 268262 w 751139"/>
              <a:gd name="connsiteY65" fmla="*/ 147545 h 804792"/>
              <a:gd name="connsiteX66" fmla="*/ 281675 w 751139"/>
              <a:gd name="connsiteY66" fmla="*/ 134132 h 804792"/>
              <a:gd name="connsiteX67" fmla="*/ 295088 w 751139"/>
              <a:gd name="connsiteY67" fmla="*/ 147545 h 804792"/>
              <a:gd name="connsiteX68" fmla="*/ 295088 w 751139"/>
              <a:gd name="connsiteY68" fmla="*/ 190253 h 804792"/>
              <a:gd name="connsiteX69" fmla="*/ 321915 w 751139"/>
              <a:gd name="connsiteY69" fmla="*/ 228024 h 804792"/>
              <a:gd name="connsiteX70" fmla="*/ 281675 w 751139"/>
              <a:gd name="connsiteY70" fmla="*/ 268264 h 804792"/>
              <a:gd name="connsiteX71" fmla="*/ 243917 w 751139"/>
              <a:gd name="connsiteY71" fmla="*/ 241438 h 804792"/>
              <a:gd name="connsiteX72" fmla="*/ 187783 w 751139"/>
              <a:gd name="connsiteY72" fmla="*/ 241438 h 804792"/>
              <a:gd name="connsiteX73" fmla="*/ 719388 w 751139"/>
              <a:gd name="connsiteY73" fmla="*/ 499575 h 804792"/>
              <a:gd name="connsiteX74" fmla="*/ 751137 w 751139"/>
              <a:gd name="connsiteY74" fmla="*/ 429222 h 804792"/>
              <a:gd name="connsiteX75" fmla="*/ 716464 w 751139"/>
              <a:gd name="connsiteY75" fmla="*/ 356442 h 804792"/>
              <a:gd name="connsiteX76" fmla="*/ 724311 w 751139"/>
              <a:gd name="connsiteY76" fmla="*/ 321917 h 804792"/>
              <a:gd name="connsiteX77" fmla="*/ 686861 w 751139"/>
              <a:gd name="connsiteY77" fmla="*/ 254180 h 804792"/>
              <a:gd name="connsiteX78" fmla="*/ 697484 w 751139"/>
              <a:gd name="connsiteY78" fmla="*/ 214611 h 804792"/>
              <a:gd name="connsiteX79" fmla="*/ 643684 w 751139"/>
              <a:gd name="connsiteY79" fmla="*/ 138813 h 804792"/>
              <a:gd name="connsiteX80" fmla="*/ 643831 w 751139"/>
              <a:gd name="connsiteY80" fmla="*/ 134132 h 804792"/>
              <a:gd name="connsiteX81" fmla="*/ 563352 w 751139"/>
              <a:gd name="connsiteY81" fmla="*/ 53653 h 804792"/>
              <a:gd name="connsiteX82" fmla="*/ 532140 w 751139"/>
              <a:gd name="connsiteY82" fmla="*/ 60091 h 804792"/>
              <a:gd name="connsiteX83" fmla="*/ 449340 w 751139"/>
              <a:gd name="connsiteY83" fmla="*/ 0 h 804792"/>
              <a:gd name="connsiteX84" fmla="*/ 362423 w 751139"/>
              <a:gd name="connsiteY84" fmla="*/ 77850 h 804792"/>
              <a:gd name="connsiteX85" fmla="*/ 362423 w 751139"/>
              <a:gd name="connsiteY85" fmla="*/ 79178 h 804792"/>
              <a:gd name="connsiteX86" fmla="*/ 362154 w 751139"/>
              <a:gd name="connsiteY86" fmla="*/ 80479 h 804792"/>
              <a:gd name="connsiteX87" fmla="*/ 362154 w 751139"/>
              <a:gd name="connsiteY87" fmla="*/ 710095 h 804792"/>
              <a:gd name="connsiteX88" fmla="*/ 288382 w 751139"/>
              <a:gd name="connsiteY88" fmla="*/ 777966 h 804792"/>
              <a:gd name="connsiteX89" fmla="*/ 214958 w 751139"/>
              <a:gd name="connsiteY89" fmla="*/ 709880 h 804792"/>
              <a:gd name="connsiteX90" fmla="*/ 201196 w 751139"/>
              <a:gd name="connsiteY90" fmla="*/ 697486 h 804792"/>
              <a:gd name="connsiteX91" fmla="*/ 190519 w 751139"/>
              <a:gd name="connsiteY91" fmla="*/ 702771 h 804792"/>
              <a:gd name="connsiteX92" fmla="*/ 147543 w 751139"/>
              <a:gd name="connsiteY92" fmla="*/ 724313 h 804792"/>
              <a:gd name="connsiteX93" fmla="*/ 93890 w 751139"/>
              <a:gd name="connsiteY93" fmla="*/ 670660 h 804792"/>
              <a:gd name="connsiteX94" fmla="*/ 106177 w 751139"/>
              <a:gd name="connsiteY94" fmla="*/ 636979 h 804792"/>
              <a:gd name="connsiteX95" fmla="*/ 107156 w 751139"/>
              <a:gd name="connsiteY95" fmla="*/ 621407 h 804792"/>
              <a:gd name="connsiteX96" fmla="*/ 92723 w 751139"/>
              <a:gd name="connsiteY96" fmla="*/ 615451 h 804792"/>
              <a:gd name="connsiteX97" fmla="*/ 80477 w 751139"/>
              <a:gd name="connsiteY97" fmla="*/ 617007 h 804792"/>
              <a:gd name="connsiteX98" fmla="*/ 26824 w 751139"/>
              <a:gd name="connsiteY98" fmla="*/ 563354 h 804792"/>
              <a:gd name="connsiteX99" fmla="*/ 61752 w 751139"/>
              <a:gd name="connsiteY99" fmla="*/ 513283 h 804792"/>
              <a:gd name="connsiteX100" fmla="*/ 70444 w 751139"/>
              <a:gd name="connsiteY100" fmla="*/ 501520 h 804792"/>
              <a:gd name="connsiteX101" fmla="*/ 63214 w 751139"/>
              <a:gd name="connsiteY101" fmla="*/ 488804 h 804792"/>
              <a:gd name="connsiteX102" fmla="*/ 26824 w 751139"/>
              <a:gd name="connsiteY102" fmla="*/ 429222 h 804792"/>
              <a:gd name="connsiteX103" fmla="*/ 59378 w 751139"/>
              <a:gd name="connsiteY103" fmla="*/ 371814 h 804792"/>
              <a:gd name="connsiteX104" fmla="*/ 65575 w 751139"/>
              <a:gd name="connsiteY104" fmla="*/ 363109 h 804792"/>
              <a:gd name="connsiteX105" fmla="*/ 63429 w 751139"/>
              <a:gd name="connsiteY105" fmla="*/ 352633 h 804792"/>
              <a:gd name="connsiteX106" fmla="*/ 53651 w 751139"/>
              <a:gd name="connsiteY106" fmla="*/ 321917 h 804792"/>
              <a:gd name="connsiteX107" fmla="*/ 88941 w 751139"/>
              <a:gd name="connsiteY107" fmla="*/ 271738 h 804792"/>
              <a:gd name="connsiteX108" fmla="*/ 97351 w 751139"/>
              <a:gd name="connsiteY108" fmla="*/ 262402 h 804792"/>
              <a:gd name="connsiteX109" fmla="*/ 94320 w 751139"/>
              <a:gd name="connsiteY109" fmla="*/ 250196 h 804792"/>
              <a:gd name="connsiteX110" fmla="*/ 80477 w 751139"/>
              <a:gd name="connsiteY110" fmla="*/ 214611 h 804792"/>
              <a:gd name="connsiteX111" fmla="*/ 124754 w 751139"/>
              <a:gd name="connsiteY111" fmla="*/ 161938 h 804792"/>
              <a:gd name="connsiteX112" fmla="*/ 133580 w 751139"/>
              <a:gd name="connsiteY112" fmla="*/ 156170 h 804792"/>
              <a:gd name="connsiteX113" fmla="*/ 135525 w 751139"/>
              <a:gd name="connsiteY113" fmla="*/ 145815 h 804792"/>
              <a:gd name="connsiteX114" fmla="*/ 134130 w 751139"/>
              <a:gd name="connsiteY114" fmla="*/ 134132 h 804792"/>
              <a:gd name="connsiteX115" fmla="*/ 187783 w 751139"/>
              <a:gd name="connsiteY115" fmla="*/ 80479 h 804792"/>
              <a:gd name="connsiteX116" fmla="*/ 220189 w 751139"/>
              <a:gd name="connsiteY116" fmla="*/ 91693 h 804792"/>
              <a:gd name="connsiteX117" fmla="*/ 233777 w 751139"/>
              <a:gd name="connsiteY117" fmla="*/ 93302 h 804792"/>
              <a:gd name="connsiteX118" fmla="*/ 241717 w 751139"/>
              <a:gd name="connsiteY118" fmla="*/ 82142 h 804792"/>
              <a:gd name="connsiteX119" fmla="*/ 301795 w 751139"/>
              <a:gd name="connsiteY119" fmla="*/ 26826 h 804792"/>
              <a:gd name="connsiteX120" fmla="*/ 339553 w 751139"/>
              <a:gd name="connsiteY120" fmla="*/ 41500 h 804792"/>
              <a:gd name="connsiteX121" fmla="*/ 358519 w 751139"/>
              <a:gd name="connsiteY121" fmla="*/ 40937 h 804792"/>
              <a:gd name="connsiteX122" fmla="*/ 357969 w 751139"/>
              <a:gd name="connsiteY122" fmla="*/ 21984 h 804792"/>
              <a:gd name="connsiteX123" fmla="*/ 301795 w 751139"/>
              <a:gd name="connsiteY123" fmla="*/ 0 h 804792"/>
              <a:gd name="connsiteX124" fmla="*/ 218995 w 751139"/>
              <a:gd name="connsiteY124" fmla="*/ 60091 h 804792"/>
              <a:gd name="connsiteX125" fmla="*/ 187783 w 751139"/>
              <a:gd name="connsiteY125" fmla="*/ 53653 h 804792"/>
              <a:gd name="connsiteX126" fmla="*/ 107304 w 751139"/>
              <a:gd name="connsiteY126" fmla="*/ 134132 h 804792"/>
              <a:gd name="connsiteX127" fmla="*/ 107451 w 751139"/>
              <a:gd name="connsiteY127" fmla="*/ 138813 h 804792"/>
              <a:gd name="connsiteX128" fmla="*/ 53651 w 751139"/>
              <a:gd name="connsiteY128" fmla="*/ 214611 h 804792"/>
              <a:gd name="connsiteX129" fmla="*/ 64274 w 751139"/>
              <a:gd name="connsiteY129" fmla="*/ 254180 h 804792"/>
              <a:gd name="connsiteX130" fmla="*/ 26824 w 751139"/>
              <a:gd name="connsiteY130" fmla="*/ 321917 h 804792"/>
              <a:gd name="connsiteX131" fmla="*/ 34671 w 751139"/>
              <a:gd name="connsiteY131" fmla="*/ 356442 h 804792"/>
              <a:gd name="connsiteX132" fmla="*/ -2 w 751139"/>
              <a:gd name="connsiteY132" fmla="*/ 429222 h 804792"/>
              <a:gd name="connsiteX133" fmla="*/ 31747 w 751139"/>
              <a:gd name="connsiteY133" fmla="*/ 499575 h 804792"/>
              <a:gd name="connsiteX134" fmla="*/ -2 w 751139"/>
              <a:gd name="connsiteY134" fmla="*/ 563354 h 804792"/>
              <a:gd name="connsiteX135" fmla="*/ 71933 w 751139"/>
              <a:gd name="connsiteY135" fmla="*/ 643378 h 804792"/>
              <a:gd name="connsiteX136" fmla="*/ 67064 w 751139"/>
              <a:gd name="connsiteY136" fmla="*/ 670660 h 804792"/>
              <a:gd name="connsiteX137" fmla="*/ 147543 w 751139"/>
              <a:gd name="connsiteY137" fmla="*/ 751139 h 804792"/>
              <a:gd name="connsiteX138" fmla="*/ 193363 w 751139"/>
              <a:gd name="connsiteY138" fmla="*/ 736814 h 804792"/>
              <a:gd name="connsiteX139" fmla="*/ 288382 w 751139"/>
              <a:gd name="connsiteY139" fmla="*/ 804792 h 804792"/>
              <a:gd name="connsiteX140" fmla="*/ 388940 w 751139"/>
              <a:gd name="connsiteY140" fmla="*/ 711919 h 804792"/>
              <a:gd name="connsiteX141" fmla="*/ 388873 w 751139"/>
              <a:gd name="connsiteY141" fmla="*/ 711409 h 804792"/>
              <a:gd name="connsiteX142" fmla="*/ 388981 w 751139"/>
              <a:gd name="connsiteY142" fmla="*/ 710900 h 804792"/>
              <a:gd name="connsiteX143" fmla="*/ 388981 w 751139"/>
              <a:gd name="connsiteY143" fmla="*/ 81955 h 804792"/>
              <a:gd name="connsiteX144" fmla="*/ 449340 w 751139"/>
              <a:gd name="connsiteY144" fmla="*/ 26826 h 804792"/>
              <a:gd name="connsiteX145" fmla="*/ 509418 w 751139"/>
              <a:gd name="connsiteY145" fmla="*/ 82142 h 804792"/>
              <a:gd name="connsiteX146" fmla="*/ 517358 w 751139"/>
              <a:gd name="connsiteY146" fmla="*/ 93302 h 804792"/>
              <a:gd name="connsiteX147" fmla="*/ 530946 w 751139"/>
              <a:gd name="connsiteY147" fmla="*/ 91693 h 804792"/>
              <a:gd name="connsiteX148" fmla="*/ 563352 w 751139"/>
              <a:gd name="connsiteY148" fmla="*/ 80479 h 804792"/>
              <a:gd name="connsiteX149" fmla="*/ 617005 w 751139"/>
              <a:gd name="connsiteY149" fmla="*/ 134132 h 804792"/>
              <a:gd name="connsiteX150" fmla="*/ 615610 w 751139"/>
              <a:gd name="connsiteY150" fmla="*/ 145815 h 804792"/>
              <a:gd name="connsiteX151" fmla="*/ 617555 w 751139"/>
              <a:gd name="connsiteY151" fmla="*/ 156170 h 804792"/>
              <a:gd name="connsiteX152" fmla="*/ 626381 w 751139"/>
              <a:gd name="connsiteY152" fmla="*/ 161938 h 804792"/>
              <a:gd name="connsiteX153" fmla="*/ 670658 w 751139"/>
              <a:gd name="connsiteY153" fmla="*/ 214611 h 804792"/>
              <a:gd name="connsiteX154" fmla="*/ 656815 w 751139"/>
              <a:gd name="connsiteY154" fmla="*/ 250196 h 804792"/>
              <a:gd name="connsiteX155" fmla="*/ 653784 w 751139"/>
              <a:gd name="connsiteY155" fmla="*/ 262402 h 804792"/>
              <a:gd name="connsiteX156" fmla="*/ 662194 w 751139"/>
              <a:gd name="connsiteY156" fmla="*/ 271738 h 804792"/>
              <a:gd name="connsiteX157" fmla="*/ 697484 w 751139"/>
              <a:gd name="connsiteY157" fmla="*/ 321917 h 804792"/>
              <a:gd name="connsiteX158" fmla="*/ 687706 w 751139"/>
              <a:gd name="connsiteY158" fmla="*/ 352633 h 804792"/>
              <a:gd name="connsiteX159" fmla="*/ 685560 w 751139"/>
              <a:gd name="connsiteY159" fmla="*/ 363109 h 804792"/>
              <a:gd name="connsiteX160" fmla="*/ 691757 w 751139"/>
              <a:gd name="connsiteY160" fmla="*/ 371814 h 804792"/>
              <a:gd name="connsiteX161" fmla="*/ 724311 w 751139"/>
              <a:gd name="connsiteY161" fmla="*/ 429222 h 804792"/>
              <a:gd name="connsiteX162" fmla="*/ 687921 w 751139"/>
              <a:gd name="connsiteY162" fmla="*/ 488804 h 804792"/>
              <a:gd name="connsiteX163" fmla="*/ 680691 w 751139"/>
              <a:gd name="connsiteY163" fmla="*/ 501520 h 804792"/>
              <a:gd name="connsiteX164" fmla="*/ 689383 w 751139"/>
              <a:gd name="connsiteY164" fmla="*/ 513283 h 804792"/>
              <a:gd name="connsiteX165" fmla="*/ 724311 w 751139"/>
              <a:gd name="connsiteY165" fmla="*/ 563354 h 804792"/>
              <a:gd name="connsiteX166" fmla="*/ 670658 w 751139"/>
              <a:gd name="connsiteY166" fmla="*/ 617007 h 804792"/>
              <a:gd name="connsiteX167" fmla="*/ 658412 w 751139"/>
              <a:gd name="connsiteY167" fmla="*/ 615451 h 804792"/>
              <a:gd name="connsiteX168" fmla="*/ 643979 w 751139"/>
              <a:gd name="connsiteY168" fmla="*/ 621407 h 804792"/>
              <a:gd name="connsiteX169" fmla="*/ 644958 w 751139"/>
              <a:gd name="connsiteY169" fmla="*/ 636979 h 804792"/>
              <a:gd name="connsiteX170" fmla="*/ 657245 w 751139"/>
              <a:gd name="connsiteY170" fmla="*/ 670660 h 804792"/>
              <a:gd name="connsiteX171" fmla="*/ 603592 w 751139"/>
              <a:gd name="connsiteY171" fmla="*/ 724313 h 804792"/>
              <a:gd name="connsiteX172" fmla="*/ 560696 w 751139"/>
              <a:gd name="connsiteY172" fmla="*/ 702516 h 804792"/>
              <a:gd name="connsiteX173" fmla="*/ 545727 w 751139"/>
              <a:gd name="connsiteY173" fmla="*/ 697795 h 804792"/>
              <a:gd name="connsiteX174" fmla="*/ 540590 w 751139"/>
              <a:gd name="connsiteY174" fmla="*/ 700920 h 804792"/>
              <a:gd name="connsiteX175" fmla="*/ 536177 w 751139"/>
              <a:gd name="connsiteY175" fmla="*/ 709880 h 804792"/>
              <a:gd name="connsiteX176" fmla="*/ 462753 w 751139"/>
              <a:gd name="connsiteY176" fmla="*/ 777966 h 804792"/>
              <a:gd name="connsiteX177" fmla="*/ 416746 w 751139"/>
              <a:gd name="connsiteY177" fmla="*/ 761950 h 804792"/>
              <a:gd name="connsiteX178" fmla="*/ 397900 w 751139"/>
              <a:gd name="connsiteY178" fmla="*/ 764137 h 804792"/>
              <a:gd name="connsiteX179" fmla="*/ 400087 w 751139"/>
              <a:gd name="connsiteY179" fmla="*/ 782982 h 804792"/>
              <a:gd name="connsiteX180" fmla="*/ 462753 w 751139"/>
              <a:gd name="connsiteY180" fmla="*/ 804792 h 804792"/>
              <a:gd name="connsiteX181" fmla="*/ 557799 w 751139"/>
              <a:gd name="connsiteY181" fmla="*/ 736720 h 804792"/>
              <a:gd name="connsiteX182" fmla="*/ 603592 w 751139"/>
              <a:gd name="connsiteY182" fmla="*/ 751139 h 804792"/>
              <a:gd name="connsiteX183" fmla="*/ 684071 w 751139"/>
              <a:gd name="connsiteY183" fmla="*/ 670660 h 804792"/>
              <a:gd name="connsiteX184" fmla="*/ 679202 w 751139"/>
              <a:gd name="connsiteY184" fmla="*/ 643378 h 804792"/>
              <a:gd name="connsiteX185" fmla="*/ 751137 w 751139"/>
              <a:gd name="connsiteY185" fmla="*/ 563354 h 804792"/>
              <a:gd name="connsiteX186" fmla="*/ 719388 w 751139"/>
              <a:gd name="connsiteY186" fmla="*/ 499575 h 804792"/>
              <a:gd name="connsiteX187" fmla="*/ 719388 w 751139"/>
              <a:gd name="connsiteY187" fmla="*/ 499575 h 804792"/>
              <a:gd name="connsiteX188" fmla="*/ 482873 w 751139"/>
              <a:gd name="connsiteY188" fmla="*/ 603594 h 804792"/>
              <a:gd name="connsiteX189" fmla="*/ 496286 w 751139"/>
              <a:gd name="connsiteY189" fmla="*/ 617007 h 804792"/>
              <a:gd name="connsiteX190" fmla="*/ 536526 w 751139"/>
              <a:gd name="connsiteY190" fmla="*/ 657247 h 804792"/>
              <a:gd name="connsiteX191" fmla="*/ 549939 w 751139"/>
              <a:gd name="connsiteY191" fmla="*/ 670660 h 804792"/>
              <a:gd name="connsiteX192" fmla="*/ 563352 w 751139"/>
              <a:gd name="connsiteY192" fmla="*/ 657247 h 804792"/>
              <a:gd name="connsiteX193" fmla="*/ 496286 w 751139"/>
              <a:gd name="connsiteY193" fmla="*/ 590181 h 804792"/>
              <a:gd name="connsiteX194" fmla="*/ 482873 w 751139"/>
              <a:gd name="connsiteY194" fmla="*/ 603594 h 804792"/>
              <a:gd name="connsiteX195" fmla="*/ 482873 w 751139"/>
              <a:gd name="connsiteY195" fmla="*/ 603594 h 804792"/>
              <a:gd name="connsiteX196" fmla="*/ 603592 w 751139"/>
              <a:gd name="connsiteY196" fmla="*/ 241438 h 804792"/>
              <a:gd name="connsiteX197" fmla="*/ 563352 w 751139"/>
              <a:gd name="connsiteY197" fmla="*/ 201198 h 804792"/>
              <a:gd name="connsiteX198" fmla="*/ 549939 w 751139"/>
              <a:gd name="connsiteY198" fmla="*/ 187785 h 804792"/>
              <a:gd name="connsiteX199" fmla="*/ 536526 w 751139"/>
              <a:gd name="connsiteY199" fmla="*/ 201198 h 804792"/>
              <a:gd name="connsiteX200" fmla="*/ 603592 w 751139"/>
              <a:gd name="connsiteY200" fmla="*/ 268264 h 804792"/>
              <a:gd name="connsiteX201" fmla="*/ 617005 w 751139"/>
              <a:gd name="connsiteY201" fmla="*/ 254851 h 804792"/>
              <a:gd name="connsiteX202" fmla="*/ 603592 w 751139"/>
              <a:gd name="connsiteY202" fmla="*/ 241438 h 804792"/>
              <a:gd name="connsiteX203" fmla="*/ 603592 w 751139"/>
              <a:gd name="connsiteY203" fmla="*/ 241438 h 804792"/>
              <a:gd name="connsiteX204" fmla="*/ 442633 w 751139"/>
              <a:gd name="connsiteY204" fmla="*/ 536528 h 804792"/>
              <a:gd name="connsiteX205" fmla="*/ 456047 w 751139"/>
              <a:gd name="connsiteY205" fmla="*/ 523115 h 804792"/>
              <a:gd name="connsiteX206" fmla="*/ 496286 w 751139"/>
              <a:gd name="connsiteY206" fmla="*/ 482875 h 804792"/>
              <a:gd name="connsiteX207" fmla="*/ 509699 w 751139"/>
              <a:gd name="connsiteY207" fmla="*/ 469462 h 804792"/>
              <a:gd name="connsiteX208" fmla="*/ 496286 w 751139"/>
              <a:gd name="connsiteY208" fmla="*/ 456049 h 804792"/>
              <a:gd name="connsiteX209" fmla="*/ 429220 w 751139"/>
              <a:gd name="connsiteY209" fmla="*/ 523115 h 804792"/>
              <a:gd name="connsiteX210" fmla="*/ 442633 w 751139"/>
              <a:gd name="connsiteY210" fmla="*/ 536528 h 804792"/>
              <a:gd name="connsiteX211" fmla="*/ 442633 w 751139"/>
              <a:gd name="connsiteY211" fmla="*/ 536528 h 804792"/>
              <a:gd name="connsiteX212" fmla="*/ 496286 w 751139"/>
              <a:gd name="connsiteY212" fmla="*/ 375570 h 804792"/>
              <a:gd name="connsiteX213" fmla="*/ 509699 w 751139"/>
              <a:gd name="connsiteY213" fmla="*/ 362156 h 804792"/>
              <a:gd name="connsiteX214" fmla="*/ 496286 w 751139"/>
              <a:gd name="connsiteY214" fmla="*/ 348743 h 804792"/>
              <a:gd name="connsiteX215" fmla="*/ 456047 w 751139"/>
              <a:gd name="connsiteY215" fmla="*/ 308504 h 804792"/>
              <a:gd name="connsiteX216" fmla="*/ 442633 w 751139"/>
              <a:gd name="connsiteY216" fmla="*/ 295090 h 804792"/>
              <a:gd name="connsiteX217" fmla="*/ 429220 w 751139"/>
              <a:gd name="connsiteY217" fmla="*/ 308504 h 804792"/>
              <a:gd name="connsiteX218" fmla="*/ 496286 w 751139"/>
              <a:gd name="connsiteY218" fmla="*/ 375570 h 804792"/>
              <a:gd name="connsiteX219" fmla="*/ 496286 w 751139"/>
              <a:gd name="connsiteY219" fmla="*/ 375570 h 804792"/>
              <a:gd name="connsiteX220" fmla="*/ 630418 w 751139"/>
              <a:gd name="connsiteY220" fmla="*/ 321917 h 804792"/>
              <a:gd name="connsiteX221" fmla="*/ 617005 w 751139"/>
              <a:gd name="connsiteY221" fmla="*/ 335330 h 804792"/>
              <a:gd name="connsiteX222" fmla="*/ 576765 w 751139"/>
              <a:gd name="connsiteY222" fmla="*/ 375570 h 804792"/>
              <a:gd name="connsiteX223" fmla="*/ 563352 w 751139"/>
              <a:gd name="connsiteY223" fmla="*/ 388983 h 804792"/>
              <a:gd name="connsiteX224" fmla="*/ 576765 w 751139"/>
              <a:gd name="connsiteY224" fmla="*/ 402396 h 804792"/>
              <a:gd name="connsiteX225" fmla="*/ 643831 w 751139"/>
              <a:gd name="connsiteY225" fmla="*/ 335330 h 804792"/>
              <a:gd name="connsiteX226" fmla="*/ 630418 w 751139"/>
              <a:gd name="connsiteY226" fmla="*/ 321917 h 804792"/>
              <a:gd name="connsiteX227" fmla="*/ 630418 w 751139"/>
              <a:gd name="connsiteY227" fmla="*/ 321917 h 804792"/>
              <a:gd name="connsiteX228" fmla="*/ 576765 w 751139"/>
              <a:gd name="connsiteY228" fmla="*/ 482875 h 804792"/>
              <a:gd name="connsiteX229" fmla="*/ 563352 w 751139"/>
              <a:gd name="connsiteY229" fmla="*/ 496288 h 804792"/>
              <a:gd name="connsiteX230" fmla="*/ 576765 w 751139"/>
              <a:gd name="connsiteY230" fmla="*/ 509702 h 804792"/>
              <a:gd name="connsiteX231" fmla="*/ 617005 w 751139"/>
              <a:gd name="connsiteY231" fmla="*/ 549941 h 804792"/>
              <a:gd name="connsiteX232" fmla="*/ 630418 w 751139"/>
              <a:gd name="connsiteY232" fmla="*/ 563354 h 804792"/>
              <a:gd name="connsiteX233" fmla="*/ 643831 w 751139"/>
              <a:gd name="connsiteY233" fmla="*/ 549941 h 804792"/>
              <a:gd name="connsiteX234" fmla="*/ 576765 w 751139"/>
              <a:gd name="connsiteY234" fmla="*/ 482875 h 804792"/>
              <a:gd name="connsiteX235" fmla="*/ 576765 w 751139"/>
              <a:gd name="connsiteY235" fmla="*/ 482875 h 804792"/>
              <a:gd name="connsiteX236" fmla="*/ 429220 w 751139"/>
              <a:gd name="connsiteY236" fmla="*/ 187785 h 804792"/>
              <a:gd name="connsiteX237" fmla="*/ 496286 w 751139"/>
              <a:gd name="connsiteY237" fmla="*/ 120719 h 804792"/>
              <a:gd name="connsiteX238" fmla="*/ 509699 w 751139"/>
              <a:gd name="connsiteY238" fmla="*/ 134132 h 804792"/>
              <a:gd name="connsiteX239" fmla="*/ 496286 w 751139"/>
              <a:gd name="connsiteY239" fmla="*/ 147545 h 804792"/>
              <a:gd name="connsiteX240" fmla="*/ 456047 w 751139"/>
              <a:gd name="connsiteY240" fmla="*/ 187785 h 804792"/>
              <a:gd name="connsiteX241" fmla="*/ 442633 w 751139"/>
              <a:gd name="connsiteY241" fmla="*/ 201198 h 804792"/>
              <a:gd name="connsiteX242" fmla="*/ 429220 w 751139"/>
              <a:gd name="connsiteY242" fmla="*/ 187785 h 804792"/>
              <a:gd name="connsiteX243" fmla="*/ 429220 w 751139"/>
              <a:gd name="connsiteY243" fmla="*/ 187785 h 804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Lst>
            <a:rect l="l" t="t" r="r" b="b"/>
            <a:pathLst>
              <a:path w="751139" h="804792">
                <a:moveTo>
                  <a:pt x="268262" y="362156"/>
                </a:moveTo>
                <a:cubicBezTo>
                  <a:pt x="268262" y="369547"/>
                  <a:pt x="274271" y="375570"/>
                  <a:pt x="281675" y="375570"/>
                </a:cubicBezTo>
                <a:cubicBezTo>
                  <a:pt x="289079" y="375570"/>
                  <a:pt x="295088" y="369547"/>
                  <a:pt x="295088" y="362156"/>
                </a:cubicBezTo>
                <a:cubicBezTo>
                  <a:pt x="295088" y="354766"/>
                  <a:pt x="289079" y="348743"/>
                  <a:pt x="281675" y="348743"/>
                </a:cubicBezTo>
                <a:cubicBezTo>
                  <a:pt x="274271" y="348743"/>
                  <a:pt x="268262" y="354766"/>
                  <a:pt x="268262" y="362156"/>
                </a:cubicBezTo>
                <a:lnTo>
                  <a:pt x="268262" y="362156"/>
                </a:lnTo>
                <a:close/>
                <a:moveTo>
                  <a:pt x="295088" y="603594"/>
                </a:moveTo>
                <a:cubicBezTo>
                  <a:pt x="295088" y="596203"/>
                  <a:pt x="289079" y="590181"/>
                  <a:pt x="281675" y="590181"/>
                </a:cubicBezTo>
                <a:cubicBezTo>
                  <a:pt x="274271" y="590181"/>
                  <a:pt x="268262" y="596203"/>
                  <a:pt x="268262" y="603594"/>
                </a:cubicBezTo>
                <a:cubicBezTo>
                  <a:pt x="268262" y="610985"/>
                  <a:pt x="274271" y="617007"/>
                  <a:pt x="281675" y="617007"/>
                </a:cubicBezTo>
                <a:cubicBezTo>
                  <a:pt x="289079" y="617007"/>
                  <a:pt x="295088" y="610985"/>
                  <a:pt x="295088" y="603594"/>
                </a:cubicBezTo>
                <a:lnTo>
                  <a:pt x="295088" y="603594"/>
                </a:lnTo>
                <a:close/>
                <a:moveTo>
                  <a:pt x="187783" y="362156"/>
                </a:moveTo>
                <a:cubicBezTo>
                  <a:pt x="187783" y="354766"/>
                  <a:pt x="181774" y="348743"/>
                  <a:pt x="174370" y="348743"/>
                </a:cubicBezTo>
                <a:cubicBezTo>
                  <a:pt x="166965" y="348743"/>
                  <a:pt x="160956" y="354766"/>
                  <a:pt x="160956" y="362156"/>
                </a:cubicBezTo>
                <a:cubicBezTo>
                  <a:pt x="160956" y="369547"/>
                  <a:pt x="166965" y="375570"/>
                  <a:pt x="174370" y="375570"/>
                </a:cubicBezTo>
                <a:cubicBezTo>
                  <a:pt x="181774" y="375570"/>
                  <a:pt x="187783" y="369547"/>
                  <a:pt x="187783" y="362156"/>
                </a:cubicBezTo>
                <a:lnTo>
                  <a:pt x="187783" y="362156"/>
                </a:lnTo>
                <a:close/>
                <a:moveTo>
                  <a:pt x="187783" y="523115"/>
                </a:moveTo>
                <a:cubicBezTo>
                  <a:pt x="187783" y="515724"/>
                  <a:pt x="181774" y="509702"/>
                  <a:pt x="174370" y="509702"/>
                </a:cubicBezTo>
                <a:cubicBezTo>
                  <a:pt x="166965" y="509702"/>
                  <a:pt x="160956" y="515724"/>
                  <a:pt x="160956" y="523115"/>
                </a:cubicBezTo>
                <a:cubicBezTo>
                  <a:pt x="160956" y="530505"/>
                  <a:pt x="166965" y="536528"/>
                  <a:pt x="174370" y="536528"/>
                </a:cubicBezTo>
                <a:cubicBezTo>
                  <a:pt x="181774" y="536528"/>
                  <a:pt x="187783" y="530505"/>
                  <a:pt x="187783" y="523115"/>
                </a:cubicBezTo>
                <a:lnTo>
                  <a:pt x="187783" y="523115"/>
                </a:lnTo>
                <a:close/>
                <a:moveTo>
                  <a:pt x="268262" y="228024"/>
                </a:moveTo>
                <a:cubicBezTo>
                  <a:pt x="268262" y="235415"/>
                  <a:pt x="274271" y="241438"/>
                  <a:pt x="281675" y="241438"/>
                </a:cubicBezTo>
                <a:cubicBezTo>
                  <a:pt x="289079" y="241438"/>
                  <a:pt x="295088" y="235415"/>
                  <a:pt x="295088" y="228024"/>
                </a:cubicBezTo>
                <a:cubicBezTo>
                  <a:pt x="295088" y="220634"/>
                  <a:pt x="289079" y="214611"/>
                  <a:pt x="281675" y="214611"/>
                </a:cubicBezTo>
                <a:cubicBezTo>
                  <a:pt x="274271" y="214611"/>
                  <a:pt x="268262" y="220634"/>
                  <a:pt x="268262" y="228024"/>
                </a:cubicBezTo>
                <a:lnTo>
                  <a:pt x="268262" y="228024"/>
                </a:lnTo>
                <a:close/>
                <a:moveTo>
                  <a:pt x="187783" y="241438"/>
                </a:moveTo>
                <a:lnTo>
                  <a:pt x="187783" y="324385"/>
                </a:lnTo>
                <a:cubicBezTo>
                  <a:pt x="199157" y="328436"/>
                  <a:pt x="208090" y="337382"/>
                  <a:pt x="212128" y="348743"/>
                </a:cubicBezTo>
                <a:lnTo>
                  <a:pt x="243917" y="348743"/>
                </a:lnTo>
                <a:cubicBezTo>
                  <a:pt x="249470" y="333157"/>
                  <a:pt x="264211" y="321917"/>
                  <a:pt x="281675" y="321917"/>
                </a:cubicBezTo>
                <a:cubicBezTo>
                  <a:pt x="303861" y="321917"/>
                  <a:pt x="321915" y="339971"/>
                  <a:pt x="321915" y="362156"/>
                </a:cubicBezTo>
                <a:cubicBezTo>
                  <a:pt x="321915" y="379620"/>
                  <a:pt x="310661" y="394361"/>
                  <a:pt x="295088" y="399928"/>
                </a:cubicBezTo>
                <a:lnTo>
                  <a:pt x="295088" y="565822"/>
                </a:lnTo>
                <a:cubicBezTo>
                  <a:pt x="310661" y="571389"/>
                  <a:pt x="321915" y="586130"/>
                  <a:pt x="321915" y="603594"/>
                </a:cubicBezTo>
                <a:cubicBezTo>
                  <a:pt x="321915" y="621058"/>
                  <a:pt x="310661" y="635799"/>
                  <a:pt x="295088" y="641366"/>
                </a:cubicBezTo>
                <a:lnTo>
                  <a:pt x="295088" y="684073"/>
                </a:lnTo>
                <a:cubicBezTo>
                  <a:pt x="295088" y="691477"/>
                  <a:pt x="289093" y="697486"/>
                  <a:pt x="281675" y="697486"/>
                </a:cubicBezTo>
                <a:cubicBezTo>
                  <a:pt x="274258" y="697486"/>
                  <a:pt x="268262" y="691477"/>
                  <a:pt x="268262" y="684073"/>
                </a:cubicBezTo>
                <a:lnTo>
                  <a:pt x="268262" y="641352"/>
                </a:lnTo>
                <a:cubicBezTo>
                  <a:pt x="254567" y="636483"/>
                  <a:pt x="244360" y="624492"/>
                  <a:pt x="242066" y="609764"/>
                </a:cubicBezTo>
                <a:lnTo>
                  <a:pt x="191713" y="559424"/>
                </a:lnTo>
                <a:cubicBezTo>
                  <a:pt x="191673" y="559398"/>
                  <a:pt x="191673" y="559344"/>
                  <a:pt x="191632" y="559304"/>
                </a:cubicBezTo>
                <a:cubicBezTo>
                  <a:pt x="186388" y="561825"/>
                  <a:pt x="180580" y="563354"/>
                  <a:pt x="174370" y="563354"/>
                </a:cubicBezTo>
                <a:cubicBezTo>
                  <a:pt x="152184" y="563354"/>
                  <a:pt x="134130" y="545300"/>
                  <a:pt x="134130" y="523115"/>
                </a:cubicBezTo>
                <a:cubicBezTo>
                  <a:pt x="134130" y="500929"/>
                  <a:pt x="152184" y="482875"/>
                  <a:pt x="174370" y="482875"/>
                </a:cubicBezTo>
                <a:cubicBezTo>
                  <a:pt x="196555" y="482875"/>
                  <a:pt x="214609" y="500929"/>
                  <a:pt x="214609" y="523115"/>
                </a:cubicBezTo>
                <a:cubicBezTo>
                  <a:pt x="214609" y="529312"/>
                  <a:pt x="213080" y="535133"/>
                  <a:pt x="210558" y="540378"/>
                </a:cubicBezTo>
                <a:cubicBezTo>
                  <a:pt x="210599" y="540418"/>
                  <a:pt x="210639" y="540431"/>
                  <a:pt x="210679" y="540458"/>
                </a:cubicBezTo>
                <a:lnTo>
                  <a:pt x="249671" y="579464"/>
                </a:lnTo>
                <a:cubicBezTo>
                  <a:pt x="254379" y="573240"/>
                  <a:pt x="260791" y="568492"/>
                  <a:pt x="268262" y="565822"/>
                </a:cubicBezTo>
                <a:lnTo>
                  <a:pt x="268262" y="399915"/>
                </a:lnTo>
                <a:cubicBezTo>
                  <a:pt x="256888" y="395877"/>
                  <a:pt x="247954" y="386931"/>
                  <a:pt x="243917" y="375570"/>
                </a:cubicBezTo>
                <a:lnTo>
                  <a:pt x="212128" y="375570"/>
                </a:lnTo>
                <a:cubicBezTo>
                  <a:pt x="206575" y="391156"/>
                  <a:pt x="191834" y="402396"/>
                  <a:pt x="174370" y="402396"/>
                </a:cubicBezTo>
                <a:cubicBezTo>
                  <a:pt x="152184" y="402396"/>
                  <a:pt x="134130" y="384342"/>
                  <a:pt x="134130" y="362156"/>
                </a:cubicBezTo>
                <a:cubicBezTo>
                  <a:pt x="134130" y="344692"/>
                  <a:pt x="145384" y="329951"/>
                  <a:pt x="160956" y="324385"/>
                </a:cubicBezTo>
                <a:lnTo>
                  <a:pt x="160956" y="228024"/>
                </a:lnTo>
                <a:cubicBezTo>
                  <a:pt x="160956" y="220620"/>
                  <a:pt x="166952" y="214611"/>
                  <a:pt x="174370" y="214611"/>
                </a:cubicBezTo>
                <a:lnTo>
                  <a:pt x="243917" y="214611"/>
                </a:lnTo>
                <a:cubicBezTo>
                  <a:pt x="247954" y="203250"/>
                  <a:pt x="256888" y="194304"/>
                  <a:pt x="268262" y="190253"/>
                </a:cubicBezTo>
                <a:lnTo>
                  <a:pt x="268262" y="147545"/>
                </a:lnTo>
                <a:cubicBezTo>
                  <a:pt x="268262" y="140141"/>
                  <a:pt x="274258" y="134132"/>
                  <a:pt x="281675" y="134132"/>
                </a:cubicBezTo>
                <a:cubicBezTo>
                  <a:pt x="289093" y="134132"/>
                  <a:pt x="295088" y="140141"/>
                  <a:pt x="295088" y="147545"/>
                </a:cubicBezTo>
                <a:lnTo>
                  <a:pt x="295088" y="190253"/>
                </a:lnTo>
                <a:cubicBezTo>
                  <a:pt x="310661" y="195819"/>
                  <a:pt x="321915" y="210560"/>
                  <a:pt x="321915" y="228024"/>
                </a:cubicBezTo>
                <a:cubicBezTo>
                  <a:pt x="321915" y="250210"/>
                  <a:pt x="303861" y="268264"/>
                  <a:pt x="281675" y="268264"/>
                </a:cubicBezTo>
                <a:cubicBezTo>
                  <a:pt x="264211" y="268264"/>
                  <a:pt x="249470" y="257024"/>
                  <a:pt x="243917" y="241438"/>
                </a:cubicBezTo>
                <a:lnTo>
                  <a:pt x="187783" y="241438"/>
                </a:lnTo>
                <a:close/>
                <a:moveTo>
                  <a:pt x="719388" y="499575"/>
                </a:moveTo>
                <a:cubicBezTo>
                  <a:pt x="739360" y="482017"/>
                  <a:pt x="751137" y="456612"/>
                  <a:pt x="751137" y="429222"/>
                </a:cubicBezTo>
                <a:cubicBezTo>
                  <a:pt x="751137" y="400518"/>
                  <a:pt x="738381" y="374148"/>
                  <a:pt x="716464" y="356442"/>
                </a:cubicBezTo>
                <a:cubicBezTo>
                  <a:pt x="721628" y="345672"/>
                  <a:pt x="724311" y="333935"/>
                  <a:pt x="724311" y="321917"/>
                </a:cubicBezTo>
                <a:cubicBezTo>
                  <a:pt x="724311" y="294232"/>
                  <a:pt x="709784" y="268733"/>
                  <a:pt x="686861" y="254180"/>
                </a:cubicBezTo>
                <a:cubicBezTo>
                  <a:pt x="693782" y="242122"/>
                  <a:pt x="697484" y="228521"/>
                  <a:pt x="697484" y="214611"/>
                </a:cubicBezTo>
                <a:cubicBezTo>
                  <a:pt x="697484" y="180005"/>
                  <a:pt x="675500" y="149919"/>
                  <a:pt x="643684" y="138813"/>
                </a:cubicBezTo>
                <a:cubicBezTo>
                  <a:pt x="643778" y="137244"/>
                  <a:pt x="643831" y="135688"/>
                  <a:pt x="643831" y="134132"/>
                </a:cubicBezTo>
                <a:cubicBezTo>
                  <a:pt x="643831" y="89748"/>
                  <a:pt x="607737" y="53653"/>
                  <a:pt x="563352" y="53653"/>
                </a:cubicBezTo>
                <a:cubicBezTo>
                  <a:pt x="552528" y="53653"/>
                  <a:pt x="541985" y="55853"/>
                  <a:pt x="532140" y="60091"/>
                </a:cubicBezTo>
                <a:cubicBezTo>
                  <a:pt x="520604" y="25163"/>
                  <a:pt x="487434" y="0"/>
                  <a:pt x="449340" y="0"/>
                </a:cubicBezTo>
                <a:cubicBezTo>
                  <a:pt x="392897" y="0"/>
                  <a:pt x="367801" y="50917"/>
                  <a:pt x="362423" y="77850"/>
                </a:cubicBezTo>
                <a:cubicBezTo>
                  <a:pt x="362329" y="78293"/>
                  <a:pt x="362449" y="78722"/>
                  <a:pt x="362423" y="79178"/>
                </a:cubicBezTo>
                <a:cubicBezTo>
                  <a:pt x="362382" y="79634"/>
                  <a:pt x="362154" y="80010"/>
                  <a:pt x="362154" y="80479"/>
                </a:cubicBezTo>
                <a:lnTo>
                  <a:pt x="362154" y="710095"/>
                </a:lnTo>
                <a:cubicBezTo>
                  <a:pt x="359123" y="748175"/>
                  <a:pt x="326784" y="777966"/>
                  <a:pt x="288382" y="777966"/>
                </a:cubicBezTo>
                <a:cubicBezTo>
                  <a:pt x="250114" y="777966"/>
                  <a:pt x="217869" y="748068"/>
                  <a:pt x="214958" y="709880"/>
                </a:cubicBezTo>
                <a:cubicBezTo>
                  <a:pt x="214421" y="702892"/>
                  <a:pt x="208198" y="697486"/>
                  <a:pt x="201196" y="697486"/>
                </a:cubicBezTo>
                <a:cubicBezTo>
                  <a:pt x="197011" y="697486"/>
                  <a:pt x="193068" y="699445"/>
                  <a:pt x="190519" y="702771"/>
                </a:cubicBezTo>
                <a:cubicBezTo>
                  <a:pt x="180110" y="716466"/>
                  <a:pt x="164444" y="724313"/>
                  <a:pt x="147543" y="724313"/>
                </a:cubicBezTo>
                <a:cubicBezTo>
                  <a:pt x="117954" y="724313"/>
                  <a:pt x="93890" y="700250"/>
                  <a:pt x="93890" y="670660"/>
                </a:cubicBezTo>
                <a:cubicBezTo>
                  <a:pt x="93890" y="658481"/>
                  <a:pt x="98129" y="646838"/>
                  <a:pt x="106177" y="636979"/>
                </a:cubicBezTo>
                <a:cubicBezTo>
                  <a:pt x="109798" y="632540"/>
                  <a:pt x="110201" y="626276"/>
                  <a:pt x="107156" y="621407"/>
                </a:cubicBezTo>
                <a:cubicBezTo>
                  <a:pt x="104125" y="616538"/>
                  <a:pt x="98384" y="614123"/>
                  <a:pt x="92723" y="615451"/>
                </a:cubicBezTo>
                <a:cubicBezTo>
                  <a:pt x="88230" y="616498"/>
                  <a:pt x="84219" y="617007"/>
                  <a:pt x="80477" y="617007"/>
                </a:cubicBezTo>
                <a:cubicBezTo>
                  <a:pt x="50888" y="617007"/>
                  <a:pt x="26824" y="592944"/>
                  <a:pt x="26824" y="563354"/>
                </a:cubicBezTo>
                <a:cubicBezTo>
                  <a:pt x="26824" y="541236"/>
                  <a:pt x="40868" y="521116"/>
                  <a:pt x="61752" y="513283"/>
                </a:cubicBezTo>
                <a:cubicBezTo>
                  <a:pt x="66729" y="511418"/>
                  <a:pt x="70136" y="506804"/>
                  <a:pt x="70444" y="501520"/>
                </a:cubicBezTo>
                <a:cubicBezTo>
                  <a:pt x="70753" y="496221"/>
                  <a:pt x="67909" y="491232"/>
                  <a:pt x="63214" y="488804"/>
                </a:cubicBezTo>
                <a:cubicBezTo>
                  <a:pt x="40761" y="477228"/>
                  <a:pt x="26824" y="454386"/>
                  <a:pt x="26824" y="429222"/>
                </a:cubicBezTo>
                <a:cubicBezTo>
                  <a:pt x="26824" y="405562"/>
                  <a:pt x="38990" y="384100"/>
                  <a:pt x="59378" y="371814"/>
                </a:cubicBezTo>
                <a:cubicBezTo>
                  <a:pt x="62557" y="369896"/>
                  <a:pt x="64797" y="366744"/>
                  <a:pt x="65575" y="363109"/>
                </a:cubicBezTo>
                <a:cubicBezTo>
                  <a:pt x="66340" y="359460"/>
                  <a:pt x="65562" y="355678"/>
                  <a:pt x="63429" y="352633"/>
                </a:cubicBezTo>
                <a:cubicBezTo>
                  <a:pt x="57031" y="343499"/>
                  <a:pt x="53651" y="332889"/>
                  <a:pt x="53651" y="321917"/>
                </a:cubicBezTo>
                <a:cubicBezTo>
                  <a:pt x="53651" y="299637"/>
                  <a:pt x="67842" y="279477"/>
                  <a:pt x="88941" y="271738"/>
                </a:cubicBezTo>
                <a:cubicBezTo>
                  <a:pt x="93112" y="270209"/>
                  <a:pt x="96265" y="266708"/>
                  <a:pt x="97351" y="262402"/>
                </a:cubicBezTo>
                <a:cubicBezTo>
                  <a:pt x="98424" y="258083"/>
                  <a:pt x="97284" y="253509"/>
                  <a:pt x="94320" y="250196"/>
                </a:cubicBezTo>
                <a:cubicBezTo>
                  <a:pt x="85386" y="240230"/>
                  <a:pt x="80477" y="227595"/>
                  <a:pt x="80477" y="214611"/>
                </a:cubicBezTo>
                <a:cubicBezTo>
                  <a:pt x="80477" y="188616"/>
                  <a:pt x="99108" y="166471"/>
                  <a:pt x="124754" y="161938"/>
                </a:cubicBezTo>
                <a:cubicBezTo>
                  <a:pt x="128349" y="161294"/>
                  <a:pt x="131555" y="159215"/>
                  <a:pt x="133580" y="156170"/>
                </a:cubicBezTo>
                <a:cubicBezTo>
                  <a:pt x="135605" y="153125"/>
                  <a:pt x="136303" y="149383"/>
                  <a:pt x="135525" y="145815"/>
                </a:cubicBezTo>
                <a:cubicBezTo>
                  <a:pt x="134586" y="141630"/>
                  <a:pt x="134130" y="137807"/>
                  <a:pt x="134130" y="134132"/>
                </a:cubicBezTo>
                <a:cubicBezTo>
                  <a:pt x="134130" y="104542"/>
                  <a:pt x="158193" y="80479"/>
                  <a:pt x="187783" y="80479"/>
                </a:cubicBezTo>
                <a:cubicBezTo>
                  <a:pt x="199399" y="80479"/>
                  <a:pt x="210599" y="84356"/>
                  <a:pt x="220189" y="91693"/>
                </a:cubicBezTo>
                <a:cubicBezTo>
                  <a:pt x="224092" y="94670"/>
                  <a:pt x="229310" y="95287"/>
                  <a:pt x="233777" y="93302"/>
                </a:cubicBezTo>
                <a:cubicBezTo>
                  <a:pt x="238270" y="91304"/>
                  <a:pt x="241301" y="87025"/>
                  <a:pt x="241717" y="82142"/>
                </a:cubicBezTo>
                <a:cubicBezTo>
                  <a:pt x="244266" y="51131"/>
                  <a:pt x="270663" y="26826"/>
                  <a:pt x="301795" y="26826"/>
                </a:cubicBezTo>
                <a:cubicBezTo>
                  <a:pt x="316737" y="26826"/>
                  <a:pt x="329091" y="31628"/>
                  <a:pt x="339553" y="41500"/>
                </a:cubicBezTo>
                <a:cubicBezTo>
                  <a:pt x="344959" y="46584"/>
                  <a:pt x="353449" y="46329"/>
                  <a:pt x="358519" y="40937"/>
                </a:cubicBezTo>
                <a:cubicBezTo>
                  <a:pt x="363603" y="35545"/>
                  <a:pt x="363362" y="27068"/>
                  <a:pt x="357969" y="21984"/>
                </a:cubicBezTo>
                <a:cubicBezTo>
                  <a:pt x="342504" y="7391"/>
                  <a:pt x="323605" y="0"/>
                  <a:pt x="301795" y="0"/>
                </a:cubicBezTo>
                <a:cubicBezTo>
                  <a:pt x="263701" y="0"/>
                  <a:pt x="230531" y="25163"/>
                  <a:pt x="218995" y="60091"/>
                </a:cubicBezTo>
                <a:cubicBezTo>
                  <a:pt x="209150" y="55853"/>
                  <a:pt x="198607" y="53653"/>
                  <a:pt x="187783" y="53653"/>
                </a:cubicBezTo>
                <a:cubicBezTo>
                  <a:pt x="143398" y="53653"/>
                  <a:pt x="107304" y="89748"/>
                  <a:pt x="107304" y="134132"/>
                </a:cubicBezTo>
                <a:cubicBezTo>
                  <a:pt x="107304" y="135688"/>
                  <a:pt x="107357" y="137244"/>
                  <a:pt x="107451" y="138813"/>
                </a:cubicBezTo>
                <a:cubicBezTo>
                  <a:pt x="75635" y="149919"/>
                  <a:pt x="53651" y="180005"/>
                  <a:pt x="53651" y="214611"/>
                </a:cubicBezTo>
                <a:cubicBezTo>
                  <a:pt x="53651" y="228521"/>
                  <a:pt x="57353" y="242122"/>
                  <a:pt x="64274" y="254180"/>
                </a:cubicBezTo>
                <a:cubicBezTo>
                  <a:pt x="41351" y="268733"/>
                  <a:pt x="26824" y="294232"/>
                  <a:pt x="26824" y="321917"/>
                </a:cubicBezTo>
                <a:cubicBezTo>
                  <a:pt x="26824" y="333935"/>
                  <a:pt x="29507" y="345672"/>
                  <a:pt x="34671" y="356442"/>
                </a:cubicBezTo>
                <a:cubicBezTo>
                  <a:pt x="12754" y="374148"/>
                  <a:pt x="-2" y="400518"/>
                  <a:pt x="-2" y="429222"/>
                </a:cubicBezTo>
                <a:cubicBezTo>
                  <a:pt x="-2" y="456612"/>
                  <a:pt x="11775" y="482017"/>
                  <a:pt x="31747" y="499575"/>
                </a:cubicBezTo>
                <a:cubicBezTo>
                  <a:pt x="12150" y="514557"/>
                  <a:pt x="-2" y="538084"/>
                  <a:pt x="-2" y="563354"/>
                </a:cubicBezTo>
                <a:cubicBezTo>
                  <a:pt x="-2" y="604841"/>
                  <a:pt x="31559" y="639099"/>
                  <a:pt x="71933" y="643378"/>
                </a:cubicBezTo>
                <a:cubicBezTo>
                  <a:pt x="68714" y="652069"/>
                  <a:pt x="67064" y="661244"/>
                  <a:pt x="67064" y="670660"/>
                </a:cubicBezTo>
                <a:cubicBezTo>
                  <a:pt x="67064" y="715044"/>
                  <a:pt x="103159" y="751139"/>
                  <a:pt x="147543" y="751139"/>
                </a:cubicBezTo>
                <a:cubicBezTo>
                  <a:pt x="164202" y="751139"/>
                  <a:pt x="180057" y="746082"/>
                  <a:pt x="193363" y="736814"/>
                </a:cubicBezTo>
                <a:cubicBezTo>
                  <a:pt x="207044" y="776437"/>
                  <a:pt x="244856" y="804792"/>
                  <a:pt x="288382" y="804792"/>
                </a:cubicBezTo>
                <a:cubicBezTo>
                  <a:pt x="340801" y="804792"/>
                  <a:pt x="384970" y="763989"/>
                  <a:pt x="388940" y="711919"/>
                </a:cubicBezTo>
                <a:cubicBezTo>
                  <a:pt x="388954" y="711745"/>
                  <a:pt x="388873" y="711584"/>
                  <a:pt x="388873" y="711409"/>
                </a:cubicBezTo>
                <a:cubicBezTo>
                  <a:pt x="388887" y="711222"/>
                  <a:pt x="388981" y="711087"/>
                  <a:pt x="388981" y="710900"/>
                </a:cubicBezTo>
                <a:lnTo>
                  <a:pt x="388981" y="81955"/>
                </a:lnTo>
                <a:cubicBezTo>
                  <a:pt x="390966" y="73719"/>
                  <a:pt x="404205" y="26826"/>
                  <a:pt x="449340" y="26826"/>
                </a:cubicBezTo>
                <a:cubicBezTo>
                  <a:pt x="480472" y="26826"/>
                  <a:pt x="506869" y="51131"/>
                  <a:pt x="509418" y="82142"/>
                </a:cubicBezTo>
                <a:cubicBezTo>
                  <a:pt x="509834" y="87025"/>
                  <a:pt x="512865" y="91304"/>
                  <a:pt x="517358" y="93302"/>
                </a:cubicBezTo>
                <a:cubicBezTo>
                  <a:pt x="521825" y="95287"/>
                  <a:pt x="527043" y="94670"/>
                  <a:pt x="530946" y="91693"/>
                </a:cubicBezTo>
                <a:cubicBezTo>
                  <a:pt x="540536" y="84356"/>
                  <a:pt x="551736" y="80479"/>
                  <a:pt x="563352" y="80479"/>
                </a:cubicBezTo>
                <a:cubicBezTo>
                  <a:pt x="592942" y="80479"/>
                  <a:pt x="617005" y="104542"/>
                  <a:pt x="617005" y="134132"/>
                </a:cubicBezTo>
                <a:cubicBezTo>
                  <a:pt x="617005" y="137807"/>
                  <a:pt x="616549" y="141630"/>
                  <a:pt x="615610" y="145815"/>
                </a:cubicBezTo>
                <a:cubicBezTo>
                  <a:pt x="614832" y="149383"/>
                  <a:pt x="615530" y="153125"/>
                  <a:pt x="617555" y="156170"/>
                </a:cubicBezTo>
                <a:cubicBezTo>
                  <a:pt x="619580" y="159215"/>
                  <a:pt x="622786" y="161294"/>
                  <a:pt x="626381" y="161938"/>
                </a:cubicBezTo>
                <a:cubicBezTo>
                  <a:pt x="652027" y="166471"/>
                  <a:pt x="670658" y="188616"/>
                  <a:pt x="670658" y="214611"/>
                </a:cubicBezTo>
                <a:cubicBezTo>
                  <a:pt x="670658" y="227595"/>
                  <a:pt x="665749" y="240230"/>
                  <a:pt x="656815" y="250196"/>
                </a:cubicBezTo>
                <a:cubicBezTo>
                  <a:pt x="653851" y="253509"/>
                  <a:pt x="652711" y="258083"/>
                  <a:pt x="653784" y="262402"/>
                </a:cubicBezTo>
                <a:cubicBezTo>
                  <a:pt x="654871" y="266708"/>
                  <a:pt x="658023" y="270209"/>
                  <a:pt x="662194" y="271738"/>
                </a:cubicBezTo>
                <a:cubicBezTo>
                  <a:pt x="683293" y="279477"/>
                  <a:pt x="697484" y="299637"/>
                  <a:pt x="697484" y="321917"/>
                </a:cubicBezTo>
                <a:cubicBezTo>
                  <a:pt x="697484" y="332889"/>
                  <a:pt x="694104" y="343499"/>
                  <a:pt x="687706" y="352633"/>
                </a:cubicBezTo>
                <a:cubicBezTo>
                  <a:pt x="685573" y="355678"/>
                  <a:pt x="684795" y="359460"/>
                  <a:pt x="685560" y="363109"/>
                </a:cubicBezTo>
                <a:cubicBezTo>
                  <a:pt x="686338" y="366744"/>
                  <a:pt x="688578" y="369896"/>
                  <a:pt x="691757" y="371814"/>
                </a:cubicBezTo>
                <a:cubicBezTo>
                  <a:pt x="712145" y="384100"/>
                  <a:pt x="724311" y="405562"/>
                  <a:pt x="724311" y="429222"/>
                </a:cubicBezTo>
                <a:cubicBezTo>
                  <a:pt x="724311" y="454386"/>
                  <a:pt x="710374" y="477228"/>
                  <a:pt x="687921" y="488804"/>
                </a:cubicBezTo>
                <a:cubicBezTo>
                  <a:pt x="683226" y="491232"/>
                  <a:pt x="680382" y="496221"/>
                  <a:pt x="680691" y="501520"/>
                </a:cubicBezTo>
                <a:cubicBezTo>
                  <a:pt x="680999" y="506804"/>
                  <a:pt x="684406" y="511418"/>
                  <a:pt x="689383" y="513283"/>
                </a:cubicBezTo>
                <a:cubicBezTo>
                  <a:pt x="710267" y="521116"/>
                  <a:pt x="724311" y="541236"/>
                  <a:pt x="724311" y="563354"/>
                </a:cubicBezTo>
                <a:cubicBezTo>
                  <a:pt x="724311" y="592944"/>
                  <a:pt x="700247" y="617007"/>
                  <a:pt x="670658" y="617007"/>
                </a:cubicBezTo>
                <a:cubicBezTo>
                  <a:pt x="666916" y="617007"/>
                  <a:pt x="662905" y="616498"/>
                  <a:pt x="658412" y="615451"/>
                </a:cubicBezTo>
                <a:cubicBezTo>
                  <a:pt x="652778" y="614123"/>
                  <a:pt x="647024" y="616538"/>
                  <a:pt x="643979" y="621407"/>
                </a:cubicBezTo>
                <a:cubicBezTo>
                  <a:pt x="640934" y="626276"/>
                  <a:pt x="641337" y="632540"/>
                  <a:pt x="644958" y="636979"/>
                </a:cubicBezTo>
                <a:cubicBezTo>
                  <a:pt x="653006" y="646838"/>
                  <a:pt x="657245" y="658481"/>
                  <a:pt x="657245" y="670660"/>
                </a:cubicBezTo>
                <a:cubicBezTo>
                  <a:pt x="657245" y="700250"/>
                  <a:pt x="633181" y="724313"/>
                  <a:pt x="603592" y="724313"/>
                </a:cubicBezTo>
                <a:cubicBezTo>
                  <a:pt x="586638" y="724313"/>
                  <a:pt x="570998" y="716372"/>
                  <a:pt x="560696" y="702516"/>
                </a:cubicBezTo>
                <a:cubicBezTo>
                  <a:pt x="557236" y="697889"/>
                  <a:pt x="551213" y="695998"/>
                  <a:pt x="545727" y="697795"/>
                </a:cubicBezTo>
                <a:cubicBezTo>
                  <a:pt x="543742" y="698452"/>
                  <a:pt x="541998" y="699539"/>
                  <a:pt x="540590" y="700920"/>
                </a:cubicBezTo>
                <a:cubicBezTo>
                  <a:pt x="538095" y="703147"/>
                  <a:pt x="536445" y="706312"/>
                  <a:pt x="536177" y="709880"/>
                </a:cubicBezTo>
                <a:cubicBezTo>
                  <a:pt x="533266" y="748068"/>
                  <a:pt x="501021" y="777966"/>
                  <a:pt x="462753" y="777966"/>
                </a:cubicBezTo>
                <a:cubicBezTo>
                  <a:pt x="445893" y="777966"/>
                  <a:pt x="429985" y="772426"/>
                  <a:pt x="416746" y="761950"/>
                </a:cubicBezTo>
                <a:cubicBezTo>
                  <a:pt x="410911" y="757350"/>
                  <a:pt x="402501" y="758342"/>
                  <a:pt x="397900" y="764137"/>
                </a:cubicBezTo>
                <a:cubicBezTo>
                  <a:pt x="393300" y="769945"/>
                  <a:pt x="394292" y="778381"/>
                  <a:pt x="400087" y="782982"/>
                </a:cubicBezTo>
                <a:cubicBezTo>
                  <a:pt x="417859" y="797039"/>
                  <a:pt x="440125" y="804792"/>
                  <a:pt x="462753" y="804792"/>
                </a:cubicBezTo>
                <a:cubicBezTo>
                  <a:pt x="506306" y="804792"/>
                  <a:pt x="544145" y="776383"/>
                  <a:pt x="557799" y="736720"/>
                </a:cubicBezTo>
                <a:cubicBezTo>
                  <a:pt x="571065" y="746056"/>
                  <a:pt x="586892" y="751139"/>
                  <a:pt x="603592" y="751139"/>
                </a:cubicBezTo>
                <a:cubicBezTo>
                  <a:pt x="647976" y="751139"/>
                  <a:pt x="684071" y="715044"/>
                  <a:pt x="684071" y="670660"/>
                </a:cubicBezTo>
                <a:cubicBezTo>
                  <a:pt x="684071" y="661244"/>
                  <a:pt x="682421" y="652069"/>
                  <a:pt x="679202" y="643378"/>
                </a:cubicBezTo>
                <a:cubicBezTo>
                  <a:pt x="719576" y="639099"/>
                  <a:pt x="751137" y="604841"/>
                  <a:pt x="751137" y="563354"/>
                </a:cubicBezTo>
                <a:cubicBezTo>
                  <a:pt x="751137" y="538084"/>
                  <a:pt x="738985" y="514557"/>
                  <a:pt x="719388" y="499575"/>
                </a:cubicBezTo>
                <a:lnTo>
                  <a:pt x="719388" y="499575"/>
                </a:lnTo>
                <a:close/>
                <a:moveTo>
                  <a:pt x="482873" y="603594"/>
                </a:moveTo>
                <a:cubicBezTo>
                  <a:pt x="482873" y="610998"/>
                  <a:pt x="488869" y="617007"/>
                  <a:pt x="496286" y="617007"/>
                </a:cubicBezTo>
                <a:cubicBezTo>
                  <a:pt x="515843" y="617007"/>
                  <a:pt x="536526" y="637690"/>
                  <a:pt x="536526" y="657247"/>
                </a:cubicBezTo>
                <a:cubicBezTo>
                  <a:pt x="536526" y="664651"/>
                  <a:pt x="542522" y="670660"/>
                  <a:pt x="549939" y="670660"/>
                </a:cubicBezTo>
                <a:cubicBezTo>
                  <a:pt x="557357" y="670660"/>
                  <a:pt x="563352" y="664651"/>
                  <a:pt x="563352" y="657247"/>
                </a:cubicBezTo>
                <a:cubicBezTo>
                  <a:pt x="563352" y="622775"/>
                  <a:pt x="530758" y="590181"/>
                  <a:pt x="496286" y="590181"/>
                </a:cubicBezTo>
                <a:cubicBezTo>
                  <a:pt x="488869" y="590181"/>
                  <a:pt x="482873" y="596190"/>
                  <a:pt x="482873" y="603594"/>
                </a:cubicBezTo>
                <a:lnTo>
                  <a:pt x="482873" y="603594"/>
                </a:lnTo>
                <a:close/>
                <a:moveTo>
                  <a:pt x="603592" y="241438"/>
                </a:moveTo>
                <a:cubicBezTo>
                  <a:pt x="584035" y="241438"/>
                  <a:pt x="563352" y="220754"/>
                  <a:pt x="563352" y="201198"/>
                </a:cubicBezTo>
                <a:cubicBezTo>
                  <a:pt x="563352" y="193794"/>
                  <a:pt x="557357" y="187785"/>
                  <a:pt x="549939" y="187785"/>
                </a:cubicBezTo>
                <a:cubicBezTo>
                  <a:pt x="542522" y="187785"/>
                  <a:pt x="536526" y="193794"/>
                  <a:pt x="536526" y="201198"/>
                </a:cubicBezTo>
                <a:cubicBezTo>
                  <a:pt x="536526" y="235670"/>
                  <a:pt x="569120" y="268264"/>
                  <a:pt x="603592" y="268264"/>
                </a:cubicBezTo>
                <a:cubicBezTo>
                  <a:pt x="611009" y="268264"/>
                  <a:pt x="617005" y="262255"/>
                  <a:pt x="617005" y="254851"/>
                </a:cubicBezTo>
                <a:cubicBezTo>
                  <a:pt x="617005" y="247447"/>
                  <a:pt x="611009" y="241438"/>
                  <a:pt x="603592" y="241438"/>
                </a:cubicBezTo>
                <a:lnTo>
                  <a:pt x="603592" y="241438"/>
                </a:lnTo>
                <a:close/>
                <a:moveTo>
                  <a:pt x="442633" y="536528"/>
                </a:moveTo>
                <a:cubicBezTo>
                  <a:pt x="450051" y="536528"/>
                  <a:pt x="456047" y="530519"/>
                  <a:pt x="456047" y="523115"/>
                </a:cubicBezTo>
                <a:cubicBezTo>
                  <a:pt x="456047" y="503558"/>
                  <a:pt x="476730" y="482875"/>
                  <a:pt x="496286" y="482875"/>
                </a:cubicBezTo>
                <a:cubicBezTo>
                  <a:pt x="503704" y="482875"/>
                  <a:pt x="509699" y="476866"/>
                  <a:pt x="509699" y="469462"/>
                </a:cubicBezTo>
                <a:cubicBezTo>
                  <a:pt x="509699" y="462058"/>
                  <a:pt x="503704" y="456049"/>
                  <a:pt x="496286" y="456049"/>
                </a:cubicBezTo>
                <a:cubicBezTo>
                  <a:pt x="461814" y="456049"/>
                  <a:pt x="429220" y="488643"/>
                  <a:pt x="429220" y="523115"/>
                </a:cubicBezTo>
                <a:cubicBezTo>
                  <a:pt x="429220" y="530519"/>
                  <a:pt x="435216" y="536528"/>
                  <a:pt x="442633" y="536528"/>
                </a:cubicBezTo>
                <a:lnTo>
                  <a:pt x="442633" y="536528"/>
                </a:lnTo>
                <a:close/>
                <a:moveTo>
                  <a:pt x="496286" y="375570"/>
                </a:moveTo>
                <a:cubicBezTo>
                  <a:pt x="503704" y="375570"/>
                  <a:pt x="509699" y="369561"/>
                  <a:pt x="509699" y="362156"/>
                </a:cubicBezTo>
                <a:cubicBezTo>
                  <a:pt x="509699" y="354752"/>
                  <a:pt x="503704" y="348743"/>
                  <a:pt x="496286" y="348743"/>
                </a:cubicBezTo>
                <a:cubicBezTo>
                  <a:pt x="476730" y="348743"/>
                  <a:pt x="456047" y="328060"/>
                  <a:pt x="456047" y="308504"/>
                </a:cubicBezTo>
                <a:cubicBezTo>
                  <a:pt x="456047" y="301100"/>
                  <a:pt x="450051" y="295090"/>
                  <a:pt x="442633" y="295090"/>
                </a:cubicBezTo>
                <a:cubicBezTo>
                  <a:pt x="435216" y="295090"/>
                  <a:pt x="429220" y="301100"/>
                  <a:pt x="429220" y="308504"/>
                </a:cubicBezTo>
                <a:cubicBezTo>
                  <a:pt x="429220" y="342976"/>
                  <a:pt x="461814" y="375570"/>
                  <a:pt x="496286" y="375570"/>
                </a:cubicBezTo>
                <a:lnTo>
                  <a:pt x="496286" y="375570"/>
                </a:lnTo>
                <a:close/>
                <a:moveTo>
                  <a:pt x="630418" y="321917"/>
                </a:moveTo>
                <a:cubicBezTo>
                  <a:pt x="623001" y="321917"/>
                  <a:pt x="617005" y="327926"/>
                  <a:pt x="617005" y="335330"/>
                </a:cubicBezTo>
                <a:cubicBezTo>
                  <a:pt x="617005" y="354886"/>
                  <a:pt x="596322" y="375570"/>
                  <a:pt x="576765" y="375570"/>
                </a:cubicBezTo>
                <a:cubicBezTo>
                  <a:pt x="569348" y="375570"/>
                  <a:pt x="563352" y="381579"/>
                  <a:pt x="563352" y="388983"/>
                </a:cubicBezTo>
                <a:cubicBezTo>
                  <a:pt x="563352" y="396387"/>
                  <a:pt x="569348" y="402396"/>
                  <a:pt x="576765" y="402396"/>
                </a:cubicBezTo>
                <a:cubicBezTo>
                  <a:pt x="611237" y="402396"/>
                  <a:pt x="643831" y="369802"/>
                  <a:pt x="643831" y="335330"/>
                </a:cubicBezTo>
                <a:cubicBezTo>
                  <a:pt x="643831" y="327926"/>
                  <a:pt x="637836" y="321917"/>
                  <a:pt x="630418" y="321917"/>
                </a:cubicBezTo>
                <a:lnTo>
                  <a:pt x="630418" y="321917"/>
                </a:lnTo>
                <a:close/>
                <a:moveTo>
                  <a:pt x="576765" y="482875"/>
                </a:moveTo>
                <a:cubicBezTo>
                  <a:pt x="569348" y="482875"/>
                  <a:pt x="563352" y="488884"/>
                  <a:pt x="563352" y="496288"/>
                </a:cubicBezTo>
                <a:cubicBezTo>
                  <a:pt x="563352" y="503692"/>
                  <a:pt x="569348" y="509702"/>
                  <a:pt x="576765" y="509702"/>
                </a:cubicBezTo>
                <a:cubicBezTo>
                  <a:pt x="596322" y="509702"/>
                  <a:pt x="617005" y="530385"/>
                  <a:pt x="617005" y="549941"/>
                </a:cubicBezTo>
                <a:cubicBezTo>
                  <a:pt x="617005" y="557345"/>
                  <a:pt x="623001" y="563354"/>
                  <a:pt x="630418" y="563354"/>
                </a:cubicBezTo>
                <a:cubicBezTo>
                  <a:pt x="637836" y="563354"/>
                  <a:pt x="643831" y="557345"/>
                  <a:pt x="643831" y="549941"/>
                </a:cubicBezTo>
                <a:cubicBezTo>
                  <a:pt x="643831" y="515469"/>
                  <a:pt x="611237" y="482875"/>
                  <a:pt x="576765" y="482875"/>
                </a:cubicBezTo>
                <a:lnTo>
                  <a:pt x="576765" y="482875"/>
                </a:lnTo>
                <a:close/>
                <a:moveTo>
                  <a:pt x="429220" y="187785"/>
                </a:moveTo>
                <a:cubicBezTo>
                  <a:pt x="429220" y="153313"/>
                  <a:pt x="461814" y="120719"/>
                  <a:pt x="496286" y="120719"/>
                </a:cubicBezTo>
                <a:cubicBezTo>
                  <a:pt x="503704" y="120719"/>
                  <a:pt x="509699" y="126728"/>
                  <a:pt x="509699" y="134132"/>
                </a:cubicBezTo>
                <a:cubicBezTo>
                  <a:pt x="509699" y="141536"/>
                  <a:pt x="503704" y="147545"/>
                  <a:pt x="496286" y="147545"/>
                </a:cubicBezTo>
                <a:cubicBezTo>
                  <a:pt x="476730" y="147545"/>
                  <a:pt x="456047" y="168228"/>
                  <a:pt x="456047" y="187785"/>
                </a:cubicBezTo>
                <a:cubicBezTo>
                  <a:pt x="456047" y="195189"/>
                  <a:pt x="450051" y="201198"/>
                  <a:pt x="442633" y="201198"/>
                </a:cubicBezTo>
                <a:cubicBezTo>
                  <a:pt x="435216" y="201198"/>
                  <a:pt x="429220" y="195189"/>
                  <a:pt x="429220" y="187785"/>
                </a:cubicBezTo>
                <a:lnTo>
                  <a:pt x="429220" y="187785"/>
                </a:lnTo>
                <a:close/>
              </a:path>
            </a:pathLst>
          </a:custGeom>
          <a:solidFill>
            <a:schemeClr val="tx1"/>
          </a:solidFill>
          <a:ln w="13267" cap="flat">
            <a:noFill/>
            <a:prstDash val="solid"/>
            <a:miter/>
          </a:ln>
        </p:spPr>
        <p:txBody>
          <a:bodyPr rtlCol="0" anchor="ctr"/>
          <a:lstStyle/>
          <a:p>
            <a:endParaRPr lang="es-ES"/>
          </a:p>
        </p:txBody>
      </p:sp>
      <p:grpSp>
        <p:nvGrpSpPr>
          <p:cNvPr id="43" name="Gráfico 23">
            <a:extLst>
              <a:ext uri="{FF2B5EF4-FFF2-40B4-BE49-F238E27FC236}">
                <a16:creationId xmlns:a16="http://schemas.microsoft.com/office/drawing/2014/main" id="{9C1A1E56-7175-6F27-0A22-A61A572C6C40}"/>
              </a:ext>
            </a:extLst>
          </p:cNvPr>
          <p:cNvGrpSpPr/>
          <p:nvPr/>
        </p:nvGrpSpPr>
        <p:grpSpPr>
          <a:xfrm>
            <a:off x="6592355" y="2269282"/>
            <a:ext cx="702727" cy="702727"/>
            <a:chOff x="6592355" y="2269282"/>
            <a:chExt cx="702727" cy="702727"/>
          </a:xfrm>
          <a:solidFill>
            <a:schemeClr val="tx1"/>
          </a:solidFill>
        </p:grpSpPr>
        <p:sp>
          <p:nvSpPr>
            <p:cNvPr id="44" name="Forma libre 43">
              <a:extLst>
                <a:ext uri="{FF2B5EF4-FFF2-40B4-BE49-F238E27FC236}">
                  <a16:creationId xmlns:a16="http://schemas.microsoft.com/office/drawing/2014/main" id="{E747F1DB-3FC9-9D59-5DA7-2FE14A80ABA8}"/>
                </a:ext>
              </a:extLst>
            </p:cNvPr>
            <p:cNvSpPr/>
            <p:nvPr/>
          </p:nvSpPr>
          <p:spPr>
            <a:xfrm>
              <a:off x="6993914" y="2746133"/>
              <a:ext cx="225876" cy="225876"/>
            </a:xfrm>
            <a:custGeom>
              <a:avLst/>
              <a:gdLst>
                <a:gd name="connsiteX0" fmla="*/ 213328 w 225876"/>
                <a:gd name="connsiteY0" fmla="*/ 225877 h 225876"/>
                <a:gd name="connsiteX1" fmla="*/ 12549 w 225876"/>
                <a:gd name="connsiteY1" fmla="*/ 225877 h 225876"/>
                <a:gd name="connsiteX2" fmla="*/ 0 w 225876"/>
                <a:gd name="connsiteY2" fmla="*/ 213328 h 225876"/>
                <a:gd name="connsiteX3" fmla="*/ 0 w 225876"/>
                <a:gd name="connsiteY3" fmla="*/ 12549 h 225876"/>
                <a:gd name="connsiteX4" fmla="*/ 12549 w 225876"/>
                <a:gd name="connsiteY4" fmla="*/ 0 h 225876"/>
                <a:gd name="connsiteX5" fmla="*/ 213328 w 225876"/>
                <a:gd name="connsiteY5" fmla="*/ 0 h 225876"/>
                <a:gd name="connsiteX6" fmla="*/ 225877 w 225876"/>
                <a:gd name="connsiteY6" fmla="*/ 12549 h 225876"/>
                <a:gd name="connsiteX7" fmla="*/ 225877 w 225876"/>
                <a:gd name="connsiteY7" fmla="*/ 213328 h 225876"/>
                <a:gd name="connsiteX8" fmla="*/ 213328 w 225876"/>
                <a:gd name="connsiteY8" fmla="*/ 225877 h 225876"/>
                <a:gd name="connsiteX9" fmla="*/ 25097 w 225876"/>
                <a:gd name="connsiteY9" fmla="*/ 200779 h 225876"/>
                <a:gd name="connsiteX10" fmla="*/ 200779 w 225876"/>
                <a:gd name="connsiteY10" fmla="*/ 200779 h 225876"/>
                <a:gd name="connsiteX11" fmla="*/ 200779 w 225876"/>
                <a:gd name="connsiteY11" fmla="*/ 25097 h 225876"/>
                <a:gd name="connsiteX12" fmla="*/ 25097 w 225876"/>
                <a:gd name="connsiteY12" fmla="*/ 25097 h 225876"/>
                <a:gd name="connsiteX13" fmla="*/ 25097 w 225876"/>
                <a:gd name="connsiteY13" fmla="*/ 200779 h 225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5876" h="225876">
                  <a:moveTo>
                    <a:pt x="213328" y="225877"/>
                  </a:moveTo>
                  <a:lnTo>
                    <a:pt x="12549" y="225877"/>
                  </a:lnTo>
                  <a:cubicBezTo>
                    <a:pt x="5622" y="225877"/>
                    <a:pt x="0" y="220255"/>
                    <a:pt x="0" y="213328"/>
                  </a:cubicBezTo>
                  <a:lnTo>
                    <a:pt x="0" y="12549"/>
                  </a:lnTo>
                  <a:cubicBezTo>
                    <a:pt x="0" y="5622"/>
                    <a:pt x="5622" y="0"/>
                    <a:pt x="12549" y="0"/>
                  </a:cubicBezTo>
                  <a:lnTo>
                    <a:pt x="213328" y="0"/>
                  </a:lnTo>
                  <a:cubicBezTo>
                    <a:pt x="220255" y="0"/>
                    <a:pt x="225877" y="5622"/>
                    <a:pt x="225877" y="12549"/>
                  </a:cubicBezTo>
                  <a:lnTo>
                    <a:pt x="225877" y="213328"/>
                  </a:lnTo>
                  <a:cubicBezTo>
                    <a:pt x="225877" y="220255"/>
                    <a:pt x="220255" y="225877"/>
                    <a:pt x="213328" y="225877"/>
                  </a:cubicBezTo>
                  <a:close/>
                  <a:moveTo>
                    <a:pt x="25097" y="200779"/>
                  </a:moveTo>
                  <a:lnTo>
                    <a:pt x="200779" y="200779"/>
                  </a:lnTo>
                  <a:lnTo>
                    <a:pt x="200779" y="25097"/>
                  </a:lnTo>
                  <a:lnTo>
                    <a:pt x="25097" y="25097"/>
                  </a:lnTo>
                  <a:lnTo>
                    <a:pt x="25097" y="200779"/>
                  </a:lnTo>
                  <a:close/>
                </a:path>
              </a:pathLst>
            </a:custGeom>
            <a:grpFill/>
            <a:ln w="25003" cap="flat">
              <a:noFill/>
              <a:prstDash val="solid"/>
              <a:miter/>
            </a:ln>
          </p:spPr>
          <p:txBody>
            <a:bodyPr rtlCol="0" anchor="ctr"/>
            <a:lstStyle/>
            <a:p>
              <a:endParaRPr lang="es-ES"/>
            </a:p>
          </p:txBody>
        </p:sp>
        <p:sp>
          <p:nvSpPr>
            <p:cNvPr id="45" name="Forma libre 44">
              <a:extLst>
                <a:ext uri="{FF2B5EF4-FFF2-40B4-BE49-F238E27FC236}">
                  <a16:creationId xmlns:a16="http://schemas.microsoft.com/office/drawing/2014/main" id="{E5B1135E-5D04-E2EE-2B93-D2D0081796EA}"/>
                </a:ext>
              </a:extLst>
            </p:cNvPr>
            <p:cNvSpPr/>
            <p:nvPr/>
          </p:nvSpPr>
          <p:spPr>
            <a:xfrm>
              <a:off x="6592355" y="2746133"/>
              <a:ext cx="225876" cy="225876"/>
            </a:xfrm>
            <a:custGeom>
              <a:avLst/>
              <a:gdLst>
                <a:gd name="connsiteX0" fmla="*/ 213328 w 225876"/>
                <a:gd name="connsiteY0" fmla="*/ 225877 h 225876"/>
                <a:gd name="connsiteX1" fmla="*/ 12549 w 225876"/>
                <a:gd name="connsiteY1" fmla="*/ 225877 h 225876"/>
                <a:gd name="connsiteX2" fmla="*/ 0 w 225876"/>
                <a:gd name="connsiteY2" fmla="*/ 213328 h 225876"/>
                <a:gd name="connsiteX3" fmla="*/ 0 w 225876"/>
                <a:gd name="connsiteY3" fmla="*/ 12549 h 225876"/>
                <a:gd name="connsiteX4" fmla="*/ 12549 w 225876"/>
                <a:gd name="connsiteY4" fmla="*/ 0 h 225876"/>
                <a:gd name="connsiteX5" fmla="*/ 213328 w 225876"/>
                <a:gd name="connsiteY5" fmla="*/ 0 h 225876"/>
                <a:gd name="connsiteX6" fmla="*/ 225877 w 225876"/>
                <a:gd name="connsiteY6" fmla="*/ 12549 h 225876"/>
                <a:gd name="connsiteX7" fmla="*/ 225877 w 225876"/>
                <a:gd name="connsiteY7" fmla="*/ 213328 h 225876"/>
                <a:gd name="connsiteX8" fmla="*/ 213328 w 225876"/>
                <a:gd name="connsiteY8" fmla="*/ 225877 h 225876"/>
                <a:gd name="connsiteX9" fmla="*/ 25097 w 225876"/>
                <a:gd name="connsiteY9" fmla="*/ 200779 h 225876"/>
                <a:gd name="connsiteX10" fmla="*/ 200779 w 225876"/>
                <a:gd name="connsiteY10" fmla="*/ 200779 h 225876"/>
                <a:gd name="connsiteX11" fmla="*/ 200779 w 225876"/>
                <a:gd name="connsiteY11" fmla="*/ 25097 h 225876"/>
                <a:gd name="connsiteX12" fmla="*/ 25097 w 225876"/>
                <a:gd name="connsiteY12" fmla="*/ 25097 h 225876"/>
                <a:gd name="connsiteX13" fmla="*/ 25097 w 225876"/>
                <a:gd name="connsiteY13" fmla="*/ 200779 h 225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5876" h="225876">
                  <a:moveTo>
                    <a:pt x="213328" y="225877"/>
                  </a:moveTo>
                  <a:lnTo>
                    <a:pt x="12549" y="225877"/>
                  </a:lnTo>
                  <a:cubicBezTo>
                    <a:pt x="5622" y="225877"/>
                    <a:pt x="0" y="220255"/>
                    <a:pt x="0" y="213328"/>
                  </a:cubicBezTo>
                  <a:lnTo>
                    <a:pt x="0" y="12549"/>
                  </a:lnTo>
                  <a:cubicBezTo>
                    <a:pt x="0" y="5622"/>
                    <a:pt x="5622" y="0"/>
                    <a:pt x="12549" y="0"/>
                  </a:cubicBezTo>
                  <a:lnTo>
                    <a:pt x="213328" y="0"/>
                  </a:lnTo>
                  <a:cubicBezTo>
                    <a:pt x="220255" y="0"/>
                    <a:pt x="225877" y="5622"/>
                    <a:pt x="225877" y="12549"/>
                  </a:cubicBezTo>
                  <a:lnTo>
                    <a:pt x="225877" y="213328"/>
                  </a:lnTo>
                  <a:cubicBezTo>
                    <a:pt x="225877" y="220255"/>
                    <a:pt x="220255" y="225877"/>
                    <a:pt x="213328" y="225877"/>
                  </a:cubicBezTo>
                  <a:close/>
                  <a:moveTo>
                    <a:pt x="25097" y="200779"/>
                  </a:moveTo>
                  <a:lnTo>
                    <a:pt x="200779" y="200779"/>
                  </a:lnTo>
                  <a:lnTo>
                    <a:pt x="200779" y="25097"/>
                  </a:lnTo>
                  <a:lnTo>
                    <a:pt x="25097" y="25097"/>
                  </a:lnTo>
                  <a:lnTo>
                    <a:pt x="25097" y="200779"/>
                  </a:lnTo>
                  <a:close/>
                </a:path>
              </a:pathLst>
            </a:custGeom>
            <a:grpFill/>
            <a:ln w="25003" cap="flat">
              <a:noFill/>
              <a:prstDash val="solid"/>
              <a:miter/>
            </a:ln>
          </p:spPr>
          <p:txBody>
            <a:bodyPr rtlCol="0" anchor="ctr"/>
            <a:lstStyle/>
            <a:p>
              <a:endParaRPr lang="es-ES"/>
            </a:p>
          </p:txBody>
        </p:sp>
        <p:sp>
          <p:nvSpPr>
            <p:cNvPr id="46" name="Forma libre 45">
              <a:extLst>
                <a:ext uri="{FF2B5EF4-FFF2-40B4-BE49-F238E27FC236}">
                  <a16:creationId xmlns:a16="http://schemas.microsoft.com/office/drawing/2014/main" id="{91ED41D5-1633-C458-6C19-8563CCB51E86}"/>
                </a:ext>
              </a:extLst>
            </p:cNvPr>
            <p:cNvSpPr/>
            <p:nvPr/>
          </p:nvSpPr>
          <p:spPr>
            <a:xfrm>
              <a:off x="6993914" y="2269282"/>
              <a:ext cx="301168" cy="301168"/>
            </a:xfrm>
            <a:custGeom>
              <a:avLst/>
              <a:gdLst>
                <a:gd name="connsiteX0" fmla="*/ 213328 w 301168"/>
                <a:gd name="connsiteY0" fmla="*/ 301169 h 301168"/>
                <a:gd name="connsiteX1" fmla="*/ 12549 w 301168"/>
                <a:gd name="connsiteY1" fmla="*/ 301169 h 301168"/>
                <a:gd name="connsiteX2" fmla="*/ 0 w 301168"/>
                <a:gd name="connsiteY2" fmla="*/ 288620 h 301168"/>
                <a:gd name="connsiteX3" fmla="*/ 0 w 301168"/>
                <a:gd name="connsiteY3" fmla="*/ 87841 h 301168"/>
                <a:gd name="connsiteX4" fmla="*/ 3664 w 301168"/>
                <a:gd name="connsiteY4" fmla="*/ 78956 h 301168"/>
                <a:gd name="connsiteX5" fmla="*/ 78956 w 301168"/>
                <a:gd name="connsiteY5" fmla="*/ 3664 h 301168"/>
                <a:gd name="connsiteX6" fmla="*/ 87841 w 301168"/>
                <a:gd name="connsiteY6" fmla="*/ 0 h 301168"/>
                <a:gd name="connsiteX7" fmla="*/ 288620 w 301168"/>
                <a:gd name="connsiteY7" fmla="*/ 0 h 301168"/>
                <a:gd name="connsiteX8" fmla="*/ 301169 w 301168"/>
                <a:gd name="connsiteY8" fmla="*/ 12549 h 301168"/>
                <a:gd name="connsiteX9" fmla="*/ 301169 w 301168"/>
                <a:gd name="connsiteY9" fmla="*/ 213328 h 301168"/>
                <a:gd name="connsiteX10" fmla="*/ 297505 w 301168"/>
                <a:gd name="connsiteY10" fmla="*/ 222212 h 301168"/>
                <a:gd name="connsiteX11" fmla="*/ 222212 w 301168"/>
                <a:gd name="connsiteY11" fmla="*/ 297505 h 301168"/>
                <a:gd name="connsiteX12" fmla="*/ 213328 w 301168"/>
                <a:gd name="connsiteY12" fmla="*/ 301169 h 301168"/>
                <a:gd name="connsiteX13" fmla="*/ 25097 w 301168"/>
                <a:gd name="connsiteY13" fmla="*/ 276071 h 301168"/>
                <a:gd name="connsiteX14" fmla="*/ 208133 w 301168"/>
                <a:gd name="connsiteY14" fmla="*/ 276071 h 301168"/>
                <a:gd name="connsiteX15" fmla="*/ 276071 w 301168"/>
                <a:gd name="connsiteY15" fmla="*/ 208133 h 301168"/>
                <a:gd name="connsiteX16" fmla="*/ 276071 w 301168"/>
                <a:gd name="connsiteY16" fmla="*/ 25097 h 301168"/>
                <a:gd name="connsiteX17" fmla="*/ 93036 w 301168"/>
                <a:gd name="connsiteY17" fmla="*/ 25097 h 301168"/>
                <a:gd name="connsiteX18" fmla="*/ 25097 w 301168"/>
                <a:gd name="connsiteY18" fmla="*/ 93036 h 301168"/>
                <a:gd name="connsiteX19" fmla="*/ 25097 w 301168"/>
                <a:gd name="connsiteY19" fmla="*/ 276071 h 301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01168" h="301168">
                  <a:moveTo>
                    <a:pt x="213328" y="301169"/>
                  </a:moveTo>
                  <a:lnTo>
                    <a:pt x="12549" y="301169"/>
                  </a:lnTo>
                  <a:cubicBezTo>
                    <a:pt x="5622" y="301169"/>
                    <a:pt x="0" y="295547"/>
                    <a:pt x="0" y="288620"/>
                  </a:cubicBezTo>
                  <a:lnTo>
                    <a:pt x="0" y="87841"/>
                  </a:lnTo>
                  <a:cubicBezTo>
                    <a:pt x="0" y="84503"/>
                    <a:pt x="1330" y="81316"/>
                    <a:pt x="3664" y="78956"/>
                  </a:cubicBezTo>
                  <a:lnTo>
                    <a:pt x="78956" y="3664"/>
                  </a:lnTo>
                  <a:cubicBezTo>
                    <a:pt x="81316" y="1330"/>
                    <a:pt x="84503" y="0"/>
                    <a:pt x="87841" y="0"/>
                  </a:cubicBezTo>
                  <a:lnTo>
                    <a:pt x="288620" y="0"/>
                  </a:lnTo>
                  <a:cubicBezTo>
                    <a:pt x="295547" y="0"/>
                    <a:pt x="301169" y="5622"/>
                    <a:pt x="301169" y="12549"/>
                  </a:cubicBezTo>
                  <a:lnTo>
                    <a:pt x="301169" y="213328"/>
                  </a:lnTo>
                  <a:cubicBezTo>
                    <a:pt x="301169" y="216666"/>
                    <a:pt x="299839" y="219853"/>
                    <a:pt x="297505" y="222212"/>
                  </a:cubicBezTo>
                  <a:lnTo>
                    <a:pt x="222212" y="297505"/>
                  </a:lnTo>
                  <a:cubicBezTo>
                    <a:pt x="219853" y="299839"/>
                    <a:pt x="216666" y="301169"/>
                    <a:pt x="213328" y="301169"/>
                  </a:cubicBezTo>
                  <a:close/>
                  <a:moveTo>
                    <a:pt x="25097" y="276071"/>
                  </a:moveTo>
                  <a:lnTo>
                    <a:pt x="208133" y="276071"/>
                  </a:lnTo>
                  <a:lnTo>
                    <a:pt x="276071" y="208133"/>
                  </a:lnTo>
                  <a:lnTo>
                    <a:pt x="276071" y="25097"/>
                  </a:lnTo>
                  <a:lnTo>
                    <a:pt x="93036" y="25097"/>
                  </a:lnTo>
                  <a:lnTo>
                    <a:pt x="25097" y="93036"/>
                  </a:lnTo>
                  <a:lnTo>
                    <a:pt x="25097" y="276071"/>
                  </a:lnTo>
                  <a:close/>
                </a:path>
              </a:pathLst>
            </a:custGeom>
            <a:grpFill/>
            <a:ln w="25003" cap="flat">
              <a:noFill/>
              <a:prstDash val="solid"/>
              <a:miter/>
            </a:ln>
          </p:spPr>
          <p:txBody>
            <a:bodyPr rtlCol="0" anchor="ctr"/>
            <a:lstStyle/>
            <a:p>
              <a:endParaRPr lang="es-ES"/>
            </a:p>
          </p:txBody>
        </p:sp>
        <p:sp>
          <p:nvSpPr>
            <p:cNvPr id="47" name="Forma libre 46">
              <a:extLst>
                <a:ext uri="{FF2B5EF4-FFF2-40B4-BE49-F238E27FC236}">
                  <a16:creationId xmlns:a16="http://schemas.microsoft.com/office/drawing/2014/main" id="{95A54A46-35EE-8E0F-691B-1813CA6C9C92}"/>
                </a:ext>
              </a:extLst>
            </p:cNvPr>
            <p:cNvSpPr/>
            <p:nvPr/>
          </p:nvSpPr>
          <p:spPr>
            <a:xfrm>
              <a:off x="6993914" y="2344575"/>
              <a:ext cx="225876" cy="225876"/>
            </a:xfrm>
            <a:custGeom>
              <a:avLst/>
              <a:gdLst>
                <a:gd name="connsiteX0" fmla="*/ 213328 w 225876"/>
                <a:gd name="connsiteY0" fmla="*/ 225877 h 225876"/>
                <a:gd name="connsiteX1" fmla="*/ 12549 w 225876"/>
                <a:gd name="connsiteY1" fmla="*/ 225877 h 225876"/>
                <a:gd name="connsiteX2" fmla="*/ 0 w 225876"/>
                <a:gd name="connsiteY2" fmla="*/ 213328 h 225876"/>
                <a:gd name="connsiteX3" fmla="*/ 0 w 225876"/>
                <a:gd name="connsiteY3" fmla="*/ 12549 h 225876"/>
                <a:gd name="connsiteX4" fmla="*/ 12549 w 225876"/>
                <a:gd name="connsiteY4" fmla="*/ 0 h 225876"/>
                <a:gd name="connsiteX5" fmla="*/ 213328 w 225876"/>
                <a:gd name="connsiteY5" fmla="*/ 0 h 225876"/>
                <a:gd name="connsiteX6" fmla="*/ 225877 w 225876"/>
                <a:gd name="connsiteY6" fmla="*/ 12549 h 225876"/>
                <a:gd name="connsiteX7" fmla="*/ 225877 w 225876"/>
                <a:gd name="connsiteY7" fmla="*/ 213328 h 225876"/>
                <a:gd name="connsiteX8" fmla="*/ 213328 w 225876"/>
                <a:gd name="connsiteY8" fmla="*/ 225877 h 225876"/>
                <a:gd name="connsiteX9" fmla="*/ 25097 w 225876"/>
                <a:gd name="connsiteY9" fmla="*/ 200779 h 225876"/>
                <a:gd name="connsiteX10" fmla="*/ 200779 w 225876"/>
                <a:gd name="connsiteY10" fmla="*/ 200779 h 225876"/>
                <a:gd name="connsiteX11" fmla="*/ 200779 w 225876"/>
                <a:gd name="connsiteY11" fmla="*/ 25097 h 225876"/>
                <a:gd name="connsiteX12" fmla="*/ 25097 w 225876"/>
                <a:gd name="connsiteY12" fmla="*/ 25097 h 225876"/>
                <a:gd name="connsiteX13" fmla="*/ 25097 w 225876"/>
                <a:gd name="connsiteY13" fmla="*/ 200779 h 225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5876" h="225876">
                  <a:moveTo>
                    <a:pt x="213328" y="225877"/>
                  </a:moveTo>
                  <a:lnTo>
                    <a:pt x="12549" y="225877"/>
                  </a:lnTo>
                  <a:cubicBezTo>
                    <a:pt x="5622" y="225877"/>
                    <a:pt x="0" y="220255"/>
                    <a:pt x="0" y="213328"/>
                  </a:cubicBezTo>
                  <a:lnTo>
                    <a:pt x="0" y="12549"/>
                  </a:lnTo>
                  <a:cubicBezTo>
                    <a:pt x="0" y="5622"/>
                    <a:pt x="5622" y="0"/>
                    <a:pt x="12549" y="0"/>
                  </a:cubicBezTo>
                  <a:lnTo>
                    <a:pt x="213328" y="0"/>
                  </a:lnTo>
                  <a:cubicBezTo>
                    <a:pt x="220255" y="0"/>
                    <a:pt x="225877" y="5622"/>
                    <a:pt x="225877" y="12549"/>
                  </a:cubicBezTo>
                  <a:lnTo>
                    <a:pt x="225877" y="213328"/>
                  </a:lnTo>
                  <a:cubicBezTo>
                    <a:pt x="225877" y="220255"/>
                    <a:pt x="220255" y="225877"/>
                    <a:pt x="213328" y="225877"/>
                  </a:cubicBezTo>
                  <a:close/>
                  <a:moveTo>
                    <a:pt x="25097" y="200779"/>
                  </a:moveTo>
                  <a:lnTo>
                    <a:pt x="200779" y="200779"/>
                  </a:lnTo>
                  <a:lnTo>
                    <a:pt x="200779" y="25097"/>
                  </a:lnTo>
                  <a:lnTo>
                    <a:pt x="25097" y="25097"/>
                  </a:lnTo>
                  <a:lnTo>
                    <a:pt x="25097" y="200779"/>
                  </a:lnTo>
                  <a:close/>
                </a:path>
              </a:pathLst>
            </a:custGeom>
            <a:grpFill/>
            <a:ln w="25003" cap="flat">
              <a:noFill/>
              <a:prstDash val="solid"/>
              <a:miter/>
            </a:ln>
          </p:spPr>
          <p:txBody>
            <a:bodyPr rtlCol="0" anchor="ctr"/>
            <a:lstStyle/>
            <a:p>
              <a:endParaRPr lang="es-ES"/>
            </a:p>
          </p:txBody>
        </p:sp>
        <p:sp>
          <p:nvSpPr>
            <p:cNvPr id="48" name="Forma libre 47">
              <a:extLst>
                <a:ext uri="{FF2B5EF4-FFF2-40B4-BE49-F238E27FC236}">
                  <a16:creationId xmlns:a16="http://schemas.microsoft.com/office/drawing/2014/main" id="{17852090-E859-CB54-32CA-D85BAB54B51E}"/>
                </a:ext>
              </a:extLst>
            </p:cNvPr>
            <p:cNvSpPr/>
            <p:nvPr/>
          </p:nvSpPr>
          <p:spPr>
            <a:xfrm>
              <a:off x="6592355" y="2344575"/>
              <a:ext cx="225876" cy="225876"/>
            </a:xfrm>
            <a:custGeom>
              <a:avLst/>
              <a:gdLst>
                <a:gd name="connsiteX0" fmla="*/ 213328 w 225876"/>
                <a:gd name="connsiteY0" fmla="*/ 225877 h 225876"/>
                <a:gd name="connsiteX1" fmla="*/ 12549 w 225876"/>
                <a:gd name="connsiteY1" fmla="*/ 225877 h 225876"/>
                <a:gd name="connsiteX2" fmla="*/ 0 w 225876"/>
                <a:gd name="connsiteY2" fmla="*/ 213328 h 225876"/>
                <a:gd name="connsiteX3" fmla="*/ 0 w 225876"/>
                <a:gd name="connsiteY3" fmla="*/ 12549 h 225876"/>
                <a:gd name="connsiteX4" fmla="*/ 12549 w 225876"/>
                <a:gd name="connsiteY4" fmla="*/ 0 h 225876"/>
                <a:gd name="connsiteX5" fmla="*/ 213328 w 225876"/>
                <a:gd name="connsiteY5" fmla="*/ 0 h 225876"/>
                <a:gd name="connsiteX6" fmla="*/ 225877 w 225876"/>
                <a:gd name="connsiteY6" fmla="*/ 12549 h 225876"/>
                <a:gd name="connsiteX7" fmla="*/ 225877 w 225876"/>
                <a:gd name="connsiteY7" fmla="*/ 213328 h 225876"/>
                <a:gd name="connsiteX8" fmla="*/ 213328 w 225876"/>
                <a:gd name="connsiteY8" fmla="*/ 225877 h 225876"/>
                <a:gd name="connsiteX9" fmla="*/ 25097 w 225876"/>
                <a:gd name="connsiteY9" fmla="*/ 200779 h 225876"/>
                <a:gd name="connsiteX10" fmla="*/ 200779 w 225876"/>
                <a:gd name="connsiteY10" fmla="*/ 200779 h 225876"/>
                <a:gd name="connsiteX11" fmla="*/ 200779 w 225876"/>
                <a:gd name="connsiteY11" fmla="*/ 25097 h 225876"/>
                <a:gd name="connsiteX12" fmla="*/ 25097 w 225876"/>
                <a:gd name="connsiteY12" fmla="*/ 25097 h 225876"/>
                <a:gd name="connsiteX13" fmla="*/ 25097 w 225876"/>
                <a:gd name="connsiteY13" fmla="*/ 200779 h 225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5876" h="225876">
                  <a:moveTo>
                    <a:pt x="213328" y="225877"/>
                  </a:moveTo>
                  <a:lnTo>
                    <a:pt x="12549" y="225877"/>
                  </a:lnTo>
                  <a:cubicBezTo>
                    <a:pt x="5622" y="225877"/>
                    <a:pt x="0" y="220255"/>
                    <a:pt x="0" y="213328"/>
                  </a:cubicBezTo>
                  <a:lnTo>
                    <a:pt x="0" y="12549"/>
                  </a:lnTo>
                  <a:cubicBezTo>
                    <a:pt x="0" y="5622"/>
                    <a:pt x="5622" y="0"/>
                    <a:pt x="12549" y="0"/>
                  </a:cubicBezTo>
                  <a:lnTo>
                    <a:pt x="213328" y="0"/>
                  </a:lnTo>
                  <a:cubicBezTo>
                    <a:pt x="220255" y="0"/>
                    <a:pt x="225877" y="5622"/>
                    <a:pt x="225877" y="12549"/>
                  </a:cubicBezTo>
                  <a:lnTo>
                    <a:pt x="225877" y="213328"/>
                  </a:lnTo>
                  <a:cubicBezTo>
                    <a:pt x="225877" y="220255"/>
                    <a:pt x="220255" y="225877"/>
                    <a:pt x="213328" y="225877"/>
                  </a:cubicBezTo>
                  <a:close/>
                  <a:moveTo>
                    <a:pt x="25097" y="200779"/>
                  </a:moveTo>
                  <a:lnTo>
                    <a:pt x="200779" y="200779"/>
                  </a:lnTo>
                  <a:lnTo>
                    <a:pt x="200779" y="25097"/>
                  </a:lnTo>
                  <a:lnTo>
                    <a:pt x="25097" y="25097"/>
                  </a:lnTo>
                  <a:lnTo>
                    <a:pt x="25097" y="200779"/>
                  </a:lnTo>
                  <a:close/>
                </a:path>
              </a:pathLst>
            </a:custGeom>
            <a:grpFill/>
            <a:ln w="25003" cap="flat">
              <a:noFill/>
              <a:prstDash val="solid"/>
              <a:miter/>
            </a:ln>
          </p:spPr>
          <p:txBody>
            <a:bodyPr rtlCol="0" anchor="ctr"/>
            <a:lstStyle/>
            <a:p>
              <a:endParaRPr lang="es-ES"/>
            </a:p>
          </p:txBody>
        </p:sp>
        <p:sp>
          <p:nvSpPr>
            <p:cNvPr id="49" name="Forma libre 48">
              <a:extLst>
                <a:ext uri="{FF2B5EF4-FFF2-40B4-BE49-F238E27FC236}">
                  <a16:creationId xmlns:a16="http://schemas.microsoft.com/office/drawing/2014/main" id="{E95365DA-796B-B106-9C2A-1A7253E5FCF0}"/>
                </a:ext>
              </a:extLst>
            </p:cNvPr>
            <p:cNvSpPr/>
            <p:nvPr/>
          </p:nvSpPr>
          <p:spPr>
            <a:xfrm>
              <a:off x="7194687" y="2683408"/>
              <a:ext cx="87828" cy="87822"/>
            </a:xfrm>
            <a:custGeom>
              <a:avLst/>
              <a:gdLst>
                <a:gd name="connsiteX0" fmla="*/ 12555 w 87828"/>
                <a:gd name="connsiteY0" fmla="*/ 87822 h 87822"/>
                <a:gd name="connsiteX1" fmla="*/ 3670 w 87828"/>
                <a:gd name="connsiteY1" fmla="*/ 84158 h 87822"/>
                <a:gd name="connsiteX2" fmla="*/ 3670 w 87828"/>
                <a:gd name="connsiteY2" fmla="*/ 66414 h 87822"/>
                <a:gd name="connsiteX3" fmla="*/ 66414 w 87828"/>
                <a:gd name="connsiteY3" fmla="*/ 3670 h 87822"/>
                <a:gd name="connsiteX4" fmla="*/ 84158 w 87828"/>
                <a:gd name="connsiteY4" fmla="*/ 3670 h 87822"/>
                <a:gd name="connsiteX5" fmla="*/ 84158 w 87828"/>
                <a:gd name="connsiteY5" fmla="*/ 21414 h 87822"/>
                <a:gd name="connsiteX6" fmla="*/ 21414 w 87828"/>
                <a:gd name="connsiteY6" fmla="*/ 84158 h 87822"/>
                <a:gd name="connsiteX7" fmla="*/ 12555 w 87828"/>
                <a:gd name="connsiteY7" fmla="*/ 87822 h 87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828" h="87822">
                  <a:moveTo>
                    <a:pt x="12555" y="87822"/>
                  </a:moveTo>
                  <a:cubicBezTo>
                    <a:pt x="9343" y="87822"/>
                    <a:pt x="6130" y="86592"/>
                    <a:pt x="3670" y="84158"/>
                  </a:cubicBezTo>
                  <a:cubicBezTo>
                    <a:pt x="-1223" y="79264"/>
                    <a:pt x="-1223" y="71308"/>
                    <a:pt x="3670" y="66414"/>
                  </a:cubicBezTo>
                  <a:lnTo>
                    <a:pt x="66414" y="3670"/>
                  </a:lnTo>
                  <a:cubicBezTo>
                    <a:pt x="71308" y="-1223"/>
                    <a:pt x="79264" y="-1223"/>
                    <a:pt x="84158" y="3670"/>
                  </a:cubicBezTo>
                  <a:cubicBezTo>
                    <a:pt x="89052" y="8564"/>
                    <a:pt x="89052" y="16520"/>
                    <a:pt x="84158" y="21414"/>
                  </a:cubicBezTo>
                  <a:lnTo>
                    <a:pt x="21414" y="84158"/>
                  </a:lnTo>
                  <a:cubicBezTo>
                    <a:pt x="18980" y="86592"/>
                    <a:pt x="15767" y="87822"/>
                    <a:pt x="12555" y="87822"/>
                  </a:cubicBezTo>
                  <a:close/>
                </a:path>
              </a:pathLst>
            </a:custGeom>
            <a:grpFill/>
            <a:ln w="25003" cap="flat">
              <a:noFill/>
              <a:prstDash val="solid"/>
              <a:miter/>
            </a:ln>
          </p:spPr>
          <p:txBody>
            <a:bodyPr rtlCol="0" anchor="ctr"/>
            <a:lstStyle/>
            <a:p>
              <a:endParaRPr lang="es-ES"/>
            </a:p>
          </p:txBody>
        </p:sp>
        <p:sp>
          <p:nvSpPr>
            <p:cNvPr id="50" name="Forma libre 49">
              <a:extLst>
                <a:ext uri="{FF2B5EF4-FFF2-40B4-BE49-F238E27FC236}">
                  <a16:creationId xmlns:a16="http://schemas.microsoft.com/office/drawing/2014/main" id="{578A92F0-1720-8F17-9426-15F75B329741}"/>
                </a:ext>
              </a:extLst>
            </p:cNvPr>
            <p:cNvSpPr/>
            <p:nvPr/>
          </p:nvSpPr>
          <p:spPr>
            <a:xfrm>
              <a:off x="6793128" y="2683408"/>
              <a:ext cx="87828" cy="87822"/>
            </a:xfrm>
            <a:custGeom>
              <a:avLst/>
              <a:gdLst>
                <a:gd name="connsiteX0" fmla="*/ 12555 w 87828"/>
                <a:gd name="connsiteY0" fmla="*/ 87822 h 87822"/>
                <a:gd name="connsiteX1" fmla="*/ 3670 w 87828"/>
                <a:gd name="connsiteY1" fmla="*/ 84158 h 87822"/>
                <a:gd name="connsiteX2" fmla="*/ 3670 w 87828"/>
                <a:gd name="connsiteY2" fmla="*/ 66414 h 87822"/>
                <a:gd name="connsiteX3" fmla="*/ 66414 w 87828"/>
                <a:gd name="connsiteY3" fmla="*/ 3670 h 87822"/>
                <a:gd name="connsiteX4" fmla="*/ 84158 w 87828"/>
                <a:gd name="connsiteY4" fmla="*/ 3670 h 87822"/>
                <a:gd name="connsiteX5" fmla="*/ 84158 w 87828"/>
                <a:gd name="connsiteY5" fmla="*/ 21414 h 87822"/>
                <a:gd name="connsiteX6" fmla="*/ 21414 w 87828"/>
                <a:gd name="connsiteY6" fmla="*/ 84158 h 87822"/>
                <a:gd name="connsiteX7" fmla="*/ 12555 w 87828"/>
                <a:gd name="connsiteY7" fmla="*/ 87822 h 87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828" h="87822">
                  <a:moveTo>
                    <a:pt x="12555" y="87822"/>
                  </a:moveTo>
                  <a:cubicBezTo>
                    <a:pt x="9343" y="87822"/>
                    <a:pt x="6130" y="86592"/>
                    <a:pt x="3670" y="84158"/>
                  </a:cubicBezTo>
                  <a:cubicBezTo>
                    <a:pt x="-1223" y="79264"/>
                    <a:pt x="-1223" y="71308"/>
                    <a:pt x="3670" y="66414"/>
                  </a:cubicBezTo>
                  <a:lnTo>
                    <a:pt x="66414" y="3670"/>
                  </a:lnTo>
                  <a:cubicBezTo>
                    <a:pt x="71308" y="-1223"/>
                    <a:pt x="79264" y="-1223"/>
                    <a:pt x="84158" y="3670"/>
                  </a:cubicBezTo>
                  <a:cubicBezTo>
                    <a:pt x="89052" y="8564"/>
                    <a:pt x="89052" y="16520"/>
                    <a:pt x="84158" y="21414"/>
                  </a:cubicBezTo>
                  <a:lnTo>
                    <a:pt x="21414" y="84158"/>
                  </a:lnTo>
                  <a:cubicBezTo>
                    <a:pt x="18980" y="86592"/>
                    <a:pt x="15767" y="87822"/>
                    <a:pt x="12555" y="87822"/>
                  </a:cubicBezTo>
                  <a:close/>
                </a:path>
              </a:pathLst>
            </a:custGeom>
            <a:grpFill/>
            <a:ln w="25003" cap="flat">
              <a:noFill/>
              <a:prstDash val="solid"/>
              <a:miter/>
            </a:ln>
          </p:spPr>
          <p:txBody>
            <a:bodyPr rtlCol="0" anchor="ctr"/>
            <a:lstStyle/>
            <a:p>
              <a:endParaRPr lang="es-ES"/>
            </a:p>
          </p:txBody>
        </p:sp>
        <p:sp>
          <p:nvSpPr>
            <p:cNvPr id="51" name="Forma libre 50">
              <a:extLst>
                <a:ext uri="{FF2B5EF4-FFF2-40B4-BE49-F238E27FC236}">
                  <a16:creationId xmlns:a16="http://schemas.microsoft.com/office/drawing/2014/main" id="{ED898EFA-289B-59CB-D90D-2BC32713855A}"/>
                </a:ext>
              </a:extLst>
            </p:cNvPr>
            <p:cNvSpPr/>
            <p:nvPr/>
          </p:nvSpPr>
          <p:spPr>
            <a:xfrm>
              <a:off x="7194687" y="2281850"/>
              <a:ext cx="87828" cy="87822"/>
            </a:xfrm>
            <a:custGeom>
              <a:avLst/>
              <a:gdLst>
                <a:gd name="connsiteX0" fmla="*/ 12555 w 87828"/>
                <a:gd name="connsiteY0" fmla="*/ 87822 h 87822"/>
                <a:gd name="connsiteX1" fmla="*/ 3670 w 87828"/>
                <a:gd name="connsiteY1" fmla="*/ 84158 h 87822"/>
                <a:gd name="connsiteX2" fmla="*/ 3670 w 87828"/>
                <a:gd name="connsiteY2" fmla="*/ 66414 h 87822"/>
                <a:gd name="connsiteX3" fmla="*/ 66414 w 87828"/>
                <a:gd name="connsiteY3" fmla="*/ 3670 h 87822"/>
                <a:gd name="connsiteX4" fmla="*/ 84158 w 87828"/>
                <a:gd name="connsiteY4" fmla="*/ 3670 h 87822"/>
                <a:gd name="connsiteX5" fmla="*/ 84158 w 87828"/>
                <a:gd name="connsiteY5" fmla="*/ 21414 h 87822"/>
                <a:gd name="connsiteX6" fmla="*/ 21414 w 87828"/>
                <a:gd name="connsiteY6" fmla="*/ 84158 h 87822"/>
                <a:gd name="connsiteX7" fmla="*/ 12555 w 87828"/>
                <a:gd name="connsiteY7" fmla="*/ 87822 h 87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828" h="87822">
                  <a:moveTo>
                    <a:pt x="12555" y="87822"/>
                  </a:moveTo>
                  <a:cubicBezTo>
                    <a:pt x="9343" y="87822"/>
                    <a:pt x="6130" y="86592"/>
                    <a:pt x="3670" y="84158"/>
                  </a:cubicBezTo>
                  <a:cubicBezTo>
                    <a:pt x="-1223" y="79264"/>
                    <a:pt x="-1223" y="71308"/>
                    <a:pt x="3670" y="66414"/>
                  </a:cubicBezTo>
                  <a:lnTo>
                    <a:pt x="66414" y="3670"/>
                  </a:lnTo>
                  <a:cubicBezTo>
                    <a:pt x="71308" y="-1223"/>
                    <a:pt x="79264" y="-1223"/>
                    <a:pt x="84158" y="3670"/>
                  </a:cubicBezTo>
                  <a:cubicBezTo>
                    <a:pt x="89052" y="8564"/>
                    <a:pt x="89052" y="16520"/>
                    <a:pt x="84158" y="21414"/>
                  </a:cubicBezTo>
                  <a:lnTo>
                    <a:pt x="21414" y="84158"/>
                  </a:lnTo>
                  <a:cubicBezTo>
                    <a:pt x="18980" y="86592"/>
                    <a:pt x="15767" y="87822"/>
                    <a:pt x="12555" y="87822"/>
                  </a:cubicBezTo>
                  <a:close/>
                </a:path>
              </a:pathLst>
            </a:custGeom>
            <a:grpFill/>
            <a:ln w="25003" cap="flat">
              <a:noFill/>
              <a:prstDash val="solid"/>
              <a:miter/>
            </a:ln>
          </p:spPr>
          <p:txBody>
            <a:bodyPr rtlCol="0" anchor="ctr"/>
            <a:lstStyle/>
            <a:p>
              <a:endParaRPr lang="es-ES"/>
            </a:p>
          </p:txBody>
        </p:sp>
        <p:sp>
          <p:nvSpPr>
            <p:cNvPr id="52" name="Forma libre 51">
              <a:extLst>
                <a:ext uri="{FF2B5EF4-FFF2-40B4-BE49-F238E27FC236}">
                  <a16:creationId xmlns:a16="http://schemas.microsoft.com/office/drawing/2014/main" id="{E3891715-A51C-C1CF-8F49-2C8D62780751}"/>
                </a:ext>
              </a:extLst>
            </p:cNvPr>
            <p:cNvSpPr/>
            <p:nvPr/>
          </p:nvSpPr>
          <p:spPr>
            <a:xfrm>
              <a:off x="6793128" y="2281850"/>
              <a:ext cx="87828" cy="87822"/>
            </a:xfrm>
            <a:custGeom>
              <a:avLst/>
              <a:gdLst>
                <a:gd name="connsiteX0" fmla="*/ 12555 w 87828"/>
                <a:gd name="connsiteY0" fmla="*/ 87822 h 87822"/>
                <a:gd name="connsiteX1" fmla="*/ 3670 w 87828"/>
                <a:gd name="connsiteY1" fmla="*/ 84158 h 87822"/>
                <a:gd name="connsiteX2" fmla="*/ 3670 w 87828"/>
                <a:gd name="connsiteY2" fmla="*/ 66414 h 87822"/>
                <a:gd name="connsiteX3" fmla="*/ 66414 w 87828"/>
                <a:gd name="connsiteY3" fmla="*/ 3670 h 87822"/>
                <a:gd name="connsiteX4" fmla="*/ 84158 w 87828"/>
                <a:gd name="connsiteY4" fmla="*/ 3670 h 87822"/>
                <a:gd name="connsiteX5" fmla="*/ 84158 w 87828"/>
                <a:gd name="connsiteY5" fmla="*/ 21414 h 87822"/>
                <a:gd name="connsiteX6" fmla="*/ 21414 w 87828"/>
                <a:gd name="connsiteY6" fmla="*/ 84158 h 87822"/>
                <a:gd name="connsiteX7" fmla="*/ 12555 w 87828"/>
                <a:gd name="connsiteY7" fmla="*/ 87822 h 87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828" h="87822">
                  <a:moveTo>
                    <a:pt x="12555" y="87822"/>
                  </a:moveTo>
                  <a:cubicBezTo>
                    <a:pt x="9343" y="87822"/>
                    <a:pt x="6130" y="86592"/>
                    <a:pt x="3670" y="84158"/>
                  </a:cubicBezTo>
                  <a:cubicBezTo>
                    <a:pt x="-1223" y="79264"/>
                    <a:pt x="-1223" y="71308"/>
                    <a:pt x="3670" y="66414"/>
                  </a:cubicBezTo>
                  <a:lnTo>
                    <a:pt x="66414" y="3670"/>
                  </a:lnTo>
                  <a:cubicBezTo>
                    <a:pt x="71308" y="-1223"/>
                    <a:pt x="79264" y="-1223"/>
                    <a:pt x="84158" y="3670"/>
                  </a:cubicBezTo>
                  <a:cubicBezTo>
                    <a:pt x="89052" y="8564"/>
                    <a:pt x="89052" y="16520"/>
                    <a:pt x="84158" y="21414"/>
                  </a:cubicBezTo>
                  <a:lnTo>
                    <a:pt x="21414" y="84158"/>
                  </a:lnTo>
                  <a:cubicBezTo>
                    <a:pt x="18980" y="86592"/>
                    <a:pt x="15767" y="87822"/>
                    <a:pt x="12555" y="87822"/>
                  </a:cubicBezTo>
                  <a:close/>
                </a:path>
              </a:pathLst>
            </a:custGeom>
            <a:grpFill/>
            <a:ln w="25003" cap="flat">
              <a:noFill/>
              <a:prstDash val="solid"/>
              <a:miter/>
            </a:ln>
          </p:spPr>
          <p:txBody>
            <a:bodyPr rtlCol="0" anchor="ctr"/>
            <a:lstStyle/>
            <a:p>
              <a:endParaRPr lang="es-ES"/>
            </a:p>
          </p:txBody>
        </p:sp>
        <p:sp>
          <p:nvSpPr>
            <p:cNvPr id="53" name="Forma libre 52">
              <a:extLst>
                <a:ext uri="{FF2B5EF4-FFF2-40B4-BE49-F238E27FC236}">
                  <a16:creationId xmlns:a16="http://schemas.microsoft.com/office/drawing/2014/main" id="{75FBFB83-3DAA-EF21-7579-3A9748779172}"/>
                </a:ext>
              </a:extLst>
            </p:cNvPr>
            <p:cNvSpPr/>
            <p:nvPr/>
          </p:nvSpPr>
          <p:spPr>
            <a:xfrm>
              <a:off x="6843329" y="2821425"/>
              <a:ext cx="163133" cy="25097"/>
            </a:xfrm>
            <a:custGeom>
              <a:avLst/>
              <a:gdLst>
                <a:gd name="connsiteX0" fmla="*/ 150584 w 163133"/>
                <a:gd name="connsiteY0" fmla="*/ 25097 h 25097"/>
                <a:gd name="connsiteX1" fmla="*/ 12549 w 163133"/>
                <a:gd name="connsiteY1" fmla="*/ 25097 h 25097"/>
                <a:gd name="connsiteX2" fmla="*/ 0 w 163133"/>
                <a:gd name="connsiteY2" fmla="*/ 12549 h 25097"/>
                <a:gd name="connsiteX3" fmla="*/ 12549 w 163133"/>
                <a:gd name="connsiteY3" fmla="*/ 0 h 25097"/>
                <a:gd name="connsiteX4" fmla="*/ 150584 w 163133"/>
                <a:gd name="connsiteY4" fmla="*/ 0 h 25097"/>
                <a:gd name="connsiteX5" fmla="*/ 163133 w 163133"/>
                <a:gd name="connsiteY5" fmla="*/ 12549 h 25097"/>
                <a:gd name="connsiteX6" fmla="*/ 150584 w 163133"/>
                <a:gd name="connsiteY6" fmla="*/ 25097 h 2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3133" h="25097">
                  <a:moveTo>
                    <a:pt x="150584" y="25097"/>
                  </a:moveTo>
                  <a:lnTo>
                    <a:pt x="12549" y="25097"/>
                  </a:lnTo>
                  <a:cubicBezTo>
                    <a:pt x="5622" y="25097"/>
                    <a:pt x="0" y="19476"/>
                    <a:pt x="0" y="12549"/>
                  </a:cubicBezTo>
                  <a:cubicBezTo>
                    <a:pt x="0" y="5622"/>
                    <a:pt x="5622" y="0"/>
                    <a:pt x="12549" y="0"/>
                  </a:cubicBezTo>
                  <a:lnTo>
                    <a:pt x="150584" y="0"/>
                  </a:lnTo>
                  <a:cubicBezTo>
                    <a:pt x="157511" y="0"/>
                    <a:pt x="163133" y="5622"/>
                    <a:pt x="163133" y="12549"/>
                  </a:cubicBezTo>
                  <a:cubicBezTo>
                    <a:pt x="163133" y="19476"/>
                    <a:pt x="157511" y="25097"/>
                    <a:pt x="150584" y="25097"/>
                  </a:cubicBezTo>
                  <a:close/>
                </a:path>
              </a:pathLst>
            </a:custGeom>
            <a:grpFill/>
            <a:ln w="25003" cap="flat">
              <a:noFill/>
              <a:prstDash val="solid"/>
              <a:miter/>
            </a:ln>
          </p:spPr>
          <p:txBody>
            <a:bodyPr rtlCol="0" anchor="ctr"/>
            <a:lstStyle/>
            <a:p>
              <a:endParaRPr lang="es-ES"/>
            </a:p>
          </p:txBody>
        </p:sp>
        <p:sp>
          <p:nvSpPr>
            <p:cNvPr id="54" name="Forma libre 53">
              <a:extLst>
                <a:ext uri="{FF2B5EF4-FFF2-40B4-BE49-F238E27FC236}">
                  <a16:creationId xmlns:a16="http://schemas.microsoft.com/office/drawing/2014/main" id="{7E8D5EB6-129A-0B97-221E-CF2CE0A6B52A}"/>
                </a:ext>
              </a:extLst>
            </p:cNvPr>
            <p:cNvSpPr/>
            <p:nvPr/>
          </p:nvSpPr>
          <p:spPr>
            <a:xfrm>
              <a:off x="6843329" y="2419867"/>
              <a:ext cx="163133" cy="25097"/>
            </a:xfrm>
            <a:custGeom>
              <a:avLst/>
              <a:gdLst>
                <a:gd name="connsiteX0" fmla="*/ 150584 w 163133"/>
                <a:gd name="connsiteY0" fmla="*/ 25097 h 25097"/>
                <a:gd name="connsiteX1" fmla="*/ 12549 w 163133"/>
                <a:gd name="connsiteY1" fmla="*/ 25097 h 25097"/>
                <a:gd name="connsiteX2" fmla="*/ 0 w 163133"/>
                <a:gd name="connsiteY2" fmla="*/ 12549 h 25097"/>
                <a:gd name="connsiteX3" fmla="*/ 12549 w 163133"/>
                <a:gd name="connsiteY3" fmla="*/ 0 h 25097"/>
                <a:gd name="connsiteX4" fmla="*/ 150584 w 163133"/>
                <a:gd name="connsiteY4" fmla="*/ 0 h 25097"/>
                <a:gd name="connsiteX5" fmla="*/ 163133 w 163133"/>
                <a:gd name="connsiteY5" fmla="*/ 12549 h 25097"/>
                <a:gd name="connsiteX6" fmla="*/ 150584 w 163133"/>
                <a:gd name="connsiteY6" fmla="*/ 25097 h 2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3133" h="25097">
                  <a:moveTo>
                    <a:pt x="150584" y="25097"/>
                  </a:moveTo>
                  <a:lnTo>
                    <a:pt x="12549" y="25097"/>
                  </a:lnTo>
                  <a:cubicBezTo>
                    <a:pt x="5622" y="25097"/>
                    <a:pt x="0" y="19476"/>
                    <a:pt x="0" y="12549"/>
                  </a:cubicBezTo>
                  <a:cubicBezTo>
                    <a:pt x="0" y="5622"/>
                    <a:pt x="5622" y="0"/>
                    <a:pt x="12549" y="0"/>
                  </a:cubicBezTo>
                  <a:lnTo>
                    <a:pt x="150584" y="0"/>
                  </a:lnTo>
                  <a:cubicBezTo>
                    <a:pt x="157511" y="0"/>
                    <a:pt x="163133" y="5622"/>
                    <a:pt x="163133" y="12549"/>
                  </a:cubicBezTo>
                  <a:cubicBezTo>
                    <a:pt x="163133" y="19476"/>
                    <a:pt x="157511" y="25097"/>
                    <a:pt x="150584" y="25097"/>
                  </a:cubicBezTo>
                  <a:close/>
                </a:path>
              </a:pathLst>
            </a:custGeom>
            <a:grpFill/>
            <a:ln w="25003" cap="flat">
              <a:noFill/>
              <a:prstDash val="solid"/>
              <a:miter/>
            </a:ln>
          </p:spPr>
          <p:txBody>
            <a:bodyPr rtlCol="0" anchor="ctr"/>
            <a:lstStyle/>
            <a:p>
              <a:endParaRPr lang="es-ES"/>
            </a:p>
          </p:txBody>
        </p:sp>
        <p:sp>
          <p:nvSpPr>
            <p:cNvPr id="55" name="Forma libre 54">
              <a:extLst>
                <a:ext uri="{FF2B5EF4-FFF2-40B4-BE49-F238E27FC236}">
                  <a16:creationId xmlns:a16="http://schemas.microsoft.com/office/drawing/2014/main" id="{C11A02B2-362D-814E-8CF3-A2EE5DC634C9}"/>
                </a:ext>
              </a:extLst>
            </p:cNvPr>
            <p:cNvSpPr/>
            <p:nvPr/>
          </p:nvSpPr>
          <p:spPr>
            <a:xfrm>
              <a:off x="6993914" y="2670835"/>
              <a:ext cx="301168" cy="301175"/>
            </a:xfrm>
            <a:custGeom>
              <a:avLst/>
              <a:gdLst>
                <a:gd name="connsiteX0" fmla="*/ 12549 w 301168"/>
                <a:gd name="connsiteY0" fmla="*/ 301175 h 301175"/>
                <a:gd name="connsiteX1" fmla="*/ 0 w 301168"/>
                <a:gd name="connsiteY1" fmla="*/ 288626 h 301175"/>
                <a:gd name="connsiteX2" fmla="*/ 0 w 301168"/>
                <a:gd name="connsiteY2" fmla="*/ 87847 h 301175"/>
                <a:gd name="connsiteX3" fmla="*/ 3664 w 301168"/>
                <a:gd name="connsiteY3" fmla="*/ 78963 h 301175"/>
                <a:gd name="connsiteX4" fmla="*/ 78956 w 301168"/>
                <a:gd name="connsiteY4" fmla="*/ 3670 h 301175"/>
                <a:gd name="connsiteX5" fmla="*/ 96700 w 301168"/>
                <a:gd name="connsiteY5" fmla="*/ 3670 h 301175"/>
                <a:gd name="connsiteX6" fmla="*/ 96700 w 301168"/>
                <a:gd name="connsiteY6" fmla="*/ 21414 h 301175"/>
                <a:gd name="connsiteX7" fmla="*/ 25097 w 301168"/>
                <a:gd name="connsiteY7" fmla="*/ 93042 h 301175"/>
                <a:gd name="connsiteX8" fmla="*/ 25097 w 301168"/>
                <a:gd name="connsiteY8" fmla="*/ 276078 h 301175"/>
                <a:gd name="connsiteX9" fmla="*/ 208133 w 301168"/>
                <a:gd name="connsiteY9" fmla="*/ 276078 h 301175"/>
                <a:gd name="connsiteX10" fmla="*/ 276071 w 301168"/>
                <a:gd name="connsiteY10" fmla="*/ 208139 h 301175"/>
                <a:gd name="connsiteX11" fmla="*/ 276071 w 301168"/>
                <a:gd name="connsiteY11" fmla="*/ 25104 h 301175"/>
                <a:gd name="connsiteX12" fmla="*/ 188231 w 301168"/>
                <a:gd name="connsiteY12" fmla="*/ 25104 h 301175"/>
                <a:gd name="connsiteX13" fmla="*/ 175682 w 301168"/>
                <a:gd name="connsiteY13" fmla="*/ 12555 h 301175"/>
                <a:gd name="connsiteX14" fmla="*/ 175682 w 301168"/>
                <a:gd name="connsiteY14" fmla="*/ 12555 h 301175"/>
                <a:gd name="connsiteX15" fmla="*/ 188231 w 301168"/>
                <a:gd name="connsiteY15" fmla="*/ 6 h 301175"/>
                <a:gd name="connsiteX16" fmla="*/ 288620 w 301168"/>
                <a:gd name="connsiteY16" fmla="*/ 6 h 301175"/>
                <a:gd name="connsiteX17" fmla="*/ 301169 w 301168"/>
                <a:gd name="connsiteY17" fmla="*/ 12555 h 301175"/>
                <a:gd name="connsiteX18" fmla="*/ 301169 w 301168"/>
                <a:gd name="connsiteY18" fmla="*/ 213334 h 301175"/>
                <a:gd name="connsiteX19" fmla="*/ 297505 w 301168"/>
                <a:gd name="connsiteY19" fmla="*/ 222219 h 301175"/>
                <a:gd name="connsiteX20" fmla="*/ 222212 w 301168"/>
                <a:gd name="connsiteY20" fmla="*/ 297511 h 301175"/>
                <a:gd name="connsiteX21" fmla="*/ 213328 w 301168"/>
                <a:gd name="connsiteY21" fmla="*/ 301175 h 301175"/>
                <a:gd name="connsiteX22" fmla="*/ 12549 w 301168"/>
                <a:gd name="connsiteY22" fmla="*/ 301175 h 301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01168" h="301175">
                  <a:moveTo>
                    <a:pt x="12549" y="301175"/>
                  </a:moveTo>
                  <a:cubicBezTo>
                    <a:pt x="5622" y="301175"/>
                    <a:pt x="0" y="295553"/>
                    <a:pt x="0" y="288626"/>
                  </a:cubicBezTo>
                  <a:lnTo>
                    <a:pt x="0" y="87847"/>
                  </a:lnTo>
                  <a:cubicBezTo>
                    <a:pt x="0" y="84509"/>
                    <a:pt x="1330" y="81322"/>
                    <a:pt x="3664" y="78963"/>
                  </a:cubicBezTo>
                  <a:lnTo>
                    <a:pt x="78956" y="3670"/>
                  </a:lnTo>
                  <a:cubicBezTo>
                    <a:pt x="83850" y="-1223"/>
                    <a:pt x="91806" y="-1223"/>
                    <a:pt x="96700" y="3670"/>
                  </a:cubicBezTo>
                  <a:cubicBezTo>
                    <a:pt x="101594" y="8564"/>
                    <a:pt x="101594" y="16520"/>
                    <a:pt x="96700" y="21414"/>
                  </a:cubicBezTo>
                  <a:lnTo>
                    <a:pt x="25097" y="93042"/>
                  </a:lnTo>
                  <a:lnTo>
                    <a:pt x="25097" y="276078"/>
                  </a:lnTo>
                  <a:lnTo>
                    <a:pt x="208133" y="276078"/>
                  </a:lnTo>
                  <a:lnTo>
                    <a:pt x="276071" y="208139"/>
                  </a:lnTo>
                  <a:lnTo>
                    <a:pt x="276071" y="25104"/>
                  </a:lnTo>
                  <a:lnTo>
                    <a:pt x="188231" y="25104"/>
                  </a:lnTo>
                  <a:cubicBezTo>
                    <a:pt x="181304" y="25104"/>
                    <a:pt x="175682" y="19482"/>
                    <a:pt x="175682" y="12555"/>
                  </a:cubicBezTo>
                  <a:lnTo>
                    <a:pt x="175682" y="12555"/>
                  </a:lnTo>
                  <a:cubicBezTo>
                    <a:pt x="175682" y="5628"/>
                    <a:pt x="181304" y="6"/>
                    <a:pt x="188231" y="6"/>
                  </a:cubicBezTo>
                  <a:lnTo>
                    <a:pt x="288620" y="6"/>
                  </a:lnTo>
                  <a:cubicBezTo>
                    <a:pt x="295547" y="6"/>
                    <a:pt x="301169" y="5628"/>
                    <a:pt x="301169" y="12555"/>
                  </a:cubicBezTo>
                  <a:lnTo>
                    <a:pt x="301169" y="213334"/>
                  </a:lnTo>
                  <a:cubicBezTo>
                    <a:pt x="301169" y="216672"/>
                    <a:pt x="299839" y="219860"/>
                    <a:pt x="297505" y="222219"/>
                  </a:cubicBezTo>
                  <a:lnTo>
                    <a:pt x="222212" y="297511"/>
                  </a:lnTo>
                  <a:cubicBezTo>
                    <a:pt x="219853" y="299845"/>
                    <a:pt x="216666" y="301175"/>
                    <a:pt x="213328" y="301175"/>
                  </a:cubicBezTo>
                  <a:lnTo>
                    <a:pt x="12549" y="301175"/>
                  </a:lnTo>
                  <a:close/>
                </a:path>
              </a:pathLst>
            </a:custGeom>
            <a:grpFill/>
            <a:ln w="25003" cap="flat">
              <a:noFill/>
              <a:prstDash val="solid"/>
              <a:miter/>
            </a:ln>
          </p:spPr>
          <p:txBody>
            <a:bodyPr rtlCol="0" anchor="ctr"/>
            <a:lstStyle/>
            <a:p>
              <a:endParaRPr lang="es-ES"/>
            </a:p>
          </p:txBody>
        </p:sp>
        <p:sp>
          <p:nvSpPr>
            <p:cNvPr id="56" name="Forma libre 55">
              <a:extLst>
                <a:ext uri="{FF2B5EF4-FFF2-40B4-BE49-F238E27FC236}">
                  <a16:creationId xmlns:a16="http://schemas.microsoft.com/office/drawing/2014/main" id="{77F75628-5B07-35D2-332B-87C86F912388}"/>
                </a:ext>
              </a:extLst>
            </p:cNvPr>
            <p:cNvSpPr/>
            <p:nvPr/>
          </p:nvSpPr>
          <p:spPr>
            <a:xfrm>
              <a:off x="7119401" y="2557902"/>
              <a:ext cx="25097" cy="163133"/>
            </a:xfrm>
            <a:custGeom>
              <a:avLst/>
              <a:gdLst>
                <a:gd name="connsiteX0" fmla="*/ 12549 w 25097"/>
                <a:gd name="connsiteY0" fmla="*/ 163133 h 163133"/>
                <a:gd name="connsiteX1" fmla="*/ 0 w 25097"/>
                <a:gd name="connsiteY1" fmla="*/ 150584 h 163133"/>
                <a:gd name="connsiteX2" fmla="*/ 0 w 25097"/>
                <a:gd name="connsiteY2" fmla="*/ 12549 h 163133"/>
                <a:gd name="connsiteX3" fmla="*/ 12549 w 25097"/>
                <a:gd name="connsiteY3" fmla="*/ 0 h 163133"/>
                <a:gd name="connsiteX4" fmla="*/ 25097 w 25097"/>
                <a:gd name="connsiteY4" fmla="*/ 12549 h 163133"/>
                <a:gd name="connsiteX5" fmla="*/ 25097 w 25097"/>
                <a:gd name="connsiteY5" fmla="*/ 150584 h 163133"/>
                <a:gd name="connsiteX6" fmla="*/ 12549 w 25097"/>
                <a:gd name="connsiteY6" fmla="*/ 163133 h 163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097" h="163133">
                  <a:moveTo>
                    <a:pt x="12549" y="163133"/>
                  </a:moveTo>
                  <a:cubicBezTo>
                    <a:pt x="5622" y="163133"/>
                    <a:pt x="0" y="157511"/>
                    <a:pt x="0" y="150584"/>
                  </a:cubicBezTo>
                  <a:lnTo>
                    <a:pt x="0" y="12549"/>
                  </a:lnTo>
                  <a:cubicBezTo>
                    <a:pt x="0" y="5622"/>
                    <a:pt x="5622" y="0"/>
                    <a:pt x="12549" y="0"/>
                  </a:cubicBezTo>
                  <a:cubicBezTo>
                    <a:pt x="19476" y="0"/>
                    <a:pt x="25097" y="5622"/>
                    <a:pt x="25097" y="12549"/>
                  </a:cubicBezTo>
                  <a:lnTo>
                    <a:pt x="25097" y="150584"/>
                  </a:lnTo>
                  <a:cubicBezTo>
                    <a:pt x="25097" y="157511"/>
                    <a:pt x="19476" y="163133"/>
                    <a:pt x="12549" y="163133"/>
                  </a:cubicBezTo>
                  <a:close/>
                </a:path>
              </a:pathLst>
            </a:custGeom>
            <a:grpFill/>
            <a:ln w="25003" cap="flat">
              <a:noFill/>
              <a:prstDash val="solid"/>
              <a:miter/>
            </a:ln>
          </p:spPr>
          <p:txBody>
            <a:bodyPr rtlCol="0" anchor="ctr"/>
            <a:lstStyle/>
            <a:p>
              <a:endParaRPr lang="es-ES"/>
            </a:p>
          </p:txBody>
        </p:sp>
        <p:sp>
          <p:nvSpPr>
            <p:cNvPr id="57" name="Forma libre 56">
              <a:extLst>
                <a:ext uri="{FF2B5EF4-FFF2-40B4-BE49-F238E27FC236}">
                  <a16:creationId xmlns:a16="http://schemas.microsoft.com/office/drawing/2014/main" id="{5C0132B5-7DFD-E3D2-E949-C883275FEE41}"/>
                </a:ext>
              </a:extLst>
            </p:cNvPr>
            <p:cNvSpPr/>
            <p:nvPr/>
          </p:nvSpPr>
          <p:spPr>
            <a:xfrm>
              <a:off x="6717842" y="2557902"/>
              <a:ext cx="25097" cy="163133"/>
            </a:xfrm>
            <a:custGeom>
              <a:avLst/>
              <a:gdLst>
                <a:gd name="connsiteX0" fmla="*/ 12549 w 25097"/>
                <a:gd name="connsiteY0" fmla="*/ 163133 h 163133"/>
                <a:gd name="connsiteX1" fmla="*/ 0 w 25097"/>
                <a:gd name="connsiteY1" fmla="*/ 150584 h 163133"/>
                <a:gd name="connsiteX2" fmla="*/ 0 w 25097"/>
                <a:gd name="connsiteY2" fmla="*/ 12549 h 163133"/>
                <a:gd name="connsiteX3" fmla="*/ 12549 w 25097"/>
                <a:gd name="connsiteY3" fmla="*/ 0 h 163133"/>
                <a:gd name="connsiteX4" fmla="*/ 25097 w 25097"/>
                <a:gd name="connsiteY4" fmla="*/ 12549 h 163133"/>
                <a:gd name="connsiteX5" fmla="*/ 25097 w 25097"/>
                <a:gd name="connsiteY5" fmla="*/ 150584 h 163133"/>
                <a:gd name="connsiteX6" fmla="*/ 12549 w 25097"/>
                <a:gd name="connsiteY6" fmla="*/ 163133 h 163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097" h="163133">
                  <a:moveTo>
                    <a:pt x="12549" y="163133"/>
                  </a:moveTo>
                  <a:cubicBezTo>
                    <a:pt x="5622" y="163133"/>
                    <a:pt x="0" y="157511"/>
                    <a:pt x="0" y="150584"/>
                  </a:cubicBezTo>
                  <a:lnTo>
                    <a:pt x="0" y="12549"/>
                  </a:lnTo>
                  <a:cubicBezTo>
                    <a:pt x="0" y="5622"/>
                    <a:pt x="5622" y="0"/>
                    <a:pt x="12549" y="0"/>
                  </a:cubicBezTo>
                  <a:cubicBezTo>
                    <a:pt x="19476" y="0"/>
                    <a:pt x="25097" y="5622"/>
                    <a:pt x="25097" y="12549"/>
                  </a:cubicBezTo>
                  <a:lnTo>
                    <a:pt x="25097" y="150584"/>
                  </a:lnTo>
                  <a:cubicBezTo>
                    <a:pt x="25097" y="157511"/>
                    <a:pt x="19476" y="163133"/>
                    <a:pt x="12549" y="163133"/>
                  </a:cubicBezTo>
                  <a:close/>
                </a:path>
              </a:pathLst>
            </a:custGeom>
            <a:grpFill/>
            <a:ln w="25003" cap="flat">
              <a:noFill/>
              <a:prstDash val="solid"/>
              <a:miter/>
            </a:ln>
          </p:spPr>
          <p:txBody>
            <a:bodyPr rtlCol="0" anchor="ctr"/>
            <a:lstStyle/>
            <a:p>
              <a:endParaRPr lang="es-ES"/>
            </a:p>
          </p:txBody>
        </p:sp>
        <p:sp>
          <p:nvSpPr>
            <p:cNvPr id="58" name="Forma libre 57">
              <a:extLst>
                <a:ext uri="{FF2B5EF4-FFF2-40B4-BE49-F238E27FC236}">
                  <a16:creationId xmlns:a16="http://schemas.microsoft.com/office/drawing/2014/main" id="{709B57EA-3C6E-EAFF-0702-7315E9820E83}"/>
                </a:ext>
              </a:extLst>
            </p:cNvPr>
            <p:cNvSpPr/>
            <p:nvPr/>
          </p:nvSpPr>
          <p:spPr>
            <a:xfrm>
              <a:off x="6592355" y="2269282"/>
              <a:ext cx="301175" cy="301168"/>
            </a:xfrm>
            <a:custGeom>
              <a:avLst/>
              <a:gdLst>
                <a:gd name="connsiteX0" fmla="*/ 12549 w 301175"/>
                <a:gd name="connsiteY0" fmla="*/ 301169 h 301168"/>
                <a:gd name="connsiteX1" fmla="*/ 0 w 301175"/>
                <a:gd name="connsiteY1" fmla="*/ 288620 h 301168"/>
                <a:gd name="connsiteX2" fmla="*/ 0 w 301175"/>
                <a:gd name="connsiteY2" fmla="*/ 87841 h 301168"/>
                <a:gd name="connsiteX3" fmla="*/ 3664 w 301175"/>
                <a:gd name="connsiteY3" fmla="*/ 78956 h 301168"/>
                <a:gd name="connsiteX4" fmla="*/ 78956 w 301175"/>
                <a:gd name="connsiteY4" fmla="*/ 3664 h 301168"/>
                <a:gd name="connsiteX5" fmla="*/ 87841 w 301175"/>
                <a:gd name="connsiteY5" fmla="*/ 0 h 301168"/>
                <a:gd name="connsiteX6" fmla="*/ 288620 w 301175"/>
                <a:gd name="connsiteY6" fmla="*/ 0 h 301168"/>
                <a:gd name="connsiteX7" fmla="*/ 301169 w 301175"/>
                <a:gd name="connsiteY7" fmla="*/ 12549 h 301168"/>
                <a:gd name="connsiteX8" fmla="*/ 301169 w 301175"/>
                <a:gd name="connsiteY8" fmla="*/ 112938 h 301168"/>
                <a:gd name="connsiteX9" fmla="*/ 288620 w 301175"/>
                <a:gd name="connsiteY9" fmla="*/ 125487 h 301168"/>
                <a:gd name="connsiteX10" fmla="*/ 288620 w 301175"/>
                <a:gd name="connsiteY10" fmla="*/ 125487 h 301168"/>
                <a:gd name="connsiteX11" fmla="*/ 276071 w 301175"/>
                <a:gd name="connsiteY11" fmla="*/ 112938 h 301168"/>
                <a:gd name="connsiteX12" fmla="*/ 276071 w 301175"/>
                <a:gd name="connsiteY12" fmla="*/ 25097 h 301168"/>
                <a:gd name="connsiteX13" fmla="*/ 93036 w 301175"/>
                <a:gd name="connsiteY13" fmla="*/ 25097 h 301168"/>
                <a:gd name="connsiteX14" fmla="*/ 25097 w 301175"/>
                <a:gd name="connsiteY14" fmla="*/ 93036 h 301168"/>
                <a:gd name="connsiteX15" fmla="*/ 25097 w 301175"/>
                <a:gd name="connsiteY15" fmla="*/ 276071 h 301168"/>
                <a:gd name="connsiteX16" fmla="*/ 208133 w 301175"/>
                <a:gd name="connsiteY16" fmla="*/ 276071 h 301168"/>
                <a:gd name="connsiteX17" fmla="*/ 279761 w 301175"/>
                <a:gd name="connsiteY17" fmla="*/ 204443 h 301168"/>
                <a:gd name="connsiteX18" fmla="*/ 297505 w 301175"/>
                <a:gd name="connsiteY18" fmla="*/ 204443 h 301168"/>
                <a:gd name="connsiteX19" fmla="*/ 297505 w 301175"/>
                <a:gd name="connsiteY19" fmla="*/ 222187 h 301168"/>
                <a:gd name="connsiteX20" fmla="*/ 222212 w 301175"/>
                <a:gd name="connsiteY20" fmla="*/ 297480 h 301168"/>
                <a:gd name="connsiteX21" fmla="*/ 213328 w 301175"/>
                <a:gd name="connsiteY21" fmla="*/ 301169 h 301168"/>
                <a:gd name="connsiteX22" fmla="*/ 12549 w 301175"/>
                <a:gd name="connsiteY22" fmla="*/ 301169 h 301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01175" h="301168">
                  <a:moveTo>
                    <a:pt x="12549" y="301169"/>
                  </a:moveTo>
                  <a:cubicBezTo>
                    <a:pt x="5622" y="301169"/>
                    <a:pt x="0" y="295547"/>
                    <a:pt x="0" y="288620"/>
                  </a:cubicBezTo>
                  <a:lnTo>
                    <a:pt x="0" y="87841"/>
                  </a:lnTo>
                  <a:cubicBezTo>
                    <a:pt x="0" y="84503"/>
                    <a:pt x="1330" y="81316"/>
                    <a:pt x="3664" y="78956"/>
                  </a:cubicBezTo>
                  <a:lnTo>
                    <a:pt x="78956" y="3664"/>
                  </a:lnTo>
                  <a:cubicBezTo>
                    <a:pt x="81316" y="1330"/>
                    <a:pt x="84503" y="0"/>
                    <a:pt x="87841" y="0"/>
                  </a:cubicBezTo>
                  <a:lnTo>
                    <a:pt x="288620" y="0"/>
                  </a:lnTo>
                  <a:cubicBezTo>
                    <a:pt x="295547" y="0"/>
                    <a:pt x="301169" y="5622"/>
                    <a:pt x="301169" y="12549"/>
                  </a:cubicBezTo>
                  <a:lnTo>
                    <a:pt x="301169" y="112938"/>
                  </a:lnTo>
                  <a:cubicBezTo>
                    <a:pt x="301169" y="119865"/>
                    <a:pt x="295547" y="125487"/>
                    <a:pt x="288620" y="125487"/>
                  </a:cubicBezTo>
                  <a:lnTo>
                    <a:pt x="288620" y="125487"/>
                  </a:lnTo>
                  <a:cubicBezTo>
                    <a:pt x="281693" y="125487"/>
                    <a:pt x="276071" y="119865"/>
                    <a:pt x="276071" y="112938"/>
                  </a:cubicBezTo>
                  <a:lnTo>
                    <a:pt x="276071" y="25097"/>
                  </a:lnTo>
                  <a:lnTo>
                    <a:pt x="93036" y="25097"/>
                  </a:lnTo>
                  <a:lnTo>
                    <a:pt x="25097" y="93036"/>
                  </a:lnTo>
                  <a:lnTo>
                    <a:pt x="25097" y="276071"/>
                  </a:lnTo>
                  <a:lnTo>
                    <a:pt x="208133" y="276071"/>
                  </a:lnTo>
                  <a:lnTo>
                    <a:pt x="279761" y="204443"/>
                  </a:lnTo>
                  <a:cubicBezTo>
                    <a:pt x="284655" y="199549"/>
                    <a:pt x="292611" y="199549"/>
                    <a:pt x="297505" y="204443"/>
                  </a:cubicBezTo>
                  <a:cubicBezTo>
                    <a:pt x="302399" y="209337"/>
                    <a:pt x="302399" y="217293"/>
                    <a:pt x="297505" y="222187"/>
                  </a:cubicBezTo>
                  <a:lnTo>
                    <a:pt x="222212" y="297480"/>
                  </a:lnTo>
                  <a:cubicBezTo>
                    <a:pt x="219853" y="299839"/>
                    <a:pt x="216666" y="301169"/>
                    <a:pt x="213328" y="301169"/>
                  </a:cubicBezTo>
                  <a:lnTo>
                    <a:pt x="12549" y="301169"/>
                  </a:lnTo>
                  <a:close/>
                </a:path>
              </a:pathLst>
            </a:custGeom>
            <a:grpFill/>
            <a:ln w="25003" cap="flat">
              <a:noFill/>
              <a:prstDash val="solid"/>
              <a:miter/>
            </a:ln>
          </p:spPr>
          <p:txBody>
            <a:bodyPr rtlCol="0" anchor="ctr"/>
            <a:lstStyle/>
            <a:p>
              <a:endParaRPr lang="es-ES"/>
            </a:p>
          </p:txBody>
        </p:sp>
        <p:sp>
          <p:nvSpPr>
            <p:cNvPr id="59" name="Forma libre 58">
              <a:extLst>
                <a:ext uri="{FF2B5EF4-FFF2-40B4-BE49-F238E27FC236}">
                  <a16:creationId xmlns:a16="http://schemas.microsoft.com/office/drawing/2014/main" id="{9B9CC501-7E1D-4B92-133B-1D379AA9150B}"/>
                </a:ext>
              </a:extLst>
            </p:cNvPr>
            <p:cNvSpPr/>
            <p:nvPr/>
          </p:nvSpPr>
          <p:spPr>
            <a:xfrm>
              <a:off x="6592355" y="2670835"/>
              <a:ext cx="301175" cy="301175"/>
            </a:xfrm>
            <a:custGeom>
              <a:avLst/>
              <a:gdLst>
                <a:gd name="connsiteX0" fmla="*/ 213328 w 301175"/>
                <a:gd name="connsiteY0" fmla="*/ 301175 h 301175"/>
                <a:gd name="connsiteX1" fmla="*/ 12549 w 301175"/>
                <a:gd name="connsiteY1" fmla="*/ 301175 h 301175"/>
                <a:gd name="connsiteX2" fmla="*/ 0 w 301175"/>
                <a:gd name="connsiteY2" fmla="*/ 288626 h 301175"/>
                <a:gd name="connsiteX3" fmla="*/ 0 w 301175"/>
                <a:gd name="connsiteY3" fmla="*/ 87847 h 301175"/>
                <a:gd name="connsiteX4" fmla="*/ 3664 w 301175"/>
                <a:gd name="connsiteY4" fmla="*/ 78963 h 301175"/>
                <a:gd name="connsiteX5" fmla="*/ 78956 w 301175"/>
                <a:gd name="connsiteY5" fmla="*/ 3670 h 301175"/>
                <a:gd name="connsiteX6" fmla="*/ 96700 w 301175"/>
                <a:gd name="connsiteY6" fmla="*/ 3670 h 301175"/>
                <a:gd name="connsiteX7" fmla="*/ 96700 w 301175"/>
                <a:gd name="connsiteY7" fmla="*/ 21414 h 301175"/>
                <a:gd name="connsiteX8" fmla="*/ 25097 w 301175"/>
                <a:gd name="connsiteY8" fmla="*/ 93042 h 301175"/>
                <a:gd name="connsiteX9" fmla="*/ 25097 w 301175"/>
                <a:gd name="connsiteY9" fmla="*/ 276078 h 301175"/>
                <a:gd name="connsiteX10" fmla="*/ 208133 w 301175"/>
                <a:gd name="connsiteY10" fmla="*/ 276078 h 301175"/>
                <a:gd name="connsiteX11" fmla="*/ 279761 w 301175"/>
                <a:gd name="connsiteY11" fmla="*/ 204450 h 301175"/>
                <a:gd name="connsiteX12" fmla="*/ 297505 w 301175"/>
                <a:gd name="connsiteY12" fmla="*/ 204450 h 301175"/>
                <a:gd name="connsiteX13" fmla="*/ 297505 w 301175"/>
                <a:gd name="connsiteY13" fmla="*/ 222194 h 301175"/>
                <a:gd name="connsiteX14" fmla="*/ 222212 w 301175"/>
                <a:gd name="connsiteY14" fmla="*/ 297486 h 301175"/>
                <a:gd name="connsiteX15" fmla="*/ 213328 w 301175"/>
                <a:gd name="connsiteY15" fmla="*/ 301175 h 301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1175" h="301175">
                  <a:moveTo>
                    <a:pt x="213328" y="301175"/>
                  </a:moveTo>
                  <a:lnTo>
                    <a:pt x="12549" y="301175"/>
                  </a:lnTo>
                  <a:cubicBezTo>
                    <a:pt x="5622" y="301175"/>
                    <a:pt x="0" y="295553"/>
                    <a:pt x="0" y="288626"/>
                  </a:cubicBezTo>
                  <a:lnTo>
                    <a:pt x="0" y="87847"/>
                  </a:lnTo>
                  <a:cubicBezTo>
                    <a:pt x="0" y="84509"/>
                    <a:pt x="1330" y="81322"/>
                    <a:pt x="3664" y="78963"/>
                  </a:cubicBezTo>
                  <a:lnTo>
                    <a:pt x="78956" y="3670"/>
                  </a:lnTo>
                  <a:cubicBezTo>
                    <a:pt x="83850" y="-1223"/>
                    <a:pt x="91806" y="-1223"/>
                    <a:pt x="96700" y="3670"/>
                  </a:cubicBezTo>
                  <a:cubicBezTo>
                    <a:pt x="101594" y="8564"/>
                    <a:pt x="101594" y="16520"/>
                    <a:pt x="96700" y="21414"/>
                  </a:cubicBezTo>
                  <a:lnTo>
                    <a:pt x="25097" y="93042"/>
                  </a:lnTo>
                  <a:lnTo>
                    <a:pt x="25097" y="276078"/>
                  </a:lnTo>
                  <a:lnTo>
                    <a:pt x="208133" y="276078"/>
                  </a:lnTo>
                  <a:lnTo>
                    <a:pt x="279761" y="204450"/>
                  </a:lnTo>
                  <a:cubicBezTo>
                    <a:pt x="284655" y="199556"/>
                    <a:pt x="292611" y="199556"/>
                    <a:pt x="297505" y="204450"/>
                  </a:cubicBezTo>
                  <a:cubicBezTo>
                    <a:pt x="302399" y="209344"/>
                    <a:pt x="302399" y="217300"/>
                    <a:pt x="297505" y="222194"/>
                  </a:cubicBezTo>
                  <a:lnTo>
                    <a:pt x="222212" y="297486"/>
                  </a:lnTo>
                  <a:cubicBezTo>
                    <a:pt x="219853" y="299845"/>
                    <a:pt x="216666" y="301175"/>
                    <a:pt x="213328" y="301175"/>
                  </a:cubicBezTo>
                  <a:close/>
                </a:path>
              </a:pathLst>
            </a:custGeom>
            <a:grpFill/>
            <a:ln w="25003" cap="flat">
              <a:noFill/>
              <a:prstDash val="solid"/>
              <a:miter/>
            </a:ln>
          </p:spPr>
          <p:txBody>
            <a:bodyPr rtlCol="0" anchor="ctr"/>
            <a:lstStyle/>
            <a:p>
              <a:endParaRPr lang="es-ES"/>
            </a:p>
          </p:txBody>
        </p:sp>
        <p:sp>
          <p:nvSpPr>
            <p:cNvPr id="60" name="Forma libre 59">
              <a:extLst>
                <a:ext uri="{FF2B5EF4-FFF2-40B4-BE49-F238E27FC236}">
                  <a16:creationId xmlns:a16="http://schemas.microsoft.com/office/drawing/2014/main" id="{EC1EF2E2-F6FD-BF20-1871-47FEE052CA95}"/>
                </a:ext>
              </a:extLst>
            </p:cNvPr>
            <p:cNvSpPr/>
            <p:nvPr/>
          </p:nvSpPr>
          <p:spPr>
            <a:xfrm>
              <a:off x="6768037" y="2670841"/>
              <a:ext cx="125487" cy="125487"/>
            </a:xfrm>
            <a:custGeom>
              <a:avLst/>
              <a:gdLst>
                <a:gd name="connsiteX0" fmla="*/ 100390 w 125487"/>
                <a:gd name="connsiteY0" fmla="*/ 112938 h 125487"/>
                <a:gd name="connsiteX1" fmla="*/ 100390 w 125487"/>
                <a:gd name="connsiteY1" fmla="*/ 25097 h 125487"/>
                <a:gd name="connsiteX2" fmla="*/ 12549 w 125487"/>
                <a:gd name="connsiteY2" fmla="*/ 25097 h 125487"/>
                <a:gd name="connsiteX3" fmla="*/ 0 w 125487"/>
                <a:gd name="connsiteY3" fmla="*/ 12549 h 125487"/>
                <a:gd name="connsiteX4" fmla="*/ 0 w 125487"/>
                <a:gd name="connsiteY4" fmla="*/ 12549 h 125487"/>
                <a:gd name="connsiteX5" fmla="*/ 12549 w 125487"/>
                <a:gd name="connsiteY5" fmla="*/ 0 h 125487"/>
                <a:gd name="connsiteX6" fmla="*/ 112938 w 125487"/>
                <a:gd name="connsiteY6" fmla="*/ 0 h 125487"/>
                <a:gd name="connsiteX7" fmla="*/ 125487 w 125487"/>
                <a:gd name="connsiteY7" fmla="*/ 12549 h 125487"/>
                <a:gd name="connsiteX8" fmla="*/ 125487 w 125487"/>
                <a:gd name="connsiteY8" fmla="*/ 112938 h 125487"/>
                <a:gd name="connsiteX9" fmla="*/ 112938 w 125487"/>
                <a:gd name="connsiteY9" fmla="*/ 125487 h 125487"/>
                <a:gd name="connsiteX10" fmla="*/ 112938 w 125487"/>
                <a:gd name="connsiteY10" fmla="*/ 125487 h 125487"/>
                <a:gd name="connsiteX11" fmla="*/ 100390 w 125487"/>
                <a:gd name="connsiteY11" fmla="*/ 112938 h 125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5487" h="125487">
                  <a:moveTo>
                    <a:pt x="100390" y="112938"/>
                  </a:moveTo>
                  <a:lnTo>
                    <a:pt x="100390" y="25097"/>
                  </a:lnTo>
                  <a:lnTo>
                    <a:pt x="12549" y="25097"/>
                  </a:lnTo>
                  <a:cubicBezTo>
                    <a:pt x="5622" y="25097"/>
                    <a:pt x="0" y="19476"/>
                    <a:pt x="0" y="12549"/>
                  </a:cubicBezTo>
                  <a:lnTo>
                    <a:pt x="0" y="12549"/>
                  </a:lnTo>
                  <a:cubicBezTo>
                    <a:pt x="0" y="5622"/>
                    <a:pt x="5622" y="0"/>
                    <a:pt x="12549" y="0"/>
                  </a:cubicBezTo>
                  <a:lnTo>
                    <a:pt x="112938" y="0"/>
                  </a:lnTo>
                  <a:cubicBezTo>
                    <a:pt x="119865" y="0"/>
                    <a:pt x="125487" y="5622"/>
                    <a:pt x="125487" y="12549"/>
                  </a:cubicBezTo>
                  <a:lnTo>
                    <a:pt x="125487" y="112938"/>
                  </a:lnTo>
                  <a:cubicBezTo>
                    <a:pt x="125487" y="119865"/>
                    <a:pt x="119865" y="125487"/>
                    <a:pt x="112938" y="125487"/>
                  </a:cubicBezTo>
                  <a:lnTo>
                    <a:pt x="112938" y="125487"/>
                  </a:lnTo>
                  <a:cubicBezTo>
                    <a:pt x="106011" y="125487"/>
                    <a:pt x="100390" y="119865"/>
                    <a:pt x="100390" y="112938"/>
                  </a:cubicBezTo>
                  <a:close/>
                </a:path>
              </a:pathLst>
            </a:custGeom>
            <a:grpFill/>
            <a:ln w="25003" cap="flat">
              <a:noFill/>
              <a:prstDash val="solid"/>
              <a:miter/>
            </a:ln>
          </p:spPr>
          <p:txBody>
            <a:bodyPr rtlCol="0" anchor="ctr"/>
            <a:lstStyle/>
            <a:p>
              <a:endParaRPr lang="es-ES"/>
            </a:p>
          </p:txBody>
        </p:sp>
      </p:grpSp>
      <p:sp>
        <p:nvSpPr>
          <p:cNvPr id="61" name="Gráfico 27">
            <a:extLst>
              <a:ext uri="{FF2B5EF4-FFF2-40B4-BE49-F238E27FC236}">
                <a16:creationId xmlns:a16="http://schemas.microsoft.com/office/drawing/2014/main" id="{4CFAD1D1-53C3-460D-82B8-CF8D5D5B9B8F}"/>
              </a:ext>
            </a:extLst>
          </p:cNvPr>
          <p:cNvSpPr/>
          <p:nvPr/>
        </p:nvSpPr>
        <p:spPr>
          <a:xfrm>
            <a:off x="8446706" y="2268234"/>
            <a:ext cx="702956" cy="788585"/>
          </a:xfrm>
          <a:custGeom>
            <a:avLst/>
            <a:gdLst>
              <a:gd name="connsiteX0" fmla="*/ 399811 w 799896"/>
              <a:gd name="connsiteY0" fmla="*/ 897334 h 897333"/>
              <a:gd name="connsiteX1" fmla="*/ 338853 w 799896"/>
              <a:gd name="connsiteY1" fmla="*/ 872074 h 897333"/>
              <a:gd name="connsiteX2" fmla="*/ 313870 w 799896"/>
              <a:gd name="connsiteY2" fmla="*/ 811415 h 897333"/>
              <a:gd name="connsiteX3" fmla="*/ 320332 w 799896"/>
              <a:gd name="connsiteY3" fmla="*/ 778202 h 897333"/>
              <a:gd name="connsiteX4" fmla="*/ 153945 w 799896"/>
              <a:gd name="connsiteY4" fmla="*/ 682407 h 897333"/>
              <a:gd name="connsiteX5" fmla="*/ 146430 w 799896"/>
              <a:gd name="connsiteY5" fmla="*/ 690785 h 897333"/>
              <a:gd name="connsiteX6" fmla="*/ 85806 w 799896"/>
              <a:gd name="connsiteY6" fmla="*/ 715994 h 897333"/>
              <a:gd name="connsiteX7" fmla="*/ 24977 w 799896"/>
              <a:gd name="connsiteY7" fmla="*/ 690729 h 897333"/>
              <a:gd name="connsiteX8" fmla="*/ 0 w 799896"/>
              <a:gd name="connsiteY8" fmla="*/ 630214 h 897333"/>
              <a:gd name="connsiteX9" fmla="*/ 24935 w 799896"/>
              <a:gd name="connsiteY9" fmla="*/ 569324 h 897333"/>
              <a:gd name="connsiteX10" fmla="*/ 74787 w 799896"/>
              <a:gd name="connsiteY10" fmla="*/ 544927 h 897333"/>
              <a:gd name="connsiteX11" fmla="*/ 74787 w 799896"/>
              <a:gd name="connsiteY11" fmla="*/ 352395 h 897333"/>
              <a:gd name="connsiteX12" fmla="*/ 24981 w 799896"/>
              <a:gd name="connsiteY12" fmla="*/ 327778 h 897333"/>
              <a:gd name="connsiteX13" fmla="*/ 4 w 799896"/>
              <a:gd name="connsiteY13" fmla="*/ 267267 h 897333"/>
              <a:gd name="connsiteX14" fmla="*/ 24939 w 799896"/>
              <a:gd name="connsiteY14" fmla="*/ 206371 h 897333"/>
              <a:gd name="connsiteX15" fmla="*/ 85804 w 799896"/>
              <a:gd name="connsiteY15" fmla="*/ 181338 h 897333"/>
              <a:gd name="connsiteX16" fmla="*/ 146478 w 799896"/>
              <a:gd name="connsiteY16" fmla="*/ 206315 h 897333"/>
              <a:gd name="connsiteX17" fmla="*/ 154069 w 799896"/>
              <a:gd name="connsiteY17" fmla="*/ 214985 h 897333"/>
              <a:gd name="connsiteX18" fmla="*/ 320322 w 799896"/>
              <a:gd name="connsiteY18" fmla="*/ 119011 h 897333"/>
              <a:gd name="connsiteX19" fmla="*/ 313876 w 799896"/>
              <a:gd name="connsiteY19" fmla="*/ 85953 h 897333"/>
              <a:gd name="connsiteX20" fmla="*/ 338823 w 799896"/>
              <a:gd name="connsiteY20" fmla="*/ 25155 h 897333"/>
              <a:gd name="connsiteX21" fmla="*/ 399787 w 799896"/>
              <a:gd name="connsiteY21" fmla="*/ 0 h 897333"/>
              <a:gd name="connsiteX22" fmla="*/ 460497 w 799896"/>
              <a:gd name="connsiteY22" fmla="*/ 25122 h 897333"/>
              <a:gd name="connsiteX23" fmla="*/ 485618 w 799896"/>
              <a:gd name="connsiteY23" fmla="*/ 85931 h 897333"/>
              <a:gd name="connsiteX24" fmla="*/ 479295 w 799896"/>
              <a:gd name="connsiteY24" fmla="*/ 119005 h 897333"/>
              <a:gd name="connsiteX25" fmla="*/ 645696 w 799896"/>
              <a:gd name="connsiteY25" fmla="*/ 214993 h 897333"/>
              <a:gd name="connsiteX26" fmla="*/ 653233 w 799896"/>
              <a:gd name="connsiteY26" fmla="*/ 206371 h 897333"/>
              <a:gd name="connsiteX27" fmla="*/ 714088 w 799896"/>
              <a:gd name="connsiteY27" fmla="*/ 181338 h 897333"/>
              <a:gd name="connsiteX28" fmla="*/ 774768 w 799896"/>
              <a:gd name="connsiteY28" fmla="*/ 206315 h 897333"/>
              <a:gd name="connsiteX29" fmla="*/ 799896 w 799896"/>
              <a:gd name="connsiteY29" fmla="*/ 267253 h 897333"/>
              <a:gd name="connsiteX30" fmla="*/ 774723 w 799896"/>
              <a:gd name="connsiteY30" fmla="*/ 327826 h 897333"/>
              <a:gd name="connsiteX31" fmla="*/ 724974 w 799896"/>
              <a:gd name="connsiteY31" fmla="*/ 352407 h 897333"/>
              <a:gd name="connsiteX32" fmla="*/ 724974 w 799896"/>
              <a:gd name="connsiteY32" fmla="*/ 544915 h 897333"/>
              <a:gd name="connsiteX33" fmla="*/ 774764 w 799896"/>
              <a:gd name="connsiteY33" fmla="*/ 569270 h 897333"/>
              <a:gd name="connsiteX34" fmla="*/ 799892 w 799896"/>
              <a:gd name="connsiteY34" fmla="*/ 630230 h 897333"/>
              <a:gd name="connsiteX35" fmla="*/ 774719 w 799896"/>
              <a:gd name="connsiteY35" fmla="*/ 690781 h 897333"/>
              <a:gd name="connsiteX36" fmla="*/ 714096 w 799896"/>
              <a:gd name="connsiteY36" fmla="*/ 715988 h 897333"/>
              <a:gd name="connsiteX37" fmla="*/ 653263 w 799896"/>
              <a:gd name="connsiteY37" fmla="*/ 690725 h 897333"/>
              <a:gd name="connsiteX38" fmla="*/ 645716 w 799896"/>
              <a:gd name="connsiteY38" fmla="*/ 682174 h 897333"/>
              <a:gd name="connsiteX39" fmla="*/ 479265 w 799896"/>
              <a:gd name="connsiteY39" fmla="*/ 778196 h 897333"/>
              <a:gd name="connsiteX40" fmla="*/ 485603 w 799896"/>
              <a:gd name="connsiteY40" fmla="*/ 811443 h 897333"/>
              <a:gd name="connsiteX41" fmla="*/ 460445 w 799896"/>
              <a:gd name="connsiteY41" fmla="*/ 872103 h 897333"/>
              <a:gd name="connsiteX42" fmla="*/ 399811 w 799896"/>
              <a:gd name="connsiteY42" fmla="*/ 897334 h 897333"/>
              <a:gd name="connsiteX43" fmla="*/ 344286 w 799896"/>
              <a:gd name="connsiteY43" fmla="*/ 779426 h 897333"/>
              <a:gd name="connsiteX44" fmla="*/ 335904 w 799896"/>
              <a:gd name="connsiteY44" fmla="*/ 811449 h 897333"/>
              <a:gd name="connsiteX45" fmla="*/ 354438 w 799896"/>
              <a:gd name="connsiteY45" fmla="*/ 856500 h 897333"/>
              <a:gd name="connsiteX46" fmla="*/ 399811 w 799896"/>
              <a:gd name="connsiteY46" fmla="*/ 875305 h 897333"/>
              <a:gd name="connsiteX47" fmla="*/ 444856 w 799896"/>
              <a:gd name="connsiteY47" fmla="*/ 856544 h 897333"/>
              <a:gd name="connsiteX48" fmla="*/ 463573 w 799896"/>
              <a:gd name="connsiteY48" fmla="*/ 811435 h 897333"/>
              <a:gd name="connsiteX49" fmla="*/ 455312 w 799896"/>
              <a:gd name="connsiteY49" fmla="*/ 779420 h 897333"/>
              <a:gd name="connsiteX50" fmla="*/ 455312 w 799896"/>
              <a:gd name="connsiteY50" fmla="*/ 779420 h 897333"/>
              <a:gd name="connsiteX51" fmla="*/ 444937 w 799896"/>
              <a:gd name="connsiteY51" fmla="*/ 766229 h 897333"/>
              <a:gd name="connsiteX52" fmla="*/ 399805 w 799896"/>
              <a:gd name="connsiteY52" fmla="*/ 747667 h 897333"/>
              <a:gd name="connsiteX53" fmla="*/ 354386 w 799896"/>
              <a:gd name="connsiteY53" fmla="*/ 766245 h 897333"/>
              <a:gd name="connsiteX54" fmla="*/ 344353 w 799896"/>
              <a:gd name="connsiteY54" fmla="*/ 779317 h 897333"/>
              <a:gd name="connsiteX55" fmla="*/ 344286 w 799896"/>
              <a:gd name="connsiteY55" fmla="*/ 779426 h 897333"/>
              <a:gd name="connsiteX56" fmla="*/ 410822 w 799896"/>
              <a:gd name="connsiteY56" fmla="*/ 726268 h 897333"/>
              <a:gd name="connsiteX57" fmla="*/ 460477 w 799896"/>
              <a:gd name="connsiteY57" fmla="*/ 750612 h 897333"/>
              <a:gd name="connsiteX58" fmla="*/ 468129 w 799896"/>
              <a:gd name="connsiteY58" fmla="*/ 759193 h 897333"/>
              <a:gd name="connsiteX59" fmla="*/ 634588 w 799896"/>
              <a:gd name="connsiteY59" fmla="*/ 663177 h 897333"/>
              <a:gd name="connsiteX60" fmla="*/ 628150 w 799896"/>
              <a:gd name="connsiteY60" fmla="*/ 630256 h 897333"/>
              <a:gd name="connsiteX61" fmla="*/ 634632 w 799896"/>
              <a:gd name="connsiteY61" fmla="*/ 596870 h 897333"/>
              <a:gd name="connsiteX62" fmla="*/ 592325 w 799896"/>
              <a:gd name="connsiteY62" fmla="*/ 572469 h 897333"/>
              <a:gd name="connsiteX63" fmla="*/ 537678 w 799896"/>
              <a:gd name="connsiteY63" fmla="*/ 588082 h 897333"/>
              <a:gd name="connsiteX64" fmla="*/ 410822 w 799896"/>
              <a:gd name="connsiteY64" fmla="*/ 588082 h 897333"/>
              <a:gd name="connsiteX65" fmla="*/ 410822 w 799896"/>
              <a:gd name="connsiteY65" fmla="*/ 726268 h 897333"/>
              <a:gd name="connsiteX66" fmla="*/ 165187 w 799896"/>
              <a:gd name="connsiteY66" fmla="*/ 663453 h 897333"/>
              <a:gd name="connsiteX67" fmla="*/ 331395 w 799896"/>
              <a:gd name="connsiteY67" fmla="*/ 759147 h 897333"/>
              <a:gd name="connsiteX68" fmla="*/ 338809 w 799896"/>
              <a:gd name="connsiteY68" fmla="*/ 750660 h 897333"/>
              <a:gd name="connsiteX69" fmla="*/ 388788 w 799896"/>
              <a:gd name="connsiteY69" fmla="*/ 726268 h 897333"/>
              <a:gd name="connsiteX70" fmla="*/ 388788 w 799896"/>
              <a:gd name="connsiteY70" fmla="*/ 588068 h 897333"/>
              <a:gd name="connsiteX71" fmla="*/ 263913 w 799896"/>
              <a:gd name="connsiteY71" fmla="*/ 587943 h 897333"/>
              <a:gd name="connsiteX72" fmla="*/ 261828 w 799896"/>
              <a:gd name="connsiteY72" fmla="*/ 588068 h 897333"/>
              <a:gd name="connsiteX73" fmla="*/ 261258 w 799896"/>
              <a:gd name="connsiteY73" fmla="*/ 588078 h 897333"/>
              <a:gd name="connsiteX74" fmla="*/ 258365 w 799896"/>
              <a:gd name="connsiteY74" fmla="*/ 588078 h 897333"/>
              <a:gd name="connsiteX75" fmla="*/ 206778 w 799896"/>
              <a:gd name="connsiteY75" fmla="*/ 572867 h 897333"/>
              <a:gd name="connsiteX76" fmla="*/ 165171 w 799896"/>
              <a:gd name="connsiteY76" fmla="*/ 596953 h 897333"/>
              <a:gd name="connsiteX77" fmla="*/ 171736 w 799896"/>
              <a:gd name="connsiteY77" fmla="*/ 630169 h 897333"/>
              <a:gd name="connsiteX78" fmla="*/ 165187 w 799896"/>
              <a:gd name="connsiteY78" fmla="*/ 663453 h 897333"/>
              <a:gd name="connsiteX79" fmla="*/ 658541 w 799896"/>
              <a:gd name="connsiteY79" fmla="*/ 661872 h 897333"/>
              <a:gd name="connsiteX80" fmla="*/ 658605 w 799896"/>
              <a:gd name="connsiteY80" fmla="*/ 661993 h 897333"/>
              <a:gd name="connsiteX81" fmla="*/ 668853 w 799896"/>
              <a:gd name="connsiteY81" fmla="*/ 675164 h 897333"/>
              <a:gd name="connsiteX82" fmla="*/ 714096 w 799896"/>
              <a:gd name="connsiteY82" fmla="*/ 693968 h 897333"/>
              <a:gd name="connsiteX83" fmla="*/ 759141 w 799896"/>
              <a:gd name="connsiteY83" fmla="*/ 675215 h 897333"/>
              <a:gd name="connsiteX84" fmla="*/ 777858 w 799896"/>
              <a:gd name="connsiteY84" fmla="*/ 630238 h 897333"/>
              <a:gd name="connsiteX85" fmla="*/ 759167 w 799896"/>
              <a:gd name="connsiteY85" fmla="*/ 584843 h 897333"/>
              <a:gd name="connsiteX86" fmla="*/ 714084 w 799896"/>
              <a:gd name="connsiteY86" fmla="*/ 566331 h 897333"/>
              <a:gd name="connsiteX87" fmla="*/ 713969 w 799896"/>
              <a:gd name="connsiteY87" fmla="*/ 566331 h 897333"/>
              <a:gd name="connsiteX88" fmla="*/ 668815 w 799896"/>
              <a:gd name="connsiteY88" fmla="*/ 584901 h 897333"/>
              <a:gd name="connsiteX89" fmla="*/ 658577 w 799896"/>
              <a:gd name="connsiteY89" fmla="*/ 598078 h 897333"/>
              <a:gd name="connsiteX90" fmla="*/ 650185 w 799896"/>
              <a:gd name="connsiteY90" fmla="*/ 630256 h 897333"/>
              <a:gd name="connsiteX91" fmla="*/ 658541 w 799896"/>
              <a:gd name="connsiteY91" fmla="*/ 661872 h 897333"/>
              <a:gd name="connsiteX92" fmla="*/ 85796 w 799896"/>
              <a:gd name="connsiteY92" fmla="*/ 566327 h 897333"/>
              <a:gd name="connsiteX93" fmla="*/ 40528 w 799896"/>
              <a:gd name="connsiteY93" fmla="*/ 584895 h 897333"/>
              <a:gd name="connsiteX94" fmla="*/ 22032 w 799896"/>
              <a:gd name="connsiteY94" fmla="*/ 630222 h 897333"/>
              <a:gd name="connsiteX95" fmla="*/ 40552 w 799896"/>
              <a:gd name="connsiteY95" fmla="*/ 675154 h 897333"/>
              <a:gd name="connsiteX96" fmla="*/ 85802 w 799896"/>
              <a:gd name="connsiteY96" fmla="*/ 693968 h 897333"/>
              <a:gd name="connsiteX97" fmla="*/ 130847 w 799896"/>
              <a:gd name="connsiteY97" fmla="*/ 675215 h 897333"/>
              <a:gd name="connsiteX98" fmla="*/ 141188 w 799896"/>
              <a:gd name="connsiteY98" fmla="*/ 662198 h 897333"/>
              <a:gd name="connsiteX99" fmla="*/ 141204 w 799896"/>
              <a:gd name="connsiteY99" fmla="*/ 662164 h 897333"/>
              <a:gd name="connsiteX100" fmla="*/ 149701 w 799896"/>
              <a:gd name="connsiteY100" fmla="*/ 630169 h 897333"/>
              <a:gd name="connsiteX101" fmla="*/ 141198 w 799896"/>
              <a:gd name="connsiteY101" fmla="*/ 598263 h 897333"/>
              <a:gd name="connsiteX102" fmla="*/ 141178 w 799896"/>
              <a:gd name="connsiteY102" fmla="*/ 598223 h 897333"/>
              <a:gd name="connsiteX103" fmla="*/ 141178 w 799896"/>
              <a:gd name="connsiteY103" fmla="*/ 598217 h 897333"/>
              <a:gd name="connsiteX104" fmla="*/ 141160 w 799896"/>
              <a:gd name="connsiteY104" fmla="*/ 598197 h 897333"/>
              <a:gd name="connsiteX105" fmla="*/ 141144 w 799896"/>
              <a:gd name="connsiteY105" fmla="*/ 598169 h 897333"/>
              <a:gd name="connsiteX106" fmla="*/ 141110 w 799896"/>
              <a:gd name="connsiteY106" fmla="*/ 598114 h 897333"/>
              <a:gd name="connsiteX107" fmla="*/ 141110 w 799896"/>
              <a:gd name="connsiteY107" fmla="*/ 598110 h 897333"/>
              <a:gd name="connsiteX108" fmla="*/ 130855 w 799896"/>
              <a:gd name="connsiteY108" fmla="*/ 584814 h 897333"/>
              <a:gd name="connsiteX109" fmla="*/ 85796 w 799896"/>
              <a:gd name="connsiteY109" fmla="*/ 566327 h 897333"/>
              <a:gd name="connsiteX110" fmla="*/ 96816 w 799896"/>
              <a:gd name="connsiteY110" fmla="*/ 544931 h 897333"/>
              <a:gd name="connsiteX111" fmla="*/ 146470 w 799896"/>
              <a:gd name="connsiteY111" fmla="*/ 569274 h 897333"/>
              <a:gd name="connsiteX112" fmla="*/ 154059 w 799896"/>
              <a:gd name="connsiteY112" fmla="*/ 577934 h 897333"/>
              <a:gd name="connsiteX113" fmla="*/ 188383 w 799896"/>
              <a:gd name="connsiteY113" fmla="*/ 558064 h 897333"/>
              <a:gd name="connsiteX114" fmla="*/ 188319 w 799896"/>
              <a:gd name="connsiteY114" fmla="*/ 557999 h 897333"/>
              <a:gd name="connsiteX115" fmla="*/ 158381 w 799896"/>
              <a:gd name="connsiteY115" fmla="*/ 485775 h 897333"/>
              <a:gd name="connsiteX116" fmla="*/ 188319 w 799896"/>
              <a:gd name="connsiteY116" fmla="*/ 413419 h 897333"/>
              <a:gd name="connsiteX117" fmla="*/ 245677 w 799896"/>
              <a:gd name="connsiteY117" fmla="*/ 384524 h 897333"/>
              <a:gd name="connsiteX118" fmla="*/ 246678 w 799896"/>
              <a:gd name="connsiteY118" fmla="*/ 372829 h 897333"/>
              <a:gd name="connsiteX119" fmla="*/ 153953 w 799896"/>
              <a:gd name="connsiteY119" fmla="*/ 319450 h 897333"/>
              <a:gd name="connsiteX120" fmla="*/ 146434 w 799896"/>
              <a:gd name="connsiteY120" fmla="*/ 327830 h 897333"/>
              <a:gd name="connsiteX121" fmla="*/ 96822 w 799896"/>
              <a:gd name="connsiteY121" fmla="*/ 352399 h 897333"/>
              <a:gd name="connsiteX122" fmla="*/ 96816 w 799896"/>
              <a:gd name="connsiteY122" fmla="*/ 544931 h 897333"/>
              <a:gd name="connsiteX123" fmla="*/ 96816 w 799896"/>
              <a:gd name="connsiteY123" fmla="*/ 544931 h 897333"/>
              <a:gd name="connsiteX124" fmla="*/ 610521 w 799896"/>
              <a:gd name="connsiteY124" fmla="*/ 557528 h 897333"/>
              <a:gd name="connsiteX125" fmla="*/ 645746 w 799896"/>
              <a:gd name="connsiteY125" fmla="*/ 577847 h 897333"/>
              <a:gd name="connsiteX126" fmla="*/ 653224 w 799896"/>
              <a:gd name="connsiteY126" fmla="*/ 569332 h 897333"/>
              <a:gd name="connsiteX127" fmla="*/ 702934 w 799896"/>
              <a:gd name="connsiteY127" fmla="*/ 544951 h 897333"/>
              <a:gd name="connsiteX128" fmla="*/ 702934 w 799896"/>
              <a:gd name="connsiteY128" fmla="*/ 352385 h 897333"/>
              <a:gd name="connsiteX129" fmla="*/ 653259 w 799896"/>
              <a:gd name="connsiteY129" fmla="*/ 327782 h 897333"/>
              <a:gd name="connsiteX130" fmla="*/ 645873 w 799896"/>
              <a:gd name="connsiteY130" fmla="*/ 319488 h 897333"/>
              <a:gd name="connsiteX131" fmla="*/ 562889 w 799896"/>
              <a:gd name="connsiteY131" fmla="*/ 367259 h 897333"/>
              <a:gd name="connsiteX132" fmla="*/ 563964 w 799896"/>
              <a:gd name="connsiteY132" fmla="*/ 379776 h 897333"/>
              <a:gd name="connsiteX133" fmla="*/ 563658 w 799896"/>
              <a:gd name="connsiteY133" fmla="*/ 386580 h 897333"/>
              <a:gd name="connsiteX134" fmla="*/ 610037 w 799896"/>
              <a:gd name="connsiteY134" fmla="*/ 413407 h 897333"/>
              <a:gd name="connsiteX135" fmla="*/ 639987 w 799896"/>
              <a:gd name="connsiteY135" fmla="*/ 485781 h 897333"/>
              <a:gd name="connsiteX136" fmla="*/ 610521 w 799896"/>
              <a:gd name="connsiteY136" fmla="*/ 557528 h 897333"/>
              <a:gd name="connsiteX137" fmla="*/ 214009 w 799896"/>
              <a:gd name="connsiteY137" fmla="*/ 551137 h 897333"/>
              <a:gd name="connsiteX138" fmla="*/ 258643 w 799896"/>
              <a:gd name="connsiteY138" fmla="*/ 566051 h 897333"/>
              <a:gd name="connsiteX139" fmla="*/ 262878 w 799896"/>
              <a:gd name="connsiteY139" fmla="*/ 565936 h 897333"/>
              <a:gd name="connsiteX140" fmla="*/ 263609 w 799896"/>
              <a:gd name="connsiteY140" fmla="*/ 565908 h 897333"/>
              <a:gd name="connsiteX141" fmla="*/ 537668 w 799896"/>
              <a:gd name="connsiteY141" fmla="*/ 566043 h 897333"/>
              <a:gd name="connsiteX142" fmla="*/ 584994 w 799896"/>
              <a:gd name="connsiteY142" fmla="*/ 550762 h 897333"/>
              <a:gd name="connsiteX143" fmla="*/ 585290 w 799896"/>
              <a:gd name="connsiteY143" fmla="*/ 550541 h 897333"/>
              <a:gd name="connsiteX144" fmla="*/ 594457 w 799896"/>
              <a:gd name="connsiteY144" fmla="*/ 542431 h 897333"/>
              <a:gd name="connsiteX145" fmla="*/ 617957 w 799896"/>
              <a:gd name="connsiteY145" fmla="*/ 485773 h 897333"/>
              <a:gd name="connsiteX146" fmla="*/ 594463 w 799896"/>
              <a:gd name="connsiteY146" fmla="*/ 428976 h 897333"/>
              <a:gd name="connsiteX147" fmla="*/ 549418 w 799896"/>
              <a:gd name="connsiteY147" fmla="*/ 406223 h 897333"/>
              <a:gd name="connsiteX148" fmla="*/ 541670 w 799896"/>
              <a:gd name="connsiteY148" fmla="*/ 401347 h 897333"/>
              <a:gd name="connsiteX149" fmla="*/ 540283 w 799896"/>
              <a:gd name="connsiteY149" fmla="*/ 392303 h 897333"/>
              <a:gd name="connsiteX150" fmla="*/ 541933 w 799896"/>
              <a:gd name="connsiteY150" fmla="*/ 379770 h 897333"/>
              <a:gd name="connsiteX151" fmla="*/ 539749 w 799896"/>
              <a:gd name="connsiteY151" fmla="*/ 365344 h 897333"/>
              <a:gd name="connsiteX152" fmla="*/ 529058 w 799896"/>
              <a:gd name="connsiteY152" fmla="*/ 348584 h 897333"/>
              <a:gd name="connsiteX153" fmla="*/ 497843 w 799896"/>
              <a:gd name="connsiteY153" fmla="*/ 335546 h 897333"/>
              <a:gd name="connsiteX154" fmla="*/ 470460 w 799896"/>
              <a:gd name="connsiteY154" fmla="*/ 344971 h 897333"/>
              <a:gd name="connsiteX155" fmla="*/ 461474 w 799896"/>
              <a:gd name="connsiteY155" fmla="*/ 347189 h 897333"/>
              <a:gd name="connsiteX156" fmla="*/ 453967 w 799896"/>
              <a:gd name="connsiteY156" fmla="*/ 341780 h 897333"/>
              <a:gd name="connsiteX157" fmla="*/ 437273 w 799896"/>
              <a:gd name="connsiteY157" fmla="*/ 319879 h 897333"/>
              <a:gd name="connsiteX158" fmla="*/ 396645 w 799896"/>
              <a:gd name="connsiteY158" fmla="*/ 295153 h 897333"/>
              <a:gd name="connsiteX159" fmla="*/ 396580 w 799896"/>
              <a:gd name="connsiteY159" fmla="*/ 295133 h 897333"/>
              <a:gd name="connsiteX160" fmla="*/ 367017 w 799896"/>
              <a:gd name="connsiteY160" fmla="*/ 290936 h 897333"/>
              <a:gd name="connsiteX161" fmla="*/ 366850 w 799896"/>
              <a:gd name="connsiteY161" fmla="*/ 290936 h 897333"/>
              <a:gd name="connsiteX162" fmla="*/ 296713 w 799896"/>
              <a:gd name="connsiteY162" fmla="*/ 319937 h 897333"/>
              <a:gd name="connsiteX163" fmla="*/ 269614 w 799896"/>
              <a:gd name="connsiteY163" fmla="*/ 369022 h 897333"/>
              <a:gd name="connsiteX164" fmla="*/ 269527 w 799896"/>
              <a:gd name="connsiteY164" fmla="*/ 369463 h 897333"/>
              <a:gd name="connsiteX165" fmla="*/ 267579 w 799896"/>
              <a:gd name="connsiteY165" fmla="*/ 390211 h 897333"/>
              <a:gd name="connsiteX166" fmla="*/ 267579 w 799896"/>
              <a:gd name="connsiteY166" fmla="*/ 394475 h 897333"/>
              <a:gd name="connsiteX167" fmla="*/ 256976 w 799896"/>
              <a:gd name="connsiteY167" fmla="*/ 405625 h 897333"/>
              <a:gd name="connsiteX168" fmla="*/ 203881 w 799896"/>
              <a:gd name="connsiteY168" fmla="*/ 428984 h 897333"/>
              <a:gd name="connsiteX169" fmla="*/ 180400 w 799896"/>
              <a:gd name="connsiteY169" fmla="*/ 485764 h 897333"/>
              <a:gd name="connsiteX170" fmla="*/ 203887 w 799896"/>
              <a:gd name="connsiteY170" fmla="*/ 542419 h 897333"/>
              <a:gd name="connsiteX171" fmla="*/ 213608 w 799896"/>
              <a:gd name="connsiteY171" fmla="*/ 550845 h 897333"/>
              <a:gd name="connsiteX172" fmla="*/ 214009 w 799896"/>
              <a:gd name="connsiteY172" fmla="*/ 551137 h 897333"/>
              <a:gd name="connsiteX173" fmla="*/ 165187 w 799896"/>
              <a:gd name="connsiteY173" fmla="*/ 300500 h 897333"/>
              <a:gd name="connsiteX174" fmla="*/ 251904 w 799896"/>
              <a:gd name="connsiteY174" fmla="*/ 350422 h 897333"/>
              <a:gd name="connsiteX175" fmla="*/ 281148 w 799896"/>
              <a:gd name="connsiteY175" fmla="*/ 304360 h 897333"/>
              <a:gd name="connsiteX176" fmla="*/ 366842 w 799896"/>
              <a:gd name="connsiteY176" fmla="*/ 268917 h 897333"/>
              <a:gd name="connsiteX177" fmla="*/ 388784 w 799896"/>
              <a:gd name="connsiteY177" fmla="*/ 270723 h 897333"/>
              <a:gd name="connsiteX178" fmla="*/ 388784 w 799896"/>
              <a:gd name="connsiteY178" fmla="*/ 171079 h 897333"/>
              <a:gd name="connsiteX179" fmla="*/ 338863 w 799896"/>
              <a:gd name="connsiteY179" fmla="*/ 146597 h 897333"/>
              <a:gd name="connsiteX180" fmla="*/ 331391 w 799896"/>
              <a:gd name="connsiteY180" fmla="*/ 138062 h 897333"/>
              <a:gd name="connsiteX181" fmla="*/ 165173 w 799896"/>
              <a:gd name="connsiteY181" fmla="*/ 234016 h 897333"/>
              <a:gd name="connsiteX182" fmla="*/ 171732 w 799896"/>
              <a:gd name="connsiteY182" fmla="*/ 267223 h 897333"/>
              <a:gd name="connsiteX183" fmla="*/ 165187 w 799896"/>
              <a:gd name="connsiteY183" fmla="*/ 300500 h 897333"/>
              <a:gd name="connsiteX184" fmla="*/ 497837 w 799896"/>
              <a:gd name="connsiteY184" fmla="*/ 313524 h 897333"/>
              <a:gd name="connsiteX185" fmla="*/ 544653 w 799896"/>
              <a:gd name="connsiteY185" fmla="*/ 333020 h 897333"/>
              <a:gd name="connsiteX186" fmla="*/ 555098 w 799896"/>
              <a:gd name="connsiteY186" fmla="*/ 346324 h 897333"/>
              <a:gd name="connsiteX187" fmla="*/ 634687 w 799896"/>
              <a:gd name="connsiteY187" fmla="*/ 300502 h 897333"/>
              <a:gd name="connsiteX188" fmla="*/ 628150 w 799896"/>
              <a:gd name="connsiteY188" fmla="*/ 267301 h 897333"/>
              <a:gd name="connsiteX189" fmla="*/ 634622 w 799896"/>
              <a:gd name="connsiteY189" fmla="*/ 234042 h 897333"/>
              <a:gd name="connsiteX190" fmla="*/ 468129 w 799896"/>
              <a:gd name="connsiteY190" fmla="*/ 138014 h 897333"/>
              <a:gd name="connsiteX191" fmla="*/ 460437 w 799896"/>
              <a:gd name="connsiteY191" fmla="*/ 146627 h 897333"/>
              <a:gd name="connsiteX192" fmla="*/ 410824 w 799896"/>
              <a:gd name="connsiteY192" fmla="*/ 171077 h 897333"/>
              <a:gd name="connsiteX193" fmla="*/ 410824 w 799896"/>
              <a:gd name="connsiteY193" fmla="*/ 276718 h 897333"/>
              <a:gd name="connsiteX194" fmla="*/ 452892 w 799896"/>
              <a:gd name="connsiteY194" fmla="*/ 304350 h 897333"/>
              <a:gd name="connsiteX195" fmla="*/ 466891 w 799896"/>
              <a:gd name="connsiteY195" fmla="*/ 321038 h 897333"/>
              <a:gd name="connsiteX196" fmla="*/ 497837 w 799896"/>
              <a:gd name="connsiteY196" fmla="*/ 313524 h 897333"/>
              <a:gd name="connsiteX197" fmla="*/ 85796 w 799896"/>
              <a:gd name="connsiteY197" fmla="*/ 203372 h 897333"/>
              <a:gd name="connsiteX198" fmla="*/ 40528 w 799896"/>
              <a:gd name="connsiteY198" fmla="*/ 221940 h 897333"/>
              <a:gd name="connsiteX199" fmla="*/ 22032 w 799896"/>
              <a:gd name="connsiteY199" fmla="*/ 267273 h 897333"/>
              <a:gd name="connsiteX200" fmla="*/ 40552 w 799896"/>
              <a:gd name="connsiteY200" fmla="*/ 312197 h 897333"/>
              <a:gd name="connsiteX201" fmla="*/ 85798 w 799896"/>
              <a:gd name="connsiteY201" fmla="*/ 331015 h 897333"/>
              <a:gd name="connsiteX202" fmla="*/ 130849 w 799896"/>
              <a:gd name="connsiteY202" fmla="*/ 312262 h 897333"/>
              <a:gd name="connsiteX203" fmla="*/ 141200 w 799896"/>
              <a:gd name="connsiteY203" fmla="*/ 299221 h 897333"/>
              <a:gd name="connsiteX204" fmla="*/ 141200 w 799896"/>
              <a:gd name="connsiteY204" fmla="*/ 299217 h 897333"/>
              <a:gd name="connsiteX205" fmla="*/ 141206 w 799896"/>
              <a:gd name="connsiteY205" fmla="*/ 299211 h 897333"/>
              <a:gd name="connsiteX206" fmla="*/ 149703 w 799896"/>
              <a:gd name="connsiteY206" fmla="*/ 267223 h 897333"/>
              <a:gd name="connsiteX207" fmla="*/ 141212 w 799896"/>
              <a:gd name="connsiteY207" fmla="*/ 235320 h 897333"/>
              <a:gd name="connsiteX208" fmla="*/ 141116 w 799896"/>
              <a:gd name="connsiteY208" fmla="*/ 235171 h 897333"/>
              <a:gd name="connsiteX209" fmla="*/ 130861 w 799896"/>
              <a:gd name="connsiteY209" fmla="*/ 221865 h 897333"/>
              <a:gd name="connsiteX210" fmla="*/ 85796 w 799896"/>
              <a:gd name="connsiteY210" fmla="*/ 203372 h 897333"/>
              <a:gd name="connsiteX211" fmla="*/ 658744 w 799896"/>
              <a:gd name="connsiteY211" fmla="*/ 299316 h 897333"/>
              <a:gd name="connsiteX212" fmla="*/ 668815 w 799896"/>
              <a:gd name="connsiteY212" fmla="*/ 312171 h 897333"/>
              <a:gd name="connsiteX213" fmla="*/ 713963 w 799896"/>
              <a:gd name="connsiteY213" fmla="*/ 331011 h 897333"/>
              <a:gd name="connsiteX214" fmla="*/ 759131 w 799896"/>
              <a:gd name="connsiteY214" fmla="*/ 312257 h 897333"/>
              <a:gd name="connsiteX215" fmla="*/ 777854 w 799896"/>
              <a:gd name="connsiteY215" fmla="*/ 267281 h 897333"/>
              <a:gd name="connsiteX216" fmla="*/ 777854 w 799896"/>
              <a:gd name="connsiteY216" fmla="*/ 267243 h 897333"/>
              <a:gd name="connsiteX217" fmla="*/ 759163 w 799896"/>
              <a:gd name="connsiteY217" fmla="*/ 221886 h 897333"/>
              <a:gd name="connsiteX218" fmla="*/ 714080 w 799896"/>
              <a:gd name="connsiteY218" fmla="*/ 203372 h 897333"/>
              <a:gd name="connsiteX219" fmla="*/ 668817 w 799896"/>
              <a:gd name="connsiteY219" fmla="*/ 221940 h 897333"/>
              <a:gd name="connsiteX220" fmla="*/ 658635 w 799896"/>
              <a:gd name="connsiteY220" fmla="*/ 235155 h 897333"/>
              <a:gd name="connsiteX221" fmla="*/ 658585 w 799896"/>
              <a:gd name="connsiteY221" fmla="*/ 235246 h 897333"/>
              <a:gd name="connsiteX222" fmla="*/ 650187 w 799896"/>
              <a:gd name="connsiteY222" fmla="*/ 267303 h 897333"/>
              <a:gd name="connsiteX223" fmla="*/ 658672 w 799896"/>
              <a:gd name="connsiteY223" fmla="*/ 299187 h 897333"/>
              <a:gd name="connsiteX224" fmla="*/ 658744 w 799896"/>
              <a:gd name="connsiteY224" fmla="*/ 299316 h 897333"/>
              <a:gd name="connsiteX225" fmla="*/ 399805 w 799896"/>
              <a:gd name="connsiteY225" fmla="*/ 149673 h 897333"/>
              <a:gd name="connsiteX226" fmla="*/ 399968 w 799896"/>
              <a:gd name="connsiteY226" fmla="*/ 149673 h 897333"/>
              <a:gd name="connsiteX227" fmla="*/ 444868 w 799896"/>
              <a:gd name="connsiteY227" fmla="*/ 131041 h 897333"/>
              <a:gd name="connsiteX228" fmla="*/ 455294 w 799896"/>
              <a:gd name="connsiteY228" fmla="*/ 117821 h 897333"/>
              <a:gd name="connsiteX229" fmla="*/ 455330 w 799896"/>
              <a:gd name="connsiteY229" fmla="*/ 117769 h 897333"/>
              <a:gd name="connsiteX230" fmla="*/ 463577 w 799896"/>
              <a:gd name="connsiteY230" fmla="*/ 85953 h 897333"/>
              <a:gd name="connsiteX231" fmla="*/ 444905 w 799896"/>
              <a:gd name="connsiteY231" fmla="*/ 40695 h 897333"/>
              <a:gd name="connsiteX232" fmla="*/ 399785 w 799896"/>
              <a:gd name="connsiteY232" fmla="*/ 22034 h 897333"/>
              <a:gd name="connsiteX233" fmla="*/ 354406 w 799896"/>
              <a:gd name="connsiteY233" fmla="*/ 40737 h 897333"/>
              <a:gd name="connsiteX234" fmla="*/ 335910 w 799896"/>
              <a:gd name="connsiteY234" fmla="*/ 85927 h 897333"/>
              <a:gd name="connsiteX235" fmla="*/ 344282 w 799896"/>
              <a:gd name="connsiteY235" fmla="*/ 117757 h 897333"/>
              <a:gd name="connsiteX236" fmla="*/ 344292 w 799896"/>
              <a:gd name="connsiteY236" fmla="*/ 117769 h 897333"/>
              <a:gd name="connsiteX237" fmla="*/ 344292 w 799896"/>
              <a:gd name="connsiteY237" fmla="*/ 117769 h 897333"/>
              <a:gd name="connsiteX238" fmla="*/ 344373 w 799896"/>
              <a:gd name="connsiteY238" fmla="*/ 117908 h 897333"/>
              <a:gd name="connsiteX239" fmla="*/ 354480 w 799896"/>
              <a:gd name="connsiteY239" fmla="*/ 131041 h 897333"/>
              <a:gd name="connsiteX240" fmla="*/ 399648 w 799896"/>
              <a:gd name="connsiteY240" fmla="*/ 149673 h 897333"/>
              <a:gd name="connsiteX241" fmla="*/ 399805 w 799896"/>
              <a:gd name="connsiteY241" fmla="*/ 149673 h 897333"/>
              <a:gd name="connsiteX242" fmla="*/ 399805 w 799896"/>
              <a:gd name="connsiteY242" fmla="*/ 149673 h 897333"/>
              <a:gd name="connsiteX243" fmla="*/ 399968 w 799896"/>
              <a:gd name="connsiteY243" fmla="*/ 534379 h 897333"/>
              <a:gd name="connsiteX244" fmla="*/ 399604 w 799896"/>
              <a:gd name="connsiteY244" fmla="*/ 534379 h 897333"/>
              <a:gd name="connsiteX245" fmla="*/ 338865 w 799896"/>
              <a:gd name="connsiteY245" fmla="*/ 509276 h 897333"/>
              <a:gd name="connsiteX246" fmla="*/ 325402 w 799896"/>
              <a:gd name="connsiteY246" fmla="*/ 491705 h 897333"/>
              <a:gd name="connsiteX247" fmla="*/ 313868 w 799896"/>
              <a:gd name="connsiteY247" fmla="*/ 448500 h 897333"/>
              <a:gd name="connsiteX248" fmla="*/ 325318 w 799896"/>
              <a:gd name="connsiteY248" fmla="*/ 405413 h 897333"/>
              <a:gd name="connsiteX249" fmla="*/ 338767 w 799896"/>
              <a:gd name="connsiteY249" fmla="*/ 387749 h 897333"/>
              <a:gd name="connsiteX250" fmla="*/ 399805 w 799896"/>
              <a:gd name="connsiteY250" fmla="*/ 362681 h 897333"/>
              <a:gd name="connsiteX251" fmla="*/ 399805 w 799896"/>
              <a:gd name="connsiteY251" fmla="*/ 362681 h 897333"/>
              <a:gd name="connsiteX252" fmla="*/ 460479 w 799896"/>
              <a:gd name="connsiteY252" fmla="*/ 387665 h 897333"/>
              <a:gd name="connsiteX253" fmla="*/ 474449 w 799896"/>
              <a:gd name="connsiteY253" fmla="*/ 405574 h 897333"/>
              <a:gd name="connsiteX254" fmla="*/ 485607 w 799896"/>
              <a:gd name="connsiteY254" fmla="*/ 448492 h 897333"/>
              <a:gd name="connsiteX255" fmla="*/ 474306 w 799896"/>
              <a:gd name="connsiteY255" fmla="*/ 491646 h 897333"/>
              <a:gd name="connsiteX256" fmla="*/ 460469 w 799896"/>
              <a:gd name="connsiteY256" fmla="*/ 509272 h 897333"/>
              <a:gd name="connsiteX257" fmla="*/ 399968 w 799896"/>
              <a:gd name="connsiteY257" fmla="*/ 534379 h 897333"/>
              <a:gd name="connsiteX258" fmla="*/ 399805 w 799896"/>
              <a:gd name="connsiteY258" fmla="*/ 384710 h 897333"/>
              <a:gd name="connsiteX259" fmla="*/ 354386 w 799896"/>
              <a:gd name="connsiteY259" fmla="*/ 403294 h 897333"/>
              <a:gd name="connsiteX260" fmla="*/ 344373 w 799896"/>
              <a:gd name="connsiteY260" fmla="*/ 416471 h 897333"/>
              <a:gd name="connsiteX261" fmla="*/ 335904 w 799896"/>
              <a:gd name="connsiteY261" fmla="*/ 448500 h 897333"/>
              <a:gd name="connsiteX262" fmla="*/ 344395 w 799896"/>
              <a:gd name="connsiteY262" fmla="*/ 480539 h 897333"/>
              <a:gd name="connsiteX263" fmla="*/ 354515 w 799896"/>
              <a:gd name="connsiteY263" fmla="*/ 493756 h 897333"/>
              <a:gd name="connsiteX264" fmla="*/ 399644 w 799896"/>
              <a:gd name="connsiteY264" fmla="*/ 512344 h 897333"/>
              <a:gd name="connsiteX265" fmla="*/ 399926 w 799896"/>
              <a:gd name="connsiteY265" fmla="*/ 512344 h 897333"/>
              <a:gd name="connsiteX266" fmla="*/ 444868 w 799896"/>
              <a:gd name="connsiteY266" fmla="*/ 493714 h 897333"/>
              <a:gd name="connsiteX267" fmla="*/ 455336 w 799896"/>
              <a:gd name="connsiteY267" fmla="*/ 480418 h 897333"/>
              <a:gd name="connsiteX268" fmla="*/ 463573 w 799896"/>
              <a:gd name="connsiteY268" fmla="*/ 448492 h 897333"/>
              <a:gd name="connsiteX269" fmla="*/ 455428 w 799896"/>
              <a:gd name="connsiteY269" fmla="*/ 416688 h 897333"/>
              <a:gd name="connsiteX270" fmla="*/ 444900 w 799896"/>
              <a:gd name="connsiteY270" fmla="*/ 403235 h 897333"/>
              <a:gd name="connsiteX271" fmla="*/ 399805 w 799896"/>
              <a:gd name="connsiteY271" fmla="*/ 384710 h 897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Lst>
            <a:rect l="l" t="t" r="r" b="b"/>
            <a:pathLst>
              <a:path w="799896" h="897333">
                <a:moveTo>
                  <a:pt x="399811" y="897334"/>
                </a:moveTo>
                <a:cubicBezTo>
                  <a:pt x="376122" y="897322"/>
                  <a:pt x="355618" y="888823"/>
                  <a:pt x="338853" y="872074"/>
                </a:cubicBezTo>
                <a:cubicBezTo>
                  <a:pt x="322284" y="855501"/>
                  <a:pt x="313870" y="835085"/>
                  <a:pt x="313870" y="811415"/>
                </a:cubicBezTo>
                <a:cubicBezTo>
                  <a:pt x="313908" y="799542"/>
                  <a:pt x="316076" y="788420"/>
                  <a:pt x="320332" y="778202"/>
                </a:cubicBezTo>
                <a:lnTo>
                  <a:pt x="153945" y="682407"/>
                </a:lnTo>
                <a:cubicBezTo>
                  <a:pt x="151658" y="685302"/>
                  <a:pt x="149140" y="688108"/>
                  <a:pt x="146430" y="690785"/>
                </a:cubicBezTo>
                <a:cubicBezTo>
                  <a:pt x="129931" y="707471"/>
                  <a:pt x="109501" y="715990"/>
                  <a:pt x="85806" y="715994"/>
                </a:cubicBezTo>
                <a:cubicBezTo>
                  <a:pt x="62164" y="715986"/>
                  <a:pt x="41697" y="707483"/>
                  <a:pt x="24977" y="690729"/>
                </a:cubicBezTo>
                <a:cubicBezTo>
                  <a:pt x="8414" y="674216"/>
                  <a:pt x="4" y="653850"/>
                  <a:pt x="0" y="630214"/>
                </a:cubicBezTo>
                <a:cubicBezTo>
                  <a:pt x="4" y="606559"/>
                  <a:pt x="8398" y="586073"/>
                  <a:pt x="24935" y="569324"/>
                </a:cubicBezTo>
                <a:cubicBezTo>
                  <a:pt x="39072" y="555328"/>
                  <a:pt x="55782" y="547175"/>
                  <a:pt x="74787" y="544927"/>
                </a:cubicBezTo>
                <a:lnTo>
                  <a:pt x="74787" y="352395"/>
                </a:lnTo>
                <a:cubicBezTo>
                  <a:pt x="55764" y="350132"/>
                  <a:pt x="39040" y="341869"/>
                  <a:pt x="24981" y="327778"/>
                </a:cubicBezTo>
                <a:cubicBezTo>
                  <a:pt x="8418" y="311265"/>
                  <a:pt x="8" y="290899"/>
                  <a:pt x="4" y="267267"/>
                </a:cubicBezTo>
                <a:cubicBezTo>
                  <a:pt x="8" y="243612"/>
                  <a:pt x="8402" y="223126"/>
                  <a:pt x="24939" y="206371"/>
                </a:cubicBezTo>
                <a:cubicBezTo>
                  <a:pt x="41748" y="189738"/>
                  <a:pt x="62190" y="181342"/>
                  <a:pt x="85804" y="181338"/>
                </a:cubicBezTo>
                <a:cubicBezTo>
                  <a:pt x="109481" y="181342"/>
                  <a:pt x="129889" y="189752"/>
                  <a:pt x="146478" y="206315"/>
                </a:cubicBezTo>
                <a:cubicBezTo>
                  <a:pt x="149234" y="209101"/>
                  <a:pt x="151773" y="211994"/>
                  <a:pt x="154069" y="214985"/>
                </a:cubicBezTo>
                <a:lnTo>
                  <a:pt x="320322" y="119011"/>
                </a:lnTo>
                <a:cubicBezTo>
                  <a:pt x="316082" y="108855"/>
                  <a:pt x="313910" y="97786"/>
                  <a:pt x="313876" y="85953"/>
                </a:cubicBezTo>
                <a:cubicBezTo>
                  <a:pt x="313876" y="62309"/>
                  <a:pt x="322274" y="41866"/>
                  <a:pt x="338823" y="25155"/>
                </a:cubicBezTo>
                <a:cubicBezTo>
                  <a:pt x="355656" y="8495"/>
                  <a:pt x="376136" y="58"/>
                  <a:pt x="399787" y="0"/>
                </a:cubicBezTo>
                <a:cubicBezTo>
                  <a:pt x="423516" y="58"/>
                  <a:pt x="443930" y="8513"/>
                  <a:pt x="460497" y="25122"/>
                </a:cubicBezTo>
                <a:cubicBezTo>
                  <a:pt x="477207" y="41838"/>
                  <a:pt x="485658" y="62299"/>
                  <a:pt x="485618" y="85931"/>
                </a:cubicBezTo>
                <a:cubicBezTo>
                  <a:pt x="485656" y="97731"/>
                  <a:pt x="483530" y="108823"/>
                  <a:pt x="479295" y="119005"/>
                </a:cubicBezTo>
                <a:lnTo>
                  <a:pt x="645696" y="214993"/>
                </a:lnTo>
                <a:cubicBezTo>
                  <a:pt x="647989" y="212010"/>
                  <a:pt x="650509" y="209131"/>
                  <a:pt x="653233" y="206371"/>
                </a:cubicBezTo>
                <a:cubicBezTo>
                  <a:pt x="670041" y="189738"/>
                  <a:pt x="690483" y="181342"/>
                  <a:pt x="714088" y="181338"/>
                </a:cubicBezTo>
                <a:cubicBezTo>
                  <a:pt x="737771" y="181342"/>
                  <a:pt x="758187" y="189752"/>
                  <a:pt x="774768" y="206315"/>
                </a:cubicBezTo>
                <a:cubicBezTo>
                  <a:pt x="791484" y="223095"/>
                  <a:pt x="799934" y="243596"/>
                  <a:pt x="799896" y="267253"/>
                </a:cubicBezTo>
                <a:cubicBezTo>
                  <a:pt x="799934" y="290908"/>
                  <a:pt x="791466" y="311281"/>
                  <a:pt x="774723" y="327826"/>
                </a:cubicBezTo>
                <a:cubicBezTo>
                  <a:pt x="760806" y="341907"/>
                  <a:pt x="744096" y="350168"/>
                  <a:pt x="724974" y="352407"/>
                </a:cubicBezTo>
                <a:lnTo>
                  <a:pt x="724974" y="544915"/>
                </a:lnTo>
                <a:cubicBezTo>
                  <a:pt x="744118" y="547153"/>
                  <a:pt x="760802" y="555318"/>
                  <a:pt x="774764" y="569270"/>
                </a:cubicBezTo>
                <a:cubicBezTo>
                  <a:pt x="791492" y="586052"/>
                  <a:pt x="799936" y="606553"/>
                  <a:pt x="799892" y="630230"/>
                </a:cubicBezTo>
                <a:cubicBezTo>
                  <a:pt x="799934" y="653853"/>
                  <a:pt x="791464" y="674236"/>
                  <a:pt x="774719" y="690781"/>
                </a:cubicBezTo>
                <a:cubicBezTo>
                  <a:pt x="758225" y="707467"/>
                  <a:pt x="737795" y="715986"/>
                  <a:pt x="714096" y="715988"/>
                </a:cubicBezTo>
                <a:cubicBezTo>
                  <a:pt x="690451" y="715982"/>
                  <a:pt x="669993" y="707479"/>
                  <a:pt x="653263" y="690725"/>
                </a:cubicBezTo>
                <a:cubicBezTo>
                  <a:pt x="650537" y="687995"/>
                  <a:pt x="648021" y="685145"/>
                  <a:pt x="645716" y="682174"/>
                </a:cubicBezTo>
                <a:lnTo>
                  <a:pt x="479265" y="778196"/>
                </a:lnTo>
                <a:cubicBezTo>
                  <a:pt x="483514" y="788442"/>
                  <a:pt x="485644" y="799576"/>
                  <a:pt x="485603" y="811443"/>
                </a:cubicBezTo>
                <a:cubicBezTo>
                  <a:pt x="485646" y="835085"/>
                  <a:pt x="477183" y="855515"/>
                  <a:pt x="460445" y="872103"/>
                </a:cubicBezTo>
                <a:cubicBezTo>
                  <a:pt x="443940" y="888815"/>
                  <a:pt x="423514" y="897322"/>
                  <a:pt x="399811" y="897334"/>
                </a:cubicBezTo>
                <a:close/>
                <a:moveTo>
                  <a:pt x="344286" y="779426"/>
                </a:moveTo>
                <a:cubicBezTo>
                  <a:pt x="338686" y="788959"/>
                  <a:pt x="335945" y="799431"/>
                  <a:pt x="335904" y="811449"/>
                </a:cubicBezTo>
                <a:cubicBezTo>
                  <a:pt x="335904" y="829276"/>
                  <a:pt x="341973" y="844033"/>
                  <a:pt x="354438" y="856500"/>
                </a:cubicBezTo>
                <a:cubicBezTo>
                  <a:pt x="367092" y="869143"/>
                  <a:pt x="381932" y="875293"/>
                  <a:pt x="399811" y="875305"/>
                </a:cubicBezTo>
                <a:cubicBezTo>
                  <a:pt x="417648" y="875293"/>
                  <a:pt x="432388" y="869162"/>
                  <a:pt x="444856" y="856544"/>
                </a:cubicBezTo>
                <a:cubicBezTo>
                  <a:pt x="457510" y="844005"/>
                  <a:pt x="463603" y="829276"/>
                  <a:pt x="463573" y="811435"/>
                </a:cubicBezTo>
                <a:cubicBezTo>
                  <a:pt x="463611" y="799403"/>
                  <a:pt x="460910" y="788947"/>
                  <a:pt x="455312" y="779420"/>
                </a:cubicBezTo>
                <a:lnTo>
                  <a:pt x="455312" y="779420"/>
                </a:lnTo>
                <a:cubicBezTo>
                  <a:pt x="452588" y="774798"/>
                  <a:pt x="449104" y="770361"/>
                  <a:pt x="444937" y="766229"/>
                </a:cubicBezTo>
                <a:cubicBezTo>
                  <a:pt x="432428" y="753734"/>
                  <a:pt x="417679" y="747673"/>
                  <a:pt x="399805" y="747667"/>
                </a:cubicBezTo>
                <a:cubicBezTo>
                  <a:pt x="381899" y="747673"/>
                  <a:pt x="367050" y="753748"/>
                  <a:pt x="354386" y="766245"/>
                </a:cubicBezTo>
                <a:cubicBezTo>
                  <a:pt x="350430" y="770245"/>
                  <a:pt x="347026" y="774681"/>
                  <a:pt x="344353" y="779317"/>
                </a:cubicBezTo>
                <a:cubicBezTo>
                  <a:pt x="344329" y="779361"/>
                  <a:pt x="344307" y="779392"/>
                  <a:pt x="344286" y="779426"/>
                </a:cubicBezTo>
                <a:close/>
                <a:moveTo>
                  <a:pt x="410822" y="726268"/>
                </a:moveTo>
                <a:cubicBezTo>
                  <a:pt x="429861" y="728511"/>
                  <a:pt x="446527" y="736670"/>
                  <a:pt x="460477" y="750612"/>
                </a:cubicBezTo>
                <a:cubicBezTo>
                  <a:pt x="463243" y="753349"/>
                  <a:pt x="465804" y="756222"/>
                  <a:pt x="468129" y="759193"/>
                </a:cubicBezTo>
                <a:lnTo>
                  <a:pt x="634588" y="663177"/>
                </a:lnTo>
                <a:cubicBezTo>
                  <a:pt x="630351" y="653055"/>
                  <a:pt x="628185" y="642022"/>
                  <a:pt x="628150" y="630256"/>
                </a:cubicBezTo>
                <a:cubicBezTo>
                  <a:pt x="628189" y="618319"/>
                  <a:pt x="630367" y="607149"/>
                  <a:pt x="634632" y="596870"/>
                </a:cubicBezTo>
                <a:lnTo>
                  <a:pt x="592325" y="572469"/>
                </a:lnTo>
                <a:cubicBezTo>
                  <a:pt x="576177" y="582824"/>
                  <a:pt x="557852" y="588049"/>
                  <a:pt x="537678" y="588082"/>
                </a:cubicBezTo>
                <a:lnTo>
                  <a:pt x="410822" y="588082"/>
                </a:lnTo>
                <a:lnTo>
                  <a:pt x="410822" y="726268"/>
                </a:lnTo>
                <a:close/>
                <a:moveTo>
                  <a:pt x="165187" y="663453"/>
                </a:moveTo>
                <a:lnTo>
                  <a:pt x="331395" y="759147"/>
                </a:lnTo>
                <a:cubicBezTo>
                  <a:pt x="333650" y="756210"/>
                  <a:pt x="336130" y="753371"/>
                  <a:pt x="338809" y="750660"/>
                </a:cubicBezTo>
                <a:cubicBezTo>
                  <a:pt x="352991" y="736666"/>
                  <a:pt x="369743" y="728511"/>
                  <a:pt x="388788" y="726268"/>
                </a:cubicBezTo>
                <a:lnTo>
                  <a:pt x="388788" y="588068"/>
                </a:lnTo>
                <a:lnTo>
                  <a:pt x="263913" y="587943"/>
                </a:lnTo>
                <a:lnTo>
                  <a:pt x="261828" y="588068"/>
                </a:lnTo>
                <a:cubicBezTo>
                  <a:pt x="261636" y="588078"/>
                  <a:pt x="261449" y="588078"/>
                  <a:pt x="261258" y="588078"/>
                </a:cubicBezTo>
                <a:lnTo>
                  <a:pt x="258365" y="588078"/>
                </a:lnTo>
                <a:cubicBezTo>
                  <a:pt x="239262" y="587617"/>
                  <a:pt x="222004" y="582499"/>
                  <a:pt x="206778" y="572867"/>
                </a:cubicBezTo>
                <a:lnTo>
                  <a:pt x="165171" y="596953"/>
                </a:lnTo>
                <a:cubicBezTo>
                  <a:pt x="169489" y="607193"/>
                  <a:pt x="171691" y="618327"/>
                  <a:pt x="171736" y="630169"/>
                </a:cubicBezTo>
                <a:cubicBezTo>
                  <a:pt x="171691" y="642093"/>
                  <a:pt x="169497" y="653235"/>
                  <a:pt x="165187" y="663453"/>
                </a:cubicBezTo>
                <a:close/>
                <a:moveTo>
                  <a:pt x="658541" y="661872"/>
                </a:moveTo>
                <a:cubicBezTo>
                  <a:pt x="658565" y="661915"/>
                  <a:pt x="658583" y="661953"/>
                  <a:pt x="658605" y="661993"/>
                </a:cubicBezTo>
                <a:cubicBezTo>
                  <a:pt x="661307" y="666629"/>
                  <a:pt x="664749" y="671062"/>
                  <a:pt x="668853" y="675164"/>
                </a:cubicBezTo>
                <a:cubicBezTo>
                  <a:pt x="681479" y="687808"/>
                  <a:pt x="696275" y="693964"/>
                  <a:pt x="714096" y="693968"/>
                </a:cubicBezTo>
                <a:cubicBezTo>
                  <a:pt x="731931" y="693964"/>
                  <a:pt x="746670" y="687826"/>
                  <a:pt x="759141" y="675215"/>
                </a:cubicBezTo>
                <a:cubicBezTo>
                  <a:pt x="771799" y="662704"/>
                  <a:pt x="777888" y="648021"/>
                  <a:pt x="777858" y="630238"/>
                </a:cubicBezTo>
                <a:cubicBezTo>
                  <a:pt x="777890" y="612330"/>
                  <a:pt x="771776" y="597492"/>
                  <a:pt x="759167" y="584843"/>
                </a:cubicBezTo>
                <a:cubicBezTo>
                  <a:pt x="746712" y="572394"/>
                  <a:pt x="731955" y="566331"/>
                  <a:pt x="714084" y="566331"/>
                </a:cubicBezTo>
                <a:cubicBezTo>
                  <a:pt x="714049" y="566325"/>
                  <a:pt x="714009" y="566325"/>
                  <a:pt x="713969" y="566331"/>
                </a:cubicBezTo>
                <a:cubicBezTo>
                  <a:pt x="696178" y="566363"/>
                  <a:pt x="681405" y="572434"/>
                  <a:pt x="668815" y="584901"/>
                </a:cubicBezTo>
                <a:cubicBezTo>
                  <a:pt x="664791" y="588973"/>
                  <a:pt x="661313" y="593438"/>
                  <a:pt x="658577" y="598078"/>
                </a:cubicBezTo>
                <a:cubicBezTo>
                  <a:pt x="652973" y="607686"/>
                  <a:pt x="650229" y="618216"/>
                  <a:pt x="650185" y="630256"/>
                </a:cubicBezTo>
                <a:cubicBezTo>
                  <a:pt x="650229" y="642099"/>
                  <a:pt x="652961" y="652470"/>
                  <a:pt x="658541" y="661872"/>
                </a:cubicBezTo>
                <a:close/>
                <a:moveTo>
                  <a:pt x="85796" y="566327"/>
                </a:moveTo>
                <a:cubicBezTo>
                  <a:pt x="67953" y="566327"/>
                  <a:pt x="53139" y="572408"/>
                  <a:pt x="40528" y="584895"/>
                </a:cubicBezTo>
                <a:cubicBezTo>
                  <a:pt x="28116" y="597464"/>
                  <a:pt x="22036" y="612320"/>
                  <a:pt x="22032" y="630222"/>
                </a:cubicBezTo>
                <a:cubicBezTo>
                  <a:pt x="22038" y="648031"/>
                  <a:pt x="28096" y="662732"/>
                  <a:pt x="40552" y="675154"/>
                </a:cubicBezTo>
                <a:cubicBezTo>
                  <a:pt x="53184" y="687808"/>
                  <a:pt x="67979" y="693964"/>
                  <a:pt x="85802" y="693968"/>
                </a:cubicBezTo>
                <a:cubicBezTo>
                  <a:pt x="103636" y="693964"/>
                  <a:pt x="118379" y="687826"/>
                  <a:pt x="130847" y="675215"/>
                </a:cubicBezTo>
                <a:cubicBezTo>
                  <a:pt x="135032" y="671078"/>
                  <a:pt x="138477" y="666732"/>
                  <a:pt x="141188" y="662198"/>
                </a:cubicBezTo>
                <a:cubicBezTo>
                  <a:pt x="141188" y="662186"/>
                  <a:pt x="141198" y="662176"/>
                  <a:pt x="141204" y="662164"/>
                </a:cubicBezTo>
                <a:cubicBezTo>
                  <a:pt x="146879" y="652653"/>
                  <a:pt x="149655" y="642195"/>
                  <a:pt x="149701" y="630169"/>
                </a:cubicBezTo>
                <a:cubicBezTo>
                  <a:pt x="149659" y="618273"/>
                  <a:pt x="146883" y="607809"/>
                  <a:pt x="141198" y="598263"/>
                </a:cubicBezTo>
                <a:cubicBezTo>
                  <a:pt x="141194" y="598247"/>
                  <a:pt x="141188" y="598237"/>
                  <a:pt x="141178" y="598223"/>
                </a:cubicBezTo>
                <a:cubicBezTo>
                  <a:pt x="141178" y="598217"/>
                  <a:pt x="141178" y="598217"/>
                  <a:pt x="141178" y="598217"/>
                </a:cubicBezTo>
                <a:cubicBezTo>
                  <a:pt x="141172" y="598207"/>
                  <a:pt x="141166" y="598201"/>
                  <a:pt x="141160" y="598197"/>
                </a:cubicBezTo>
                <a:cubicBezTo>
                  <a:pt x="141156" y="598185"/>
                  <a:pt x="141160" y="598191"/>
                  <a:pt x="141144" y="598169"/>
                </a:cubicBezTo>
                <a:cubicBezTo>
                  <a:pt x="141134" y="598153"/>
                  <a:pt x="141120" y="598128"/>
                  <a:pt x="141110" y="598114"/>
                </a:cubicBezTo>
                <a:cubicBezTo>
                  <a:pt x="141110" y="598110"/>
                  <a:pt x="141110" y="598110"/>
                  <a:pt x="141110" y="598110"/>
                </a:cubicBezTo>
                <a:cubicBezTo>
                  <a:pt x="138430" y="593452"/>
                  <a:pt x="134976" y="588977"/>
                  <a:pt x="130855" y="584814"/>
                </a:cubicBezTo>
                <a:cubicBezTo>
                  <a:pt x="118421" y="572392"/>
                  <a:pt x="103670" y="566327"/>
                  <a:pt x="85796" y="566327"/>
                </a:cubicBezTo>
                <a:close/>
                <a:moveTo>
                  <a:pt x="96816" y="544931"/>
                </a:moveTo>
                <a:cubicBezTo>
                  <a:pt x="115848" y="547167"/>
                  <a:pt x="132516" y="555332"/>
                  <a:pt x="146470" y="569274"/>
                </a:cubicBezTo>
                <a:cubicBezTo>
                  <a:pt x="149226" y="572050"/>
                  <a:pt x="151754" y="574943"/>
                  <a:pt x="154059" y="577934"/>
                </a:cubicBezTo>
                <a:lnTo>
                  <a:pt x="188383" y="558064"/>
                </a:lnTo>
                <a:cubicBezTo>
                  <a:pt x="188361" y="558039"/>
                  <a:pt x="188341" y="558021"/>
                  <a:pt x="188319" y="557999"/>
                </a:cubicBezTo>
                <a:cubicBezTo>
                  <a:pt x="168452" y="538159"/>
                  <a:pt x="158375" y="513856"/>
                  <a:pt x="158381" y="485775"/>
                </a:cubicBezTo>
                <a:cubicBezTo>
                  <a:pt x="158375" y="457655"/>
                  <a:pt x="168446" y="433308"/>
                  <a:pt x="188319" y="413419"/>
                </a:cubicBezTo>
                <a:cubicBezTo>
                  <a:pt x="204582" y="397184"/>
                  <a:pt x="223840" y="387494"/>
                  <a:pt x="245677" y="384524"/>
                </a:cubicBezTo>
                <a:cubicBezTo>
                  <a:pt x="245838" y="380587"/>
                  <a:pt x="246173" y="376682"/>
                  <a:pt x="246678" y="372829"/>
                </a:cubicBezTo>
                <a:lnTo>
                  <a:pt x="153953" y="319450"/>
                </a:lnTo>
                <a:cubicBezTo>
                  <a:pt x="151662" y="322345"/>
                  <a:pt x="149150" y="325147"/>
                  <a:pt x="146434" y="327830"/>
                </a:cubicBezTo>
                <a:cubicBezTo>
                  <a:pt x="132550" y="341879"/>
                  <a:pt x="115875" y="350130"/>
                  <a:pt x="96822" y="352399"/>
                </a:cubicBezTo>
                <a:lnTo>
                  <a:pt x="96816" y="544931"/>
                </a:lnTo>
                <a:lnTo>
                  <a:pt x="96816" y="544931"/>
                </a:lnTo>
                <a:close/>
                <a:moveTo>
                  <a:pt x="610521" y="557528"/>
                </a:moveTo>
                <a:lnTo>
                  <a:pt x="645746" y="577847"/>
                </a:lnTo>
                <a:cubicBezTo>
                  <a:pt x="648029" y="574906"/>
                  <a:pt x="650523" y="572060"/>
                  <a:pt x="653224" y="569332"/>
                </a:cubicBezTo>
                <a:cubicBezTo>
                  <a:pt x="667326" y="555372"/>
                  <a:pt x="683985" y="547216"/>
                  <a:pt x="702934" y="544951"/>
                </a:cubicBezTo>
                <a:lnTo>
                  <a:pt x="702934" y="352385"/>
                </a:lnTo>
                <a:cubicBezTo>
                  <a:pt x="683961" y="350092"/>
                  <a:pt x="667297" y="341845"/>
                  <a:pt x="653259" y="327782"/>
                </a:cubicBezTo>
                <a:cubicBezTo>
                  <a:pt x="650600" y="325145"/>
                  <a:pt x="648132" y="322371"/>
                  <a:pt x="645873" y="319488"/>
                </a:cubicBezTo>
                <a:lnTo>
                  <a:pt x="562889" y="367259"/>
                </a:lnTo>
                <a:cubicBezTo>
                  <a:pt x="563614" y="371305"/>
                  <a:pt x="563970" y="375488"/>
                  <a:pt x="563964" y="379776"/>
                </a:cubicBezTo>
                <a:cubicBezTo>
                  <a:pt x="563970" y="382075"/>
                  <a:pt x="563861" y="384345"/>
                  <a:pt x="563658" y="386580"/>
                </a:cubicBezTo>
                <a:cubicBezTo>
                  <a:pt x="581014" y="390982"/>
                  <a:pt x="596578" y="399972"/>
                  <a:pt x="610037" y="413407"/>
                </a:cubicBezTo>
                <a:cubicBezTo>
                  <a:pt x="629922" y="433308"/>
                  <a:pt x="639999" y="457655"/>
                  <a:pt x="639987" y="485781"/>
                </a:cubicBezTo>
                <a:cubicBezTo>
                  <a:pt x="640003" y="513629"/>
                  <a:pt x="630087" y="537769"/>
                  <a:pt x="610521" y="557528"/>
                </a:cubicBezTo>
                <a:close/>
                <a:moveTo>
                  <a:pt x="214009" y="551137"/>
                </a:moveTo>
                <a:cubicBezTo>
                  <a:pt x="227099" y="560765"/>
                  <a:pt x="241694" y="565639"/>
                  <a:pt x="258643" y="566051"/>
                </a:cubicBezTo>
                <a:lnTo>
                  <a:pt x="262878" y="565936"/>
                </a:lnTo>
                <a:cubicBezTo>
                  <a:pt x="263120" y="565914"/>
                  <a:pt x="263535" y="565936"/>
                  <a:pt x="263609" y="565908"/>
                </a:cubicBezTo>
                <a:lnTo>
                  <a:pt x="537668" y="566043"/>
                </a:lnTo>
                <a:cubicBezTo>
                  <a:pt x="555743" y="566013"/>
                  <a:pt x="571239" y="561019"/>
                  <a:pt x="584994" y="550762"/>
                </a:cubicBezTo>
                <a:cubicBezTo>
                  <a:pt x="585092" y="550686"/>
                  <a:pt x="585191" y="550611"/>
                  <a:pt x="585290" y="550541"/>
                </a:cubicBezTo>
                <a:cubicBezTo>
                  <a:pt x="588355" y="548170"/>
                  <a:pt x="591476" y="545410"/>
                  <a:pt x="594457" y="542431"/>
                </a:cubicBezTo>
                <a:cubicBezTo>
                  <a:pt x="610283" y="526629"/>
                  <a:pt x="617969" y="508105"/>
                  <a:pt x="617957" y="485773"/>
                </a:cubicBezTo>
                <a:cubicBezTo>
                  <a:pt x="617969" y="463388"/>
                  <a:pt x="610281" y="444810"/>
                  <a:pt x="594463" y="428976"/>
                </a:cubicBezTo>
                <a:cubicBezTo>
                  <a:pt x="581459" y="416002"/>
                  <a:pt x="566728" y="408556"/>
                  <a:pt x="549418" y="406223"/>
                </a:cubicBezTo>
                <a:cubicBezTo>
                  <a:pt x="546251" y="405796"/>
                  <a:pt x="543423" y="404016"/>
                  <a:pt x="541670" y="401347"/>
                </a:cubicBezTo>
                <a:cubicBezTo>
                  <a:pt x="539916" y="398672"/>
                  <a:pt x="539411" y="395372"/>
                  <a:pt x="540283" y="392303"/>
                </a:cubicBezTo>
                <a:cubicBezTo>
                  <a:pt x="541394" y="388412"/>
                  <a:pt x="541939" y="384198"/>
                  <a:pt x="541933" y="379770"/>
                </a:cubicBezTo>
                <a:cubicBezTo>
                  <a:pt x="541939" y="374608"/>
                  <a:pt x="541209" y="369765"/>
                  <a:pt x="539749" y="365344"/>
                </a:cubicBezTo>
                <a:cubicBezTo>
                  <a:pt x="537668" y="359148"/>
                  <a:pt x="534171" y="353671"/>
                  <a:pt x="529058" y="348584"/>
                </a:cubicBezTo>
                <a:cubicBezTo>
                  <a:pt x="520338" y="339820"/>
                  <a:pt x="510134" y="335568"/>
                  <a:pt x="497843" y="335546"/>
                </a:cubicBezTo>
                <a:cubicBezTo>
                  <a:pt x="487312" y="335578"/>
                  <a:pt x="478339" y="338654"/>
                  <a:pt x="470460" y="344971"/>
                </a:cubicBezTo>
                <a:cubicBezTo>
                  <a:pt x="467929" y="346988"/>
                  <a:pt x="464638" y="347787"/>
                  <a:pt x="461474" y="347189"/>
                </a:cubicBezTo>
                <a:cubicBezTo>
                  <a:pt x="458301" y="346573"/>
                  <a:pt x="455557" y="344596"/>
                  <a:pt x="453967" y="341780"/>
                </a:cubicBezTo>
                <a:cubicBezTo>
                  <a:pt x="449617" y="334056"/>
                  <a:pt x="444001" y="326689"/>
                  <a:pt x="437273" y="319879"/>
                </a:cubicBezTo>
                <a:cubicBezTo>
                  <a:pt x="425312" y="307960"/>
                  <a:pt x="411625" y="299620"/>
                  <a:pt x="396645" y="295153"/>
                </a:cubicBezTo>
                <a:cubicBezTo>
                  <a:pt x="396623" y="295153"/>
                  <a:pt x="396602" y="295143"/>
                  <a:pt x="396580" y="295133"/>
                </a:cubicBezTo>
                <a:cubicBezTo>
                  <a:pt x="387395" y="292345"/>
                  <a:pt x="377445" y="290936"/>
                  <a:pt x="367017" y="290936"/>
                </a:cubicBezTo>
                <a:cubicBezTo>
                  <a:pt x="366959" y="290936"/>
                  <a:pt x="366903" y="290936"/>
                  <a:pt x="366850" y="290936"/>
                </a:cubicBezTo>
                <a:cubicBezTo>
                  <a:pt x="339200" y="290936"/>
                  <a:pt x="316269" y="300425"/>
                  <a:pt x="296713" y="319937"/>
                </a:cubicBezTo>
                <a:cubicBezTo>
                  <a:pt x="282302" y="334340"/>
                  <a:pt x="273431" y="350402"/>
                  <a:pt x="269614" y="369022"/>
                </a:cubicBezTo>
                <a:cubicBezTo>
                  <a:pt x="269586" y="369173"/>
                  <a:pt x="269562" y="369314"/>
                  <a:pt x="269527" y="369463"/>
                </a:cubicBezTo>
                <a:cubicBezTo>
                  <a:pt x="268235" y="376040"/>
                  <a:pt x="267579" y="383033"/>
                  <a:pt x="267579" y="390211"/>
                </a:cubicBezTo>
                <a:cubicBezTo>
                  <a:pt x="267557" y="391733"/>
                  <a:pt x="267557" y="393108"/>
                  <a:pt x="267579" y="394475"/>
                </a:cubicBezTo>
                <a:cubicBezTo>
                  <a:pt x="267655" y="400457"/>
                  <a:pt x="262953" y="405407"/>
                  <a:pt x="256976" y="405625"/>
                </a:cubicBezTo>
                <a:cubicBezTo>
                  <a:pt x="236216" y="406406"/>
                  <a:pt x="218850" y="414049"/>
                  <a:pt x="203881" y="428984"/>
                </a:cubicBezTo>
                <a:cubicBezTo>
                  <a:pt x="188073" y="444808"/>
                  <a:pt x="180394" y="463386"/>
                  <a:pt x="180400" y="485764"/>
                </a:cubicBezTo>
                <a:cubicBezTo>
                  <a:pt x="180394" y="508103"/>
                  <a:pt x="188075" y="526627"/>
                  <a:pt x="203887" y="542419"/>
                </a:cubicBezTo>
                <a:cubicBezTo>
                  <a:pt x="207003" y="545539"/>
                  <a:pt x="210275" y="548373"/>
                  <a:pt x="213608" y="550845"/>
                </a:cubicBezTo>
                <a:cubicBezTo>
                  <a:pt x="213751" y="550946"/>
                  <a:pt x="213884" y="551042"/>
                  <a:pt x="214009" y="551137"/>
                </a:cubicBezTo>
                <a:close/>
                <a:moveTo>
                  <a:pt x="165187" y="300500"/>
                </a:moveTo>
                <a:lnTo>
                  <a:pt x="251904" y="350422"/>
                </a:lnTo>
                <a:cubicBezTo>
                  <a:pt x="257735" y="333406"/>
                  <a:pt x="267528" y="317968"/>
                  <a:pt x="281148" y="304360"/>
                </a:cubicBezTo>
                <a:cubicBezTo>
                  <a:pt x="304717" y="280834"/>
                  <a:pt x="333547" y="268917"/>
                  <a:pt x="366842" y="268917"/>
                </a:cubicBezTo>
                <a:cubicBezTo>
                  <a:pt x="374371" y="269125"/>
                  <a:pt x="381696" y="269515"/>
                  <a:pt x="388784" y="270723"/>
                </a:cubicBezTo>
                <a:lnTo>
                  <a:pt x="388784" y="171079"/>
                </a:lnTo>
                <a:cubicBezTo>
                  <a:pt x="369717" y="168855"/>
                  <a:pt x="352971" y="160644"/>
                  <a:pt x="338863" y="146597"/>
                </a:cubicBezTo>
                <a:cubicBezTo>
                  <a:pt x="336152" y="143868"/>
                  <a:pt x="333662" y="141017"/>
                  <a:pt x="331391" y="138062"/>
                </a:cubicBezTo>
                <a:lnTo>
                  <a:pt x="165173" y="234016"/>
                </a:lnTo>
                <a:cubicBezTo>
                  <a:pt x="169491" y="244250"/>
                  <a:pt x="171687" y="255372"/>
                  <a:pt x="171732" y="267223"/>
                </a:cubicBezTo>
                <a:cubicBezTo>
                  <a:pt x="171691" y="279146"/>
                  <a:pt x="169497" y="290279"/>
                  <a:pt x="165187" y="300500"/>
                </a:cubicBezTo>
                <a:close/>
                <a:moveTo>
                  <a:pt x="497837" y="313524"/>
                </a:moveTo>
                <a:cubicBezTo>
                  <a:pt x="516064" y="313560"/>
                  <a:pt x="531804" y="320112"/>
                  <a:pt x="544653" y="333020"/>
                </a:cubicBezTo>
                <a:cubicBezTo>
                  <a:pt x="548774" y="337128"/>
                  <a:pt x="552268" y="341581"/>
                  <a:pt x="555098" y="346324"/>
                </a:cubicBezTo>
                <a:lnTo>
                  <a:pt x="634687" y="300502"/>
                </a:lnTo>
                <a:cubicBezTo>
                  <a:pt x="630381" y="290306"/>
                  <a:pt x="628187" y="279182"/>
                  <a:pt x="628150" y="267301"/>
                </a:cubicBezTo>
                <a:cubicBezTo>
                  <a:pt x="628189" y="255404"/>
                  <a:pt x="630361" y="244280"/>
                  <a:pt x="634622" y="234042"/>
                </a:cubicBezTo>
                <a:lnTo>
                  <a:pt x="468129" y="138014"/>
                </a:lnTo>
                <a:cubicBezTo>
                  <a:pt x="465793" y="140991"/>
                  <a:pt x="463221" y="143878"/>
                  <a:pt x="460437" y="146627"/>
                </a:cubicBezTo>
                <a:cubicBezTo>
                  <a:pt x="446547" y="160642"/>
                  <a:pt x="429877" y="168853"/>
                  <a:pt x="410824" y="171077"/>
                </a:cubicBezTo>
                <a:lnTo>
                  <a:pt x="410824" y="276718"/>
                </a:lnTo>
                <a:cubicBezTo>
                  <a:pt x="426242" y="282586"/>
                  <a:pt x="440371" y="291858"/>
                  <a:pt x="452892" y="304350"/>
                </a:cubicBezTo>
                <a:cubicBezTo>
                  <a:pt x="458134" y="309653"/>
                  <a:pt x="462814" y="315231"/>
                  <a:pt x="466891" y="321038"/>
                </a:cubicBezTo>
                <a:cubicBezTo>
                  <a:pt x="476221" y="316074"/>
                  <a:pt x="486582" y="313558"/>
                  <a:pt x="497837" y="313524"/>
                </a:cubicBezTo>
                <a:close/>
                <a:moveTo>
                  <a:pt x="85796" y="203372"/>
                </a:moveTo>
                <a:cubicBezTo>
                  <a:pt x="67953" y="203378"/>
                  <a:pt x="53139" y="209451"/>
                  <a:pt x="40528" y="221940"/>
                </a:cubicBezTo>
                <a:cubicBezTo>
                  <a:pt x="28116" y="234515"/>
                  <a:pt x="22036" y="249371"/>
                  <a:pt x="22032" y="267273"/>
                </a:cubicBezTo>
                <a:cubicBezTo>
                  <a:pt x="22038" y="285078"/>
                  <a:pt x="28096" y="299779"/>
                  <a:pt x="40552" y="312197"/>
                </a:cubicBezTo>
                <a:cubicBezTo>
                  <a:pt x="53184" y="324859"/>
                  <a:pt x="67979" y="331009"/>
                  <a:pt x="85798" y="331015"/>
                </a:cubicBezTo>
                <a:cubicBezTo>
                  <a:pt x="103638" y="331009"/>
                  <a:pt x="118381" y="324873"/>
                  <a:pt x="130849" y="312262"/>
                </a:cubicBezTo>
                <a:cubicBezTo>
                  <a:pt x="135047" y="308109"/>
                  <a:pt x="138501" y="303757"/>
                  <a:pt x="141200" y="299221"/>
                </a:cubicBezTo>
                <a:cubicBezTo>
                  <a:pt x="141200" y="299217"/>
                  <a:pt x="141200" y="299217"/>
                  <a:pt x="141200" y="299217"/>
                </a:cubicBezTo>
                <a:cubicBezTo>
                  <a:pt x="141200" y="299211"/>
                  <a:pt x="141200" y="299211"/>
                  <a:pt x="141206" y="299211"/>
                </a:cubicBezTo>
                <a:cubicBezTo>
                  <a:pt x="146881" y="289700"/>
                  <a:pt x="149657" y="279240"/>
                  <a:pt x="149703" y="267223"/>
                </a:cubicBezTo>
                <a:cubicBezTo>
                  <a:pt x="149661" y="255320"/>
                  <a:pt x="146885" y="244856"/>
                  <a:pt x="141212" y="235320"/>
                </a:cubicBezTo>
                <a:cubicBezTo>
                  <a:pt x="141180" y="235268"/>
                  <a:pt x="141150" y="235218"/>
                  <a:pt x="141116" y="235171"/>
                </a:cubicBezTo>
                <a:cubicBezTo>
                  <a:pt x="138430" y="230503"/>
                  <a:pt x="134976" y="226022"/>
                  <a:pt x="130861" y="221865"/>
                </a:cubicBezTo>
                <a:cubicBezTo>
                  <a:pt x="118421" y="209439"/>
                  <a:pt x="103664" y="203378"/>
                  <a:pt x="85796" y="203372"/>
                </a:cubicBezTo>
                <a:close/>
                <a:moveTo>
                  <a:pt x="658744" y="299316"/>
                </a:moveTo>
                <a:cubicBezTo>
                  <a:pt x="661393" y="303855"/>
                  <a:pt x="664779" y="308179"/>
                  <a:pt x="668815" y="312171"/>
                </a:cubicBezTo>
                <a:cubicBezTo>
                  <a:pt x="681445" y="324831"/>
                  <a:pt x="696200" y="330980"/>
                  <a:pt x="713963" y="331011"/>
                </a:cubicBezTo>
                <a:cubicBezTo>
                  <a:pt x="731937" y="331005"/>
                  <a:pt x="746672" y="324861"/>
                  <a:pt x="759131" y="312257"/>
                </a:cubicBezTo>
                <a:cubicBezTo>
                  <a:pt x="771795" y="299747"/>
                  <a:pt x="777882" y="285068"/>
                  <a:pt x="777854" y="267281"/>
                </a:cubicBezTo>
                <a:cubicBezTo>
                  <a:pt x="777854" y="267269"/>
                  <a:pt x="777854" y="267259"/>
                  <a:pt x="777854" y="267243"/>
                </a:cubicBezTo>
                <a:cubicBezTo>
                  <a:pt x="777886" y="249373"/>
                  <a:pt x="771772" y="234535"/>
                  <a:pt x="759163" y="221886"/>
                </a:cubicBezTo>
                <a:cubicBezTo>
                  <a:pt x="746708" y="209437"/>
                  <a:pt x="731951" y="203378"/>
                  <a:pt x="714080" y="203372"/>
                </a:cubicBezTo>
                <a:cubicBezTo>
                  <a:pt x="696242" y="203378"/>
                  <a:pt x="681435" y="209451"/>
                  <a:pt x="668817" y="221940"/>
                </a:cubicBezTo>
                <a:cubicBezTo>
                  <a:pt x="664793" y="226010"/>
                  <a:pt x="661339" y="230487"/>
                  <a:pt x="658635" y="235155"/>
                </a:cubicBezTo>
                <a:cubicBezTo>
                  <a:pt x="658619" y="235181"/>
                  <a:pt x="658603" y="235214"/>
                  <a:pt x="658585" y="235246"/>
                </a:cubicBezTo>
                <a:cubicBezTo>
                  <a:pt x="652979" y="244810"/>
                  <a:pt x="650231" y="255291"/>
                  <a:pt x="650187" y="267303"/>
                </a:cubicBezTo>
                <a:cubicBezTo>
                  <a:pt x="650229" y="279274"/>
                  <a:pt x="653003" y="289734"/>
                  <a:pt x="658672" y="299187"/>
                </a:cubicBezTo>
                <a:cubicBezTo>
                  <a:pt x="658696" y="299229"/>
                  <a:pt x="658724" y="299272"/>
                  <a:pt x="658744" y="299316"/>
                </a:cubicBezTo>
                <a:close/>
                <a:moveTo>
                  <a:pt x="399805" y="149673"/>
                </a:moveTo>
                <a:cubicBezTo>
                  <a:pt x="399886" y="149679"/>
                  <a:pt x="399920" y="149673"/>
                  <a:pt x="399968" y="149673"/>
                </a:cubicBezTo>
                <a:cubicBezTo>
                  <a:pt x="417753" y="149673"/>
                  <a:pt x="432440" y="143574"/>
                  <a:pt x="444868" y="131041"/>
                </a:cubicBezTo>
                <a:cubicBezTo>
                  <a:pt x="449102" y="126858"/>
                  <a:pt x="452582" y="122437"/>
                  <a:pt x="455294" y="117821"/>
                </a:cubicBezTo>
                <a:cubicBezTo>
                  <a:pt x="455306" y="117799"/>
                  <a:pt x="455316" y="117783"/>
                  <a:pt x="455330" y="117769"/>
                </a:cubicBezTo>
                <a:cubicBezTo>
                  <a:pt x="460910" y="108334"/>
                  <a:pt x="463611" y="97925"/>
                  <a:pt x="463577" y="85953"/>
                </a:cubicBezTo>
                <a:cubicBezTo>
                  <a:pt x="463609" y="68092"/>
                  <a:pt x="457500" y="53300"/>
                  <a:pt x="444905" y="40695"/>
                </a:cubicBezTo>
                <a:cubicBezTo>
                  <a:pt x="432418" y="28184"/>
                  <a:pt x="417663" y="22081"/>
                  <a:pt x="399785" y="22034"/>
                </a:cubicBezTo>
                <a:cubicBezTo>
                  <a:pt x="381936" y="22077"/>
                  <a:pt x="367070" y="28194"/>
                  <a:pt x="354406" y="40737"/>
                </a:cubicBezTo>
                <a:cubicBezTo>
                  <a:pt x="341990" y="53278"/>
                  <a:pt x="335910" y="68080"/>
                  <a:pt x="335910" y="85927"/>
                </a:cubicBezTo>
                <a:cubicBezTo>
                  <a:pt x="335953" y="97890"/>
                  <a:pt x="338688" y="108322"/>
                  <a:pt x="344282" y="117757"/>
                </a:cubicBezTo>
                <a:cubicBezTo>
                  <a:pt x="344286" y="117757"/>
                  <a:pt x="344286" y="117763"/>
                  <a:pt x="344292" y="117769"/>
                </a:cubicBezTo>
                <a:lnTo>
                  <a:pt x="344292" y="117769"/>
                </a:lnTo>
                <a:cubicBezTo>
                  <a:pt x="344321" y="117817"/>
                  <a:pt x="344343" y="117868"/>
                  <a:pt x="344373" y="117908"/>
                </a:cubicBezTo>
                <a:cubicBezTo>
                  <a:pt x="347034" y="122544"/>
                  <a:pt x="350436" y="126964"/>
                  <a:pt x="354480" y="131041"/>
                </a:cubicBezTo>
                <a:cubicBezTo>
                  <a:pt x="367047" y="143564"/>
                  <a:pt x="381843" y="149673"/>
                  <a:pt x="399648" y="149673"/>
                </a:cubicBezTo>
                <a:cubicBezTo>
                  <a:pt x="399698" y="149673"/>
                  <a:pt x="399751" y="149679"/>
                  <a:pt x="399805" y="149673"/>
                </a:cubicBezTo>
                <a:lnTo>
                  <a:pt x="399805" y="149673"/>
                </a:lnTo>
                <a:close/>
                <a:moveTo>
                  <a:pt x="399968" y="534379"/>
                </a:moveTo>
                <a:cubicBezTo>
                  <a:pt x="399845" y="534379"/>
                  <a:pt x="399725" y="534379"/>
                  <a:pt x="399604" y="534379"/>
                </a:cubicBezTo>
                <a:cubicBezTo>
                  <a:pt x="376036" y="534379"/>
                  <a:pt x="355593" y="525936"/>
                  <a:pt x="338865" y="509276"/>
                </a:cubicBezTo>
                <a:cubicBezTo>
                  <a:pt x="333491" y="503795"/>
                  <a:pt x="328996" y="497911"/>
                  <a:pt x="325402" y="491705"/>
                </a:cubicBezTo>
                <a:cubicBezTo>
                  <a:pt x="317823" y="479039"/>
                  <a:pt x="313922" y="464459"/>
                  <a:pt x="313868" y="448500"/>
                </a:cubicBezTo>
                <a:cubicBezTo>
                  <a:pt x="313922" y="432659"/>
                  <a:pt x="317773" y="418184"/>
                  <a:pt x="325318" y="405413"/>
                </a:cubicBezTo>
                <a:cubicBezTo>
                  <a:pt x="328841" y="399227"/>
                  <a:pt x="333398" y="393241"/>
                  <a:pt x="338767" y="387749"/>
                </a:cubicBezTo>
                <a:cubicBezTo>
                  <a:pt x="355666" y="371078"/>
                  <a:pt x="376156" y="362685"/>
                  <a:pt x="399805" y="362681"/>
                </a:cubicBezTo>
                <a:lnTo>
                  <a:pt x="399805" y="362681"/>
                </a:lnTo>
                <a:cubicBezTo>
                  <a:pt x="423488" y="362685"/>
                  <a:pt x="443896" y="371096"/>
                  <a:pt x="460479" y="387665"/>
                </a:cubicBezTo>
                <a:cubicBezTo>
                  <a:pt x="466033" y="393208"/>
                  <a:pt x="470729" y="399233"/>
                  <a:pt x="474449" y="405574"/>
                </a:cubicBezTo>
                <a:cubicBezTo>
                  <a:pt x="481906" y="418371"/>
                  <a:pt x="485654" y="432802"/>
                  <a:pt x="485607" y="448492"/>
                </a:cubicBezTo>
                <a:cubicBezTo>
                  <a:pt x="485654" y="464302"/>
                  <a:pt x="481847" y="478838"/>
                  <a:pt x="474306" y="491646"/>
                </a:cubicBezTo>
                <a:cubicBezTo>
                  <a:pt x="470574" y="497913"/>
                  <a:pt x="465934" y="503829"/>
                  <a:pt x="460469" y="509272"/>
                </a:cubicBezTo>
                <a:cubicBezTo>
                  <a:pt x="443968" y="525918"/>
                  <a:pt x="423595" y="534379"/>
                  <a:pt x="399968" y="534379"/>
                </a:cubicBezTo>
                <a:close/>
                <a:moveTo>
                  <a:pt x="399805" y="384710"/>
                </a:moveTo>
                <a:cubicBezTo>
                  <a:pt x="381905" y="384716"/>
                  <a:pt x="367051" y="390793"/>
                  <a:pt x="354386" y="403294"/>
                </a:cubicBezTo>
                <a:cubicBezTo>
                  <a:pt x="350464" y="407304"/>
                  <a:pt x="347046" y="411781"/>
                  <a:pt x="344373" y="416471"/>
                </a:cubicBezTo>
                <a:cubicBezTo>
                  <a:pt x="338692" y="426095"/>
                  <a:pt x="335945" y="436532"/>
                  <a:pt x="335904" y="448500"/>
                </a:cubicBezTo>
                <a:cubicBezTo>
                  <a:pt x="335947" y="460540"/>
                  <a:pt x="338720" y="471043"/>
                  <a:pt x="344395" y="480539"/>
                </a:cubicBezTo>
                <a:cubicBezTo>
                  <a:pt x="347149" y="485279"/>
                  <a:pt x="350523" y="489694"/>
                  <a:pt x="354515" y="493756"/>
                </a:cubicBezTo>
                <a:cubicBezTo>
                  <a:pt x="367043" y="506235"/>
                  <a:pt x="381835" y="512344"/>
                  <a:pt x="399644" y="512344"/>
                </a:cubicBezTo>
                <a:cubicBezTo>
                  <a:pt x="399737" y="512344"/>
                  <a:pt x="399827" y="512344"/>
                  <a:pt x="399926" y="512344"/>
                </a:cubicBezTo>
                <a:cubicBezTo>
                  <a:pt x="417753" y="512344"/>
                  <a:pt x="432440" y="506251"/>
                  <a:pt x="444868" y="493714"/>
                </a:cubicBezTo>
                <a:cubicBezTo>
                  <a:pt x="449063" y="489529"/>
                  <a:pt x="452576" y="485070"/>
                  <a:pt x="455336" y="480418"/>
                </a:cubicBezTo>
                <a:cubicBezTo>
                  <a:pt x="460910" y="470975"/>
                  <a:pt x="463607" y="460517"/>
                  <a:pt x="463573" y="448492"/>
                </a:cubicBezTo>
                <a:cubicBezTo>
                  <a:pt x="463611" y="436540"/>
                  <a:pt x="460940" y="426159"/>
                  <a:pt x="455428" y="416688"/>
                </a:cubicBezTo>
                <a:cubicBezTo>
                  <a:pt x="452673" y="411998"/>
                  <a:pt x="449128" y="407459"/>
                  <a:pt x="444900" y="403235"/>
                </a:cubicBezTo>
                <a:cubicBezTo>
                  <a:pt x="432428" y="390777"/>
                  <a:pt x="417679" y="384716"/>
                  <a:pt x="399805" y="384710"/>
                </a:cubicBezTo>
                <a:close/>
              </a:path>
            </a:pathLst>
          </a:custGeom>
          <a:solidFill>
            <a:schemeClr val="tx1"/>
          </a:solidFill>
          <a:ln w="2009" cap="flat">
            <a:noFill/>
            <a:prstDash val="solid"/>
            <a:miter/>
          </a:ln>
        </p:spPr>
        <p:txBody>
          <a:bodyPr rtlCol="0" anchor="ctr"/>
          <a:lstStyle/>
          <a:p>
            <a:endParaRPr lang="es-ES"/>
          </a:p>
        </p:txBody>
      </p:sp>
    </p:spTree>
    <p:extLst>
      <p:ext uri="{BB962C8B-B14F-4D97-AF65-F5344CB8AC3E}">
        <p14:creationId xmlns:p14="http://schemas.microsoft.com/office/powerpoint/2010/main" val="1713579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1000"/>
                                        <p:tgtEl>
                                          <p:spTgt spid="11"/>
                                        </p:tgtEl>
                                      </p:cBhvr>
                                    </p:animEffect>
                                  </p:childTnLst>
                                </p:cTn>
                              </p:par>
                            </p:childTnLst>
                          </p:cTn>
                        </p:par>
                        <p:par>
                          <p:cTn id="12" fill="hold">
                            <p:stCondLst>
                              <p:cond delay="2000"/>
                            </p:stCondLst>
                            <p:childTnLst>
                              <p:par>
                                <p:cTn id="13" presetID="10" presetClass="entr" presetSubtype="0"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p:bldP spid="12" grpId="0"/>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 name="Imagen 8" descr="Dibujo de una persona&#10;&#10;Descripción generada automáticamente con confianza baja">
            <a:extLst>
              <a:ext uri="{FF2B5EF4-FFF2-40B4-BE49-F238E27FC236}">
                <a16:creationId xmlns:a16="http://schemas.microsoft.com/office/drawing/2014/main" id="{9D62D593-6E8F-16F9-F553-692622CEB499}"/>
              </a:ext>
            </a:extLst>
          </p:cNvPr>
          <p:cNvPicPr>
            <a:picLocks noChangeAspect="1"/>
          </p:cNvPicPr>
          <p:nvPr/>
        </p:nvPicPr>
        <p:blipFill rotWithShape="1">
          <a:blip r:embed="rId2">
            <a:extLst>
              <a:ext uri="{28A0092B-C50C-407E-A947-70E740481C1C}">
                <a14:useLocalDpi xmlns:a14="http://schemas.microsoft.com/office/drawing/2010/main" val="0"/>
              </a:ext>
            </a:extLst>
          </a:blip>
          <a:srcRect l="-1" r="51989" b="45403"/>
          <a:stretch/>
        </p:blipFill>
        <p:spPr>
          <a:xfrm>
            <a:off x="0" y="0"/>
            <a:ext cx="12192000" cy="6858000"/>
          </a:xfrm>
          <a:prstGeom prst="rect">
            <a:avLst/>
          </a:prstGeom>
        </p:spPr>
      </p:pic>
      <p:sp>
        <p:nvSpPr>
          <p:cNvPr id="12" name="Título 4">
            <a:extLst>
              <a:ext uri="{FF2B5EF4-FFF2-40B4-BE49-F238E27FC236}">
                <a16:creationId xmlns:a16="http://schemas.microsoft.com/office/drawing/2014/main" id="{69ABCC3D-A32B-C1E2-ABD6-01AA10819C7F}"/>
              </a:ext>
            </a:extLst>
          </p:cNvPr>
          <p:cNvSpPr>
            <a:spLocks noGrp="1"/>
          </p:cNvSpPr>
          <p:nvPr>
            <p:ph type="title"/>
          </p:nvPr>
        </p:nvSpPr>
        <p:spPr>
          <a:xfrm>
            <a:off x="1053822" y="1053399"/>
            <a:ext cx="9922719" cy="4843565"/>
          </a:xfrm>
          <a:solidFill>
            <a:srgbClr val="0E2F62"/>
          </a:solidFill>
        </p:spPr>
        <p:txBody>
          <a:bodyPr/>
          <a:lstStyle/>
          <a:p>
            <a:br>
              <a:rPr lang="en-GB" sz="1800" i="0" dirty="0">
                <a:latin typeface="Calibri" panose="020F0502020204030204" pitchFamily="34" charset="0"/>
                <a:cs typeface="Calibri" panose="020F0502020204030204" pitchFamily="34" charset="0"/>
              </a:rPr>
            </a:br>
            <a:br>
              <a:rPr lang="en-GB" sz="1800" i="0" dirty="0">
                <a:latin typeface="Calibri" panose="020F0502020204030204" pitchFamily="34" charset="0"/>
                <a:cs typeface="Calibri" panose="020F0502020204030204" pitchFamily="34" charset="0"/>
              </a:rPr>
            </a:br>
            <a:r>
              <a:rPr lang="en-GB" sz="2000" dirty="0">
                <a:latin typeface="Calibri"/>
                <a:ea typeface="Calibri"/>
                <a:cs typeface="Calibri"/>
              </a:rPr>
              <a:t>"</a:t>
            </a:r>
            <a:r>
              <a:rPr lang="en-US" sz="2000" dirty="0">
                <a:latin typeface="Calibri"/>
                <a:ea typeface="Calibri"/>
                <a:cs typeface="Calibri"/>
              </a:rPr>
              <a:t>To support the development of AI and other frontier technologies, Europe needs to exploit the untapped potential of data. Access to data is not only a major driver for competitiveness, accounting for almost 4% of EU GDP, but also essential for productivity and societal innovations, from </a:t>
            </a:r>
            <a:r>
              <a:rPr lang="en-US" sz="2000" dirty="0" err="1">
                <a:latin typeface="Calibri"/>
                <a:ea typeface="Calibri"/>
                <a:cs typeface="Calibri"/>
              </a:rPr>
              <a:t>personalised</a:t>
            </a:r>
            <a:r>
              <a:rPr lang="en-US" sz="2000" dirty="0">
                <a:latin typeface="Calibri"/>
                <a:ea typeface="Calibri"/>
                <a:cs typeface="Calibri"/>
              </a:rPr>
              <a:t> medicine to energy savings. </a:t>
            </a:r>
            <a:br>
              <a:rPr lang="en-US" sz="2000" dirty="0">
                <a:latin typeface="Calibri"/>
                <a:ea typeface="Calibri"/>
                <a:cs typeface="Calibri"/>
              </a:rPr>
            </a:br>
            <a:br>
              <a:rPr lang="en-GB" sz="2000" dirty="0">
                <a:latin typeface="Calibri" panose="020F0502020204030204" pitchFamily="34" charset="0"/>
                <a:ea typeface="Calibri"/>
                <a:cs typeface="Calibri" panose="020F0502020204030204" pitchFamily="34" charset="0"/>
              </a:rPr>
            </a:br>
            <a:r>
              <a:rPr lang="en-GB" sz="2000" dirty="0">
                <a:latin typeface="Calibri"/>
                <a:ea typeface="Calibri"/>
                <a:cs typeface="Calibri"/>
              </a:rPr>
              <a:t>"</a:t>
            </a:r>
            <a:r>
              <a:rPr lang="en-US" sz="2000" dirty="0">
                <a:latin typeface="Calibri"/>
                <a:ea typeface="Calibri"/>
                <a:cs typeface="Calibri"/>
              </a:rPr>
              <a:t>While ensuring high standards of data protection, we will support companies by improving open access to data. (…)</a:t>
            </a:r>
            <a:r>
              <a:rPr lang="en-GB" sz="2000" dirty="0">
                <a:latin typeface="Calibri"/>
                <a:ea typeface="Calibri"/>
                <a:cs typeface="Calibri"/>
              </a:rPr>
              <a:t> Europe needs a data revolution. </a:t>
            </a:r>
            <a:r>
              <a:rPr lang="en-US" sz="2000" dirty="0">
                <a:latin typeface="Calibri"/>
                <a:ea typeface="Calibri"/>
                <a:cs typeface="Calibri"/>
              </a:rPr>
              <a:t>This is why we will put forward a European Data Union Strategy.</a:t>
            </a:r>
            <a:r>
              <a:rPr lang="en-GB" sz="2000" dirty="0">
                <a:latin typeface="Calibri"/>
                <a:ea typeface="Calibri"/>
                <a:cs typeface="Calibri"/>
              </a:rPr>
              <a:t>" </a:t>
            </a:r>
            <a:br>
              <a:rPr lang="en-GB" sz="1800" dirty="0">
                <a:latin typeface="Calibri" panose="020F0502020204030204" pitchFamily="34" charset="0"/>
                <a:ea typeface="Calibri"/>
                <a:cs typeface="Calibri" panose="020F0502020204030204" pitchFamily="34" charset="0"/>
              </a:rPr>
            </a:br>
            <a:br>
              <a:rPr lang="en-GB" sz="1800" i="0" dirty="0">
                <a:latin typeface="Calibri" panose="020F0502020204030204" pitchFamily="34" charset="0"/>
                <a:ea typeface="Calibri"/>
                <a:cs typeface="Calibri" panose="020F0502020204030204" pitchFamily="34" charset="0"/>
              </a:rPr>
            </a:br>
            <a:r>
              <a:rPr lang="en-GB" sz="1800" i="0" dirty="0">
                <a:solidFill>
                  <a:srgbClr val="F9CF3F"/>
                </a:solidFill>
                <a:latin typeface="Calibri"/>
                <a:ea typeface="Calibri"/>
                <a:cs typeface="Calibri"/>
              </a:rPr>
              <a:t>Ursula von der Leyen, </a:t>
            </a:r>
            <a:br>
              <a:rPr lang="en-GB" sz="1400" i="0" dirty="0">
                <a:latin typeface="Calibri" panose="020F0502020204030204" pitchFamily="34" charset="0"/>
                <a:ea typeface="Calibri"/>
                <a:cs typeface="Calibri" panose="020F0502020204030204" pitchFamily="34" charset="0"/>
              </a:rPr>
            </a:br>
            <a:r>
              <a:rPr lang="en-GB" sz="1400" i="0" dirty="0">
                <a:solidFill>
                  <a:srgbClr val="F9CF3F"/>
                </a:solidFill>
                <a:latin typeface="Calibri"/>
                <a:ea typeface="Calibri"/>
                <a:cs typeface="Calibri"/>
              </a:rPr>
              <a:t>Political guidelines for the next European Commission (2024-2029)</a:t>
            </a:r>
            <a:br>
              <a:rPr lang="en-GB" sz="1400" i="0" dirty="0">
                <a:latin typeface="Calibri" panose="020F0502020204030204" pitchFamily="34" charset="0"/>
                <a:cs typeface="Calibri" panose="020F0502020204030204" pitchFamily="34" charset="0"/>
              </a:rPr>
            </a:br>
            <a:r>
              <a:rPr lang="en-GB" sz="1200" b="0" i="0" dirty="0">
                <a:solidFill>
                  <a:srgbClr val="F9CF3F"/>
                </a:solidFill>
                <a:latin typeface="Calibri"/>
                <a:ea typeface="Calibri"/>
                <a:cs typeface="Calibri"/>
              </a:rPr>
              <a:t>July 2024</a:t>
            </a:r>
          </a:p>
        </p:txBody>
      </p:sp>
      <p:pic>
        <p:nvPicPr>
          <p:cNvPr id="13" name="Imagen 12" descr="Ursula von der Leyen picture">
            <a:extLst>
              <a:ext uri="{FF2B5EF4-FFF2-40B4-BE49-F238E27FC236}">
                <a16:creationId xmlns:a16="http://schemas.microsoft.com/office/drawing/2014/main" id="{8B13784F-329F-8FC9-5636-CC076E6ECF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34847" y="385667"/>
            <a:ext cx="1322306" cy="1329070"/>
          </a:xfrm>
          <a:prstGeom prst="rect">
            <a:avLst/>
          </a:prstGeom>
        </p:spPr>
      </p:pic>
    </p:spTree>
    <p:extLst>
      <p:ext uri="{BB962C8B-B14F-4D97-AF65-F5344CB8AC3E}">
        <p14:creationId xmlns:p14="http://schemas.microsoft.com/office/powerpoint/2010/main" val="4205547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4CEEFECD-A1F9-4E31-8FA2-23F431C3ED58}"/>
              </a:ext>
            </a:extLst>
          </p:cNvPr>
          <p:cNvSpPr>
            <a:spLocks noGrp="1"/>
          </p:cNvSpPr>
          <p:nvPr>
            <p:ph type="title"/>
          </p:nvPr>
        </p:nvSpPr>
        <p:spPr>
          <a:xfrm>
            <a:off x="521329" y="475330"/>
            <a:ext cx="7180664" cy="1411125"/>
          </a:xfrm>
        </p:spPr>
        <p:txBody>
          <a:bodyPr/>
          <a:lstStyle/>
          <a:p>
            <a:r>
              <a:rPr lang="en-GB" b="0">
                <a:solidFill>
                  <a:srgbClr val="0E2F62"/>
                </a:solidFill>
              </a:rPr>
              <a:t>EUROPE'S ROLE </a:t>
            </a:r>
            <a:br>
              <a:rPr lang="en-GB">
                <a:solidFill>
                  <a:srgbClr val="0E2F62"/>
                </a:solidFill>
              </a:rPr>
            </a:br>
            <a:r>
              <a:rPr lang="en-GB">
                <a:solidFill>
                  <a:srgbClr val="0E2F62"/>
                </a:solidFill>
              </a:rPr>
              <a:t>IN THE DATA REVOLUTION</a:t>
            </a:r>
          </a:p>
        </p:txBody>
      </p:sp>
      <p:sp>
        <p:nvSpPr>
          <p:cNvPr id="5" name="Marcador de texto 4">
            <a:extLst>
              <a:ext uri="{FF2B5EF4-FFF2-40B4-BE49-F238E27FC236}">
                <a16:creationId xmlns:a16="http://schemas.microsoft.com/office/drawing/2014/main" id="{0EE4F0E3-D433-4AA2-A068-E6D38406D09C}"/>
              </a:ext>
            </a:extLst>
          </p:cNvPr>
          <p:cNvSpPr>
            <a:spLocks noGrp="1"/>
          </p:cNvSpPr>
          <p:nvPr>
            <p:ph type="body" sz="quarter" idx="11"/>
          </p:nvPr>
        </p:nvSpPr>
        <p:spPr>
          <a:xfrm>
            <a:off x="521329" y="2150757"/>
            <a:ext cx="6277824" cy="792849"/>
          </a:xfrm>
        </p:spPr>
        <p:txBody>
          <a:bodyPr/>
          <a:lstStyle/>
          <a:p>
            <a:r>
              <a:rPr lang="en-GB" dirty="0">
                <a:solidFill>
                  <a:schemeClr val="tx1"/>
                </a:solidFill>
              </a:rPr>
              <a:t>The EU has launched a </a:t>
            </a:r>
            <a:r>
              <a:rPr lang="en-GB" b="1" dirty="0">
                <a:solidFill>
                  <a:srgbClr val="E05206"/>
                </a:solidFill>
                <a:hlinkClick r:id="rId2"/>
              </a:rPr>
              <a:t>European Data Strategy </a:t>
            </a:r>
            <a:br>
              <a:rPr lang="en-GB" b="1" i="1" dirty="0">
                <a:solidFill>
                  <a:srgbClr val="E05206"/>
                </a:solidFill>
              </a:rPr>
            </a:br>
            <a:r>
              <a:rPr lang="en-GB" dirty="0">
                <a:solidFill>
                  <a:schemeClr val="tx1"/>
                </a:solidFill>
              </a:rPr>
              <a:t>with the aim of becoming a </a:t>
            </a:r>
            <a:r>
              <a:rPr lang="en-GB" b="1" dirty="0">
                <a:solidFill>
                  <a:schemeClr val="tx1"/>
                </a:solidFill>
              </a:rPr>
              <a:t>leader in a data-driven society</a:t>
            </a:r>
          </a:p>
        </p:txBody>
      </p:sp>
      <p:sp>
        <p:nvSpPr>
          <p:cNvPr id="7" name="CuadroTexto 6">
            <a:extLst>
              <a:ext uri="{FF2B5EF4-FFF2-40B4-BE49-F238E27FC236}">
                <a16:creationId xmlns:a16="http://schemas.microsoft.com/office/drawing/2014/main" id="{B89B759F-C112-4EE6-9A2E-0F539BB0B723}"/>
              </a:ext>
            </a:extLst>
          </p:cNvPr>
          <p:cNvSpPr txBox="1"/>
          <p:nvPr/>
        </p:nvSpPr>
        <p:spPr>
          <a:xfrm>
            <a:off x="9080390" y="0"/>
            <a:ext cx="3111610" cy="6858000"/>
          </a:xfrm>
          <a:prstGeom prst="rect">
            <a:avLst/>
          </a:prstGeom>
          <a:solidFill>
            <a:srgbClr val="0E2F62"/>
          </a:solidFill>
        </p:spPr>
        <p:txBody>
          <a:bodyPr wrap="square" lIns="432000" tIns="684000" rIns="180000" bIns="0" rtlCol="0">
            <a:noAutofit/>
          </a:bodyPr>
          <a:lstStyle/>
          <a:p>
            <a:endParaRPr lang="es-ES" sz="1600" b="1" dirty="0">
              <a:solidFill>
                <a:schemeClr val="bg1"/>
              </a:solidFill>
              <a:latin typeface="Myriad Pro" panose="020B0503030403020204" pitchFamily="34" charset="0"/>
            </a:endParaRPr>
          </a:p>
          <a:p>
            <a:endParaRPr lang="es-ES" sz="1600" b="1" dirty="0">
              <a:solidFill>
                <a:schemeClr val="bg1"/>
              </a:solidFill>
              <a:latin typeface="Myriad Pro" panose="020B0503030403020204" pitchFamily="34" charset="0"/>
            </a:endParaRPr>
          </a:p>
          <a:p>
            <a:endParaRPr lang="es-ES" sz="1600" b="1" dirty="0">
              <a:solidFill>
                <a:schemeClr val="bg1"/>
              </a:solidFill>
              <a:latin typeface="Myriad Pro" panose="020B0503030403020204" pitchFamily="34" charset="0"/>
            </a:endParaRPr>
          </a:p>
          <a:p>
            <a:endParaRPr lang="es-ES" sz="1600" b="1" dirty="0">
              <a:solidFill>
                <a:schemeClr val="bg1"/>
              </a:solidFill>
              <a:latin typeface="Myriad Pro" panose="020B0503030403020204" pitchFamily="34" charset="0"/>
            </a:endParaRPr>
          </a:p>
          <a:p>
            <a:endParaRPr lang="es-ES" sz="1600" b="1" dirty="0">
              <a:solidFill>
                <a:schemeClr val="bg1"/>
              </a:solidFill>
              <a:latin typeface="Myriad Pro" panose="020B0503030403020204" pitchFamily="34" charset="0"/>
            </a:endParaRPr>
          </a:p>
          <a:p>
            <a:endParaRPr lang="es-ES" sz="1600" b="1" dirty="0">
              <a:solidFill>
                <a:schemeClr val="bg1"/>
              </a:solidFill>
            </a:endParaRPr>
          </a:p>
          <a:p>
            <a:endParaRPr lang="es-ES" sz="1600" b="1" dirty="0">
              <a:solidFill>
                <a:schemeClr val="bg1"/>
              </a:solidFill>
            </a:endParaRPr>
          </a:p>
          <a:p>
            <a:r>
              <a:rPr lang="en-GB" sz="1500" b="1">
                <a:solidFill>
                  <a:schemeClr val="bg1"/>
                </a:solidFill>
              </a:rPr>
              <a:t>Among its lines of action </a:t>
            </a:r>
            <a:r>
              <a:rPr lang="en-GB" sz="1500">
                <a:solidFill>
                  <a:schemeClr val="bg1"/>
                </a:solidFill>
              </a:rPr>
              <a:t>is to promote the exchange of information and the creation of a </a:t>
            </a:r>
            <a:r>
              <a:rPr lang="en-GB" sz="1500" b="1">
                <a:solidFill>
                  <a:schemeClr val="bg1"/>
                </a:solidFill>
              </a:rPr>
              <a:t>single market for data </a:t>
            </a:r>
            <a:r>
              <a:rPr lang="en-GB" sz="1500">
                <a:solidFill>
                  <a:schemeClr val="bg1"/>
                </a:solidFill>
              </a:rPr>
              <a:t>where:</a:t>
            </a:r>
          </a:p>
          <a:p>
            <a:endParaRPr lang="es-ES" sz="1500" dirty="0">
              <a:solidFill>
                <a:schemeClr val="bg1"/>
              </a:solidFill>
            </a:endParaRPr>
          </a:p>
          <a:p>
            <a:pPr marL="285750" indent="-285750">
              <a:buClr>
                <a:srgbClr val="F9CF3F"/>
              </a:buClr>
              <a:buFont typeface="Arial" panose="020B0604020202020204" pitchFamily="34" charset="0"/>
              <a:buChar char="•"/>
            </a:pPr>
            <a:r>
              <a:rPr lang="en-GB" sz="1500" b="1">
                <a:solidFill>
                  <a:schemeClr val="bg1"/>
                </a:solidFill>
              </a:rPr>
              <a:t>Data can flow between countries and economic sectors in the EU.</a:t>
            </a:r>
          </a:p>
          <a:p>
            <a:pPr marL="285750" indent="-285750">
              <a:buClr>
                <a:srgbClr val="F9CF3F"/>
              </a:buClr>
              <a:buFont typeface="Arial" panose="020B0604020202020204" pitchFamily="34" charset="0"/>
              <a:buChar char="•"/>
            </a:pPr>
            <a:endParaRPr lang="es-ES" sz="1500" b="1" dirty="0">
              <a:solidFill>
                <a:schemeClr val="bg1"/>
              </a:solidFill>
            </a:endParaRPr>
          </a:p>
          <a:p>
            <a:pPr marL="285750" indent="-285750">
              <a:buClr>
                <a:srgbClr val="F9CF3F"/>
              </a:buClr>
              <a:buFont typeface="Arial" panose="020B0604020202020204" pitchFamily="34" charset="0"/>
              <a:buChar char="•"/>
            </a:pPr>
            <a:r>
              <a:rPr lang="en-GB" sz="1500" b="1">
                <a:solidFill>
                  <a:schemeClr val="bg1"/>
                </a:solidFill>
              </a:rPr>
              <a:t>European standards and values are respected, with particular attention to the protection of personal data.</a:t>
            </a:r>
          </a:p>
          <a:p>
            <a:pPr marL="285750" indent="-285750">
              <a:buClr>
                <a:srgbClr val="F9CF3F"/>
              </a:buClr>
              <a:buFont typeface="Arial" panose="020B0604020202020204" pitchFamily="34" charset="0"/>
              <a:buChar char="•"/>
            </a:pPr>
            <a:endParaRPr lang="es-ES" sz="1500" b="1" dirty="0">
              <a:solidFill>
                <a:schemeClr val="bg1"/>
              </a:solidFill>
            </a:endParaRPr>
          </a:p>
          <a:p>
            <a:pPr marL="285750" indent="-285750">
              <a:buClr>
                <a:srgbClr val="F9CF3F"/>
              </a:buClr>
              <a:buFont typeface="Arial" panose="020B0604020202020204" pitchFamily="34" charset="0"/>
              <a:buChar char="•"/>
            </a:pPr>
            <a:r>
              <a:rPr lang="en-GB" sz="1500" b="1">
                <a:solidFill>
                  <a:schemeClr val="bg1"/>
                </a:solidFill>
              </a:rPr>
              <a:t>The rules for data access and use are fair, practical and clear. </a:t>
            </a:r>
          </a:p>
        </p:txBody>
      </p:sp>
      <p:pic>
        <p:nvPicPr>
          <p:cNvPr id="9" name="Gráfico 8">
            <a:extLst>
              <a:ext uri="{FF2B5EF4-FFF2-40B4-BE49-F238E27FC236}">
                <a16:creationId xmlns:a16="http://schemas.microsoft.com/office/drawing/2014/main" id="{635BDB66-C98C-4EE3-B404-DBDB8563D6C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909089" y="819625"/>
            <a:ext cx="1496201" cy="1496201"/>
          </a:xfrm>
          <a:prstGeom prst="rect">
            <a:avLst/>
          </a:prstGeom>
        </p:spPr>
      </p:pic>
      <p:sp>
        <p:nvSpPr>
          <p:cNvPr id="16" name="Rectángulo 15">
            <a:extLst>
              <a:ext uri="{FF2B5EF4-FFF2-40B4-BE49-F238E27FC236}">
                <a16:creationId xmlns:a16="http://schemas.microsoft.com/office/drawing/2014/main" id="{1BFCA056-86F6-4CDC-926C-E49A392CFD37}"/>
              </a:ext>
            </a:extLst>
          </p:cNvPr>
          <p:cNvSpPr/>
          <p:nvPr/>
        </p:nvSpPr>
        <p:spPr>
          <a:xfrm>
            <a:off x="2132881" y="3417120"/>
            <a:ext cx="4748133" cy="430887"/>
          </a:xfrm>
          <a:prstGeom prst="rect">
            <a:avLst/>
          </a:prstGeom>
          <a:solidFill>
            <a:srgbClr val="F9CF3F"/>
          </a:solidFill>
        </p:spPr>
        <p:txBody>
          <a:bodyPr wrap="square" lIns="91440" tIns="45720" rIns="91440" bIns="45720" anchor="t">
            <a:spAutoFit/>
          </a:bodyPr>
          <a:lstStyle/>
          <a:p>
            <a:pPr algn="ctr"/>
            <a:r>
              <a:rPr lang="en-GB" sz="2200" b="1">
                <a:solidFill>
                  <a:srgbClr val="0E2F62"/>
                </a:solidFill>
                <a:latin typeface="+mj-lt"/>
              </a:rPr>
              <a:t>Regulations to be considered:</a:t>
            </a:r>
          </a:p>
        </p:txBody>
      </p:sp>
      <p:pic>
        <p:nvPicPr>
          <p:cNvPr id="2" name="Gráfico 1">
            <a:extLst>
              <a:ext uri="{FF2B5EF4-FFF2-40B4-BE49-F238E27FC236}">
                <a16:creationId xmlns:a16="http://schemas.microsoft.com/office/drawing/2014/main" id="{BE5B61DE-9A9A-2D7D-D79C-DE0C6BFA2FF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67371" y="4321521"/>
            <a:ext cx="8679155" cy="1566163"/>
          </a:xfrm>
          <a:prstGeom prst="rect">
            <a:avLst/>
          </a:prstGeom>
        </p:spPr>
      </p:pic>
      <p:sp>
        <p:nvSpPr>
          <p:cNvPr id="11" name="Rectángulo 10">
            <a:extLst>
              <a:ext uri="{FF2B5EF4-FFF2-40B4-BE49-F238E27FC236}">
                <a16:creationId xmlns:a16="http://schemas.microsoft.com/office/drawing/2014/main" id="{5A948198-3FF2-8706-AB1A-9C0EEB603525}"/>
              </a:ext>
            </a:extLst>
          </p:cNvPr>
          <p:cNvSpPr/>
          <p:nvPr/>
        </p:nvSpPr>
        <p:spPr>
          <a:xfrm>
            <a:off x="183273" y="4571894"/>
            <a:ext cx="1755981" cy="680274"/>
          </a:xfrm>
          <a:prstGeom prst="rect">
            <a:avLst/>
          </a:prstGeom>
        </p:spPr>
        <p:txBody>
          <a:bodyPr vert="horz" wrap="none" lIns="0" tIns="0" rIns="0" bIns="0">
            <a:noAutofit/>
          </a:bodyPr>
          <a:lstStyle/>
          <a:p>
            <a:pPr lvl="0" algn="ctr"/>
            <a:r>
              <a:rPr lang="en-GB" sz="1300" b="1"/>
              <a:t>Open data</a:t>
            </a:r>
          </a:p>
        </p:txBody>
      </p:sp>
      <p:sp>
        <p:nvSpPr>
          <p:cNvPr id="12" name="CuadroTexto 11">
            <a:extLst>
              <a:ext uri="{FF2B5EF4-FFF2-40B4-BE49-F238E27FC236}">
                <a16:creationId xmlns:a16="http://schemas.microsoft.com/office/drawing/2014/main" id="{7F24AA35-D32C-3284-0FE7-04BAE0120F4D}"/>
              </a:ext>
            </a:extLst>
          </p:cNvPr>
          <p:cNvSpPr txBox="1"/>
          <p:nvPr/>
        </p:nvSpPr>
        <p:spPr>
          <a:xfrm>
            <a:off x="386946" y="4821281"/>
            <a:ext cx="1387414" cy="707886"/>
          </a:xfrm>
          <a:prstGeom prst="rect">
            <a:avLst/>
          </a:prstGeom>
          <a:noFill/>
        </p:spPr>
        <p:txBody>
          <a:bodyPr wrap="square">
            <a:spAutoFit/>
          </a:bodyPr>
          <a:lstStyle/>
          <a:p>
            <a:pPr algn="ctr"/>
            <a:r>
              <a:rPr lang="en-GB" sz="1000" b="1" dirty="0">
                <a:hlinkClick r:id="rId7"/>
              </a:rPr>
              <a:t>Directive 2019/1024</a:t>
            </a:r>
            <a:r>
              <a:rPr lang="en-GB" sz="1000" dirty="0"/>
              <a:t>, </a:t>
            </a:r>
            <a:r>
              <a:rPr lang="en-GB" sz="1000" b="0" dirty="0"/>
              <a:t>promoting the </a:t>
            </a:r>
            <a:r>
              <a:rPr lang="en-GB" sz="1000" b="1" dirty="0"/>
              <a:t>re-use of public sector information</a:t>
            </a:r>
          </a:p>
        </p:txBody>
      </p:sp>
      <p:sp>
        <p:nvSpPr>
          <p:cNvPr id="15" name="Rectángulo 14">
            <a:extLst>
              <a:ext uri="{FF2B5EF4-FFF2-40B4-BE49-F238E27FC236}">
                <a16:creationId xmlns:a16="http://schemas.microsoft.com/office/drawing/2014/main" id="{55163EF1-DA6B-A001-1AAF-65608EB5A640}"/>
              </a:ext>
            </a:extLst>
          </p:cNvPr>
          <p:cNvSpPr/>
          <p:nvPr/>
        </p:nvSpPr>
        <p:spPr>
          <a:xfrm>
            <a:off x="2116903" y="4466261"/>
            <a:ext cx="1378397" cy="680274"/>
          </a:xfrm>
          <a:prstGeom prst="rect">
            <a:avLst/>
          </a:prstGeom>
        </p:spPr>
        <p:txBody>
          <a:bodyPr vert="horz" wrap="none" lIns="0" tIns="0" rIns="0" bIns="0">
            <a:noAutofit/>
          </a:bodyPr>
          <a:lstStyle/>
          <a:p>
            <a:pPr lvl="0" algn="ctr"/>
            <a:r>
              <a:rPr lang="en-GB" sz="1300" b="1" dirty="0"/>
              <a:t>Data </a:t>
            </a:r>
          </a:p>
          <a:p>
            <a:pPr lvl="0" algn="ctr"/>
            <a:r>
              <a:rPr lang="en-GB" sz="1300" b="1" dirty="0"/>
              <a:t>governance</a:t>
            </a:r>
          </a:p>
        </p:txBody>
      </p:sp>
      <p:sp>
        <p:nvSpPr>
          <p:cNvPr id="17" name="CuadroTexto 16">
            <a:extLst>
              <a:ext uri="{FF2B5EF4-FFF2-40B4-BE49-F238E27FC236}">
                <a16:creationId xmlns:a16="http://schemas.microsoft.com/office/drawing/2014/main" id="{FE59B5CB-FD8E-8F6C-B6BD-749ADC4E8951}"/>
              </a:ext>
            </a:extLst>
          </p:cNvPr>
          <p:cNvSpPr txBox="1"/>
          <p:nvPr/>
        </p:nvSpPr>
        <p:spPr>
          <a:xfrm>
            <a:off x="2045175" y="4812487"/>
            <a:ext cx="1474149" cy="1015663"/>
          </a:xfrm>
          <a:prstGeom prst="rect">
            <a:avLst/>
          </a:prstGeom>
          <a:noFill/>
        </p:spPr>
        <p:txBody>
          <a:bodyPr wrap="square">
            <a:spAutoFit/>
          </a:bodyPr>
          <a:lstStyle/>
          <a:p>
            <a:pPr algn="ctr"/>
            <a:r>
              <a:rPr lang="en-GB" sz="1000" b="1" dirty="0">
                <a:hlinkClick r:id="rId8"/>
              </a:rPr>
              <a:t>Regulation 2022/868</a:t>
            </a:r>
            <a:r>
              <a:rPr lang="en-GB" sz="1000" dirty="0"/>
              <a:t>, which </a:t>
            </a:r>
            <a:r>
              <a:rPr lang="en-GB" sz="1000" b="0" i="0" dirty="0">
                <a:effectLst/>
              </a:rPr>
              <a:t>facilitates the </a:t>
            </a:r>
            <a:r>
              <a:rPr lang="en-GB" sz="1000" b="1" i="0" dirty="0">
                <a:effectLst/>
              </a:rPr>
              <a:t>exchange of data </a:t>
            </a:r>
            <a:r>
              <a:rPr lang="en-GB" sz="1000" b="0" i="0" dirty="0">
                <a:effectLst/>
              </a:rPr>
              <a:t>between sectors and between Member </a:t>
            </a:r>
          </a:p>
          <a:p>
            <a:pPr algn="ctr"/>
            <a:r>
              <a:rPr lang="en-GB" sz="1000" b="0" i="0" dirty="0">
                <a:effectLst/>
              </a:rPr>
              <a:t>States</a:t>
            </a:r>
          </a:p>
        </p:txBody>
      </p:sp>
      <p:sp>
        <p:nvSpPr>
          <p:cNvPr id="18" name="Rectángulo 17">
            <a:extLst>
              <a:ext uri="{FF2B5EF4-FFF2-40B4-BE49-F238E27FC236}">
                <a16:creationId xmlns:a16="http://schemas.microsoft.com/office/drawing/2014/main" id="{1BFCEA21-0283-A0CE-B642-A9D594BC6D84}"/>
              </a:ext>
            </a:extLst>
          </p:cNvPr>
          <p:cNvSpPr/>
          <p:nvPr/>
        </p:nvSpPr>
        <p:spPr>
          <a:xfrm>
            <a:off x="3817058" y="4466261"/>
            <a:ext cx="1405916" cy="680274"/>
          </a:xfrm>
          <a:prstGeom prst="rect">
            <a:avLst/>
          </a:prstGeom>
        </p:spPr>
        <p:txBody>
          <a:bodyPr vert="horz" wrap="none" lIns="0" tIns="0" rIns="0" bIns="0">
            <a:noAutofit/>
          </a:bodyPr>
          <a:lstStyle/>
          <a:p>
            <a:pPr lvl="0" algn="ctr"/>
            <a:r>
              <a:rPr lang="en-GB" sz="1300" b="1" dirty="0"/>
              <a:t>European</a:t>
            </a:r>
          </a:p>
          <a:p>
            <a:pPr lvl="0" algn="ctr"/>
            <a:r>
              <a:rPr lang="en-GB" sz="1300" b="1" dirty="0"/>
              <a:t>Data Act</a:t>
            </a:r>
          </a:p>
        </p:txBody>
      </p:sp>
      <p:sp>
        <p:nvSpPr>
          <p:cNvPr id="21" name="CuadroTexto 20">
            <a:extLst>
              <a:ext uri="{FF2B5EF4-FFF2-40B4-BE49-F238E27FC236}">
                <a16:creationId xmlns:a16="http://schemas.microsoft.com/office/drawing/2014/main" id="{933189B8-E3B1-BA2D-0584-38E1BF3989DF}"/>
              </a:ext>
            </a:extLst>
          </p:cNvPr>
          <p:cNvSpPr txBox="1"/>
          <p:nvPr/>
        </p:nvSpPr>
        <p:spPr>
          <a:xfrm>
            <a:off x="3750455" y="4820413"/>
            <a:ext cx="1539121" cy="707886"/>
          </a:xfrm>
          <a:prstGeom prst="rect">
            <a:avLst/>
          </a:prstGeom>
          <a:noFill/>
        </p:spPr>
        <p:txBody>
          <a:bodyPr wrap="square">
            <a:spAutoFit/>
          </a:bodyPr>
          <a:lstStyle/>
          <a:p>
            <a:pPr algn="ctr"/>
            <a:r>
              <a:rPr lang="en-GB" sz="1000" b="1" dirty="0">
                <a:hlinkClick r:id="rId9"/>
              </a:rPr>
              <a:t>Regulation 2023/868</a:t>
            </a:r>
            <a:r>
              <a:rPr lang="en-GB" sz="1000" dirty="0"/>
              <a:t>, which promotes harmonised rules for </a:t>
            </a:r>
            <a:r>
              <a:rPr lang="en-GB" sz="1000" b="1" dirty="0"/>
              <a:t>fair access and use of data </a:t>
            </a:r>
          </a:p>
        </p:txBody>
      </p:sp>
      <p:sp>
        <p:nvSpPr>
          <p:cNvPr id="22" name="Rectángulo 21">
            <a:extLst>
              <a:ext uri="{FF2B5EF4-FFF2-40B4-BE49-F238E27FC236}">
                <a16:creationId xmlns:a16="http://schemas.microsoft.com/office/drawing/2014/main" id="{AD26FE8D-CA43-1B3B-B1F0-F3BAF76FEBF2}"/>
              </a:ext>
            </a:extLst>
          </p:cNvPr>
          <p:cNvSpPr/>
          <p:nvPr/>
        </p:nvSpPr>
        <p:spPr>
          <a:xfrm>
            <a:off x="5726179" y="4466261"/>
            <a:ext cx="1010714" cy="680274"/>
          </a:xfrm>
          <a:prstGeom prst="rect">
            <a:avLst/>
          </a:prstGeom>
        </p:spPr>
        <p:txBody>
          <a:bodyPr vert="horz" wrap="none" lIns="0" tIns="0" rIns="0" bIns="0" anchor="t">
            <a:noAutofit/>
          </a:bodyPr>
          <a:lstStyle/>
          <a:p>
            <a:pPr algn="ctr"/>
            <a:r>
              <a:rPr lang="en-GB" sz="1300" b="1"/>
              <a:t>Data from </a:t>
            </a:r>
          </a:p>
          <a:p>
            <a:pPr algn="ctr"/>
            <a:r>
              <a:rPr lang="en-GB" sz="1300" b="1"/>
              <a:t>High Value</a:t>
            </a:r>
          </a:p>
        </p:txBody>
      </p:sp>
      <p:sp>
        <p:nvSpPr>
          <p:cNvPr id="23" name="CuadroTexto 22">
            <a:extLst>
              <a:ext uri="{FF2B5EF4-FFF2-40B4-BE49-F238E27FC236}">
                <a16:creationId xmlns:a16="http://schemas.microsoft.com/office/drawing/2014/main" id="{2F4DC331-2CCD-805D-1AA6-12DDB2BE7C8C}"/>
              </a:ext>
            </a:extLst>
          </p:cNvPr>
          <p:cNvSpPr txBox="1"/>
          <p:nvPr/>
        </p:nvSpPr>
        <p:spPr>
          <a:xfrm>
            <a:off x="5520707" y="4820413"/>
            <a:ext cx="1448320" cy="861774"/>
          </a:xfrm>
          <a:prstGeom prst="rect">
            <a:avLst/>
          </a:prstGeom>
          <a:noFill/>
        </p:spPr>
        <p:txBody>
          <a:bodyPr wrap="square" lIns="91440" tIns="45720" rIns="91440" bIns="45720" anchor="t">
            <a:spAutoFit/>
          </a:bodyPr>
          <a:lstStyle/>
          <a:p>
            <a:pPr algn="ctr"/>
            <a:r>
              <a:rPr lang="en-GB" sz="1000" b="1" dirty="0">
                <a:solidFill>
                  <a:srgbClr val="0563C1"/>
                </a:solidFill>
                <a:hlinkClick r:id="rId10">
                  <a:extLst>
                    <a:ext uri="{A12FA001-AC4F-418D-AE19-62706E023703}">
                      <ahyp:hlinkClr xmlns:ahyp="http://schemas.microsoft.com/office/drawing/2018/hyperlinkcolor" val="tx"/>
                    </a:ext>
                  </a:extLst>
                </a:hlinkClick>
              </a:rPr>
              <a:t>Implementing Regulation (EU) 2023/138</a:t>
            </a:r>
            <a:r>
              <a:rPr lang="en-GB" sz="1000" b="1" dirty="0">
                <a:solidFill>
                  <a:srgbClr val="0563C1"/>
                </a:solidFill>
              </a:rPr>
              <a:t> </a:t>
            </a:r>
            <a:r>
              <a:rPr lang="en-GB" sz="1000" dirty="0"/>
              <a:t>establishing the </a:t>
            </a:r>
            <a:r>
              <a:rPr lang="en-GB" sz="1000" b="1" dirty="0"/>
              <a:t>list of high value datasets</a:t>
            </a:r>
          </a:p>
        </p:txBody>
      </p:sp>
      <p:sp>
        <p:nvSpPr>
          <p:cNvPr id="24" name="Rectángulo 23">
            <a:extLst>
              <a:ext uri="{FF2B5EF4-FFF2-40B4-BE49-F238E27FC236}">
                <a16:creationId xmlns:a16="http://schemas.microsoft.com/office/drawing/2014/main" id="{A6C1E1D2-33F5-D91A-EB9F-BD3109721DDF}"/>
              </a:ext>
            </a:extLst>
          </p:cNvPr>
          <p:cNvSpPr/>
          <p:nvPr/>
        </p:nvSpPr>
        <p:spPr>
          <a:xfrm>
            <a:off x="7422350" y="4480276"/>
            <a:ext cx="1091062" cy="340137"/>
          </a:xfrm>
          <a:prstGeom prst="rect">
            <a:avLst/>
          </a:prstGeom>
        </p:spPr>
        <p:txBody>
          <a:bodyPr vert="horz" wrap="none" lIns="0" tIns="0" rIns="0" bIns="0" anchor="t">
            <a:noAutofit/>
          </a:bodyPr>
          <a:lstStyle/>
          <a:p>
            <a:pPr algn="ctr"/>
            <a:r>
              <a:rPr lang="en-GB" sz="1300" b="1"/>
              <a:t>IA Act</a:t>
            </a:r>
          </a:p>
        </p:txBody>
      </p:sp>
      <p:sp>
        <p:nvSpPr>
          <p:cNvPr id="25" name="CuadroTexto 24">
            <a:extLst>
              <a:ext uri="{FF2B5EF4-FFF2-40B4-BE49-F238E27FC236}">
                <a16:creationId xmlns:a16="http://schemas.microsoft.com/office/drawing/2014/main" id="{D8EA261E-0510-1A0C-2AA2-BC9B9B567ABF}"/>
              </a:ext>
            </a:extLst>
          </p:cNvPr>
          <p:cNvSpPr txBox="1"/>
          <p:nvPr/>
        </p:nvSpPr>
        <p:spPr>
          <a:xfrm>
            <a:off x="7178438" y="4800050"/>
            <a:ext cx="1606428" cy="1015663"/>
          </a:xfrm>
          <a:prstGeom prst="rect">
            <a:avLst/>
          </a:prstGeom>
          <a:noFill/>
        </p:spPr>
        <p:txBody>
          <a:bodyPr wrap="square" lIns="91440" tIns="45720" rIns="91440" bIns="45720" anchor="t">
            <a:spAutoFit/>
          </a:bodyPr>
          <a:lstStyle/>
          <a:p>
            <a:pPr algn="ctr"/>
            <a:r>
              <a:rPr lang="en-GB" sz="1000" b="1" dirty="0">
                <a:solidFill>
                  <a:srgbClr val="000000"/>
                </a:solidFill>
                <a:latin typeface="Calibri"/>
                <a:ea typeface="Calibri"/>
                <a:cs typeface="Calibri"/>
                <a:hlinkClick r:id="rId11"/>
              </a:rPr>
              <a:t>Regulation (EU) </a:t>
            </a:r>
            <a:r>
              <a:rPr lang="en-GB" sz="1000" b="1" dirty="0">
                <a:hlinkClick r:id="rId11"/>
              </a:rPr>
              <a:t>2024/1689</a:t>
            </a:r>
            <a:r>
              <a:rPr lang="en-GB" sz="1000" dirty="0"/>
              <a:t>, which constitutes a </a:t>
            </a:r>
            <a:r>
              <a:rPr lang="en-GB" sz="1000" b="1" dirty="0">
                <a:solidFill>
                  <a:srgbClr val="000000"/>
                </a:solidFill>
                <a:ea typeface="+mn-lt"/>
                <a:cs typeface="+mn-lt"/>
              </a:rPr>
              <a:t>reference framework for the development of IA systems</a:t>
            </a:r>
          </a:p>
        </p:txBody>
      </p:sp>
    </p:spTree>
    <p:extLst>
      <p:ext uri="{BB962C8B-B14F-4D97-AF65-F5344CB8AC3E}">
        <p14:creationId xmlns:p14="http://schemas.microsoft.com/office/powerpoint/2010/main" val="15488063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a:extLst>
              <a:ext uri="{FF2B5EF4-FFF2-40B4-BE49-F238E27FC236}">
                <a16:creationId xmlns:a16="http://schemas.microsoft.com/office/drawing/2014/main" id="{C50D1B03-2D3E-89E6-A6B4-05DB69288165}"/>
              </a:ext>
            </a:extLst>
          </p:cNvPr>
          <p:cNvSpPr/>
          <p:nvPr/>
        </p:nvSpPr>
        <p:spPr>
          <a:xfrm>
            <a:off x="0" y="3113282"/>
            <a:ext cx="12192000" cy="3744717"/>
          </a:xfrm>
          <a:prstGeom prst="rect">
            <a:avLst/>
          </a:prstGeom>
          <a:solidFill>
            <a:srgbClr val="0E2F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2" name="Título 1">
            <a:extLst>
              <a:ext uri="{FF2B5EF4-FFF2-40B4-BE49-F238E27FC236}">
                <a16:creationId xmlns:a16="http://schemas.microsoft.com/office/drawing/2014/main" id="{54F776A1-E62E-4E5C-ACDE-784C82803449}"/>
              </a:ext>
            </a:extLst>
          </p:cNvPr>
          <p:cNvSpPr>
            <a:spLocks noGrp="1"/>
          </p:cNvSpPr>
          <p:nvPr>
            <p:ph type="title"/>
          </p:nvPr>
        </p:nvSpPr>
        <p:spPr/>
        <p:txBody>
          <a:bodyPr/>
          <a:lstStyle/>
          <a:p>
            <a:r>
              <a:rPr lang="en-GB" b="0">
                <a:solidFill>
                  <a:srgbClr val="0E2F62"/>
                </a:solidFill>
              </a:rPr>
              <a:t>DATA SPACES TO DRIVE </a:t>
            </a:r>
            <a:r>
              <a:rPr lang="en-GB">
                <a:solidFill>
                  <a:srgbClr val="0E2F62"/>
                </a:solidFill>
              </a:rPr>
              <a:t>INNOVATION</a:t>
            </a:r>
          </a:p>
        </p:txBody>
      </p:sp>
      <p:sp>
        <p:nvSpPr>
          <p:cNvPr id="4" name="Marcador de texto 3">
            <a:extLst>
              <a:ext uri="{FF2B5EF4-FFF2-40B4-BE49-F238E27FC236}">
                <a16:creationId xmlns:a16="http://schemas.microsoft.com/office/drawing/2014/main" id="{7EFA8776-095A-AD5D-339B-C9CA85F3C650}"/>
              </a:ext>
            </a:extLst>
          </p:cNvPr>
          <p:cNvSpPr txBox="1">
            <a:spLocks/>
          </p:cNvSpPr>
          <p:nvPr/>
        </p:nvSpPr>
        <p:spPr>
          <a:xfrm>
            <a:off x="515218" y="1711791"/>
            <a:ext cx="10960396" cy="654421"/>
          </a:xfrm>
          <a:prstGeom prst="rect">
            <a:avLst/>
          </a:prstGeom>
        </p:spPr>
        <p:txBody>
          <a:bodyPr/>
          <a:lstStyle>
            <a:lvl1pPr marL="0" indent="0" algn="ctr" defTabSz="914400" rtl="0" eaLnBrk="1" latinLnBrk="0" hangingPunct="1">
              <a:lnSpc>
                <a:spcPct val="90000"/>
              </a:lnSpc>
              <a:spcBef>
                <a:spcPts val="1000"/>
              </a:spcBef>
              <a:buFontTx/>
              <a:buNone/>
              <a:defRPr sz="1800" b="0" kern="1200">
                <a:solidFill>
                  <a:schemeClr val="tx1">
                    <a:lumMod val="65000"/>
                    <a:lumOff val="35000"/>
                  </a:schemeClr>
                </a:solidFill>
                <a:latin typeface="Calibri" panose="020F0502020204030204" pitchFamily="34" charset="0"/>
                <a:ea typeface="+mn-ea"/>
                <a:cs typeface="Calibri" panose="020F0502020204030204" pitchFamily="34" charset="0"/>
              </a:defRPr>
            </a:lvl1pPr>
            <a:lvl2pPr marL="457200" indent="0" algn="ctr" defTabSz="914400" rtl="0" eaLnBrk="1" latinLnBrk="0" hangingPunct="1">
              <a:lnSpc>
                <a:spcPct val="90000"/>
              </a:lnSpc>
              <a:spcBef>
                <a:spcPts val="500"/>
              </a:spcBef>
              <a:buFontTx/>
              <a:buNone/>
              <a:defRPr sz="1800" kern="1200">
                <a:solidFill>
                  <a:schemeClr val="tx1">
                    <a:lumMod val="65000"/>
                    <a:lumOff val="35000"/>
                  </a:schemeClr>
                </a:solidFill>
                <a:latin typeface="+mn-lt"/>
                <a:ea typeface="+mn-ea"/>
                <a:cs typeface="+mn-cs"/>
              </a:defRPr>
            </a:lvl2pPr>
            <a:lvl3pPr marL="914400" indent="0" algn="ctr" defTabSz="914400" rtl="0" eaLnBrk="1" latinLnBrk="0" hangingPunct="1">
              <a:lnSpc>
                <a:spcPct val="90000"/>
              </a:lnSpc>
              <a:spcBef>
                <a:spcPts val="500"/>
              </a:spcBef>
              <a:buFontTx/>
              <a:buNone/>
              <a:defRPr sz="1800" kern="1200">
                <a:solidFill>
                  <a:schemeClr val="tx1">
                    <a:lumMod val="65000"/>
                    <a:lumOff val="35000"/>
                  </a:schemeClr>
                </a:solidFill>
                <a:latin typeface="+mn-lt"/>
                <a:ea typeface="+mn-ea"/>
                <a:cs typeface="+mn-cs"/>
              </a:defRPr>
            </a:lvl3pPr>
            <a:lvl4pPr marL="1371600" indent="0" algn="ctr" defTabSz="914400" rtl="0" eaLnBrk="1" latinLnBrk="0" hangingPunct="1">
              <a:lnSpc>
                <a:spcPct val="90000"/>
              </a:lnSpc>
              <a:spcBef>
                <a:spcPts val="500"/>
              </a:spcBef>
              <a:buFontTx/>
              <a:buNone/>
              <a:defRPr sz="1800" kern="1200">
                <a:solidFill>
                  <a:schemeClr val="tx1">
                    <a:lumMod val="65000"/>
                    <a:lumOff val="35000"/>
                  </a:schemeClr>
                </a:solidFill>
                <a:latin typeface="+mn-lt"/>
                <a:ea typeface="+mn-ea"/>
                <a:cs typeface="+mn-cs"/>
              </a:defRPr>
            </a:lvl4pPr>
            <a:lvl5pPr marL="1828800" indent="0" algn="ctr" defTabSz="914400" rtl="0" eaLnBrk="1" latinLnBrk="0" hangingPunct="1">
              <a:lnSpc>
                <a:spcPct val="90000"/>
              </a:lnSpc>
              <a:spcBef>
                <a:spcPts val="500"/>
              </a:spcBef>
              <a:buFontTx/>
              <a:buNone/>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s-ES" dirty="0"/>
          </a:p>
        </p:txBody>
      </p:sp>
      <p:sp>
        <p:nvSpPr>
          <p:cNvPr id="8" name="Marcador de texto 3">
            <a:extLst>
              <a:ext uri="{FF2B5EF4-FFF2-40B4-BE49-F238E27FC236}">
                <a16:creationId xmlns:a16="http://schemas.microsoft.com/office/drawing/2014/main" id="{E8A26CEC-1864-DAD5-55AE-104E96B6B9AF}"/>
              </a:ext>
            </a:extLst>
          </p:cNvPr>
          <p:cNvSpPr txBox="1">
            <a:spLocks/>
          </p:cNvSpPr>
          <p:nvPr/>
        </p:nvSpPr>
        <p:spPr>
          <a:xfrm>
            <a:off x="716386" y="1549042"/>
            <a:ext cx="10960396" cy="654421"/>
          </a:xfrm>
          <a:prstGeom prst="rect">
            <a:avLst/>
          </a:prstGeom>
        </p:spPr>
        <p:txBody>
          <a:bodyPr/>
          <a:lstStyle>
            <a:lvl1pPr marL="0" indent="0" algn="ctr" defTabSz="914400" rtl="0" eaLnBrk="1" latinLnBrk="0" hangingPunct="1">
              <a:lnSpc>
                <a:spcPct val="90000"/>
              </a:lnSpc>
              <a:spcBef>
                <a:spcPts val="1000"/>
              </a:spcBef>
              <a:buFontTx/>
              <a:buNone/>
              <a:defRPr sz="1800" b="0" kern="1200">
                <a:solidFill>
                  <a:schemeClr val="tx1">
                    <a:lumMod val="65000"/>
                    <a:lumOff val="35000"/>
                  </a:schemeClr>
                </a:solidFill>
                <a:latin typeface="Calibri" panose="020F0502020204030204" pitchFamily="34" charset="0"/>
                <a:ea typeface="+mn-ea"/>
                <a:cs typeface="Calibri" panose="020F0502020204030204" pitchFamily="34" charset="0"/>
              </a:defRPr>
            </a:lvl1pPr>
            <a:lvl2pPr marL="457200" indent="0" algn="ctr" defTabSz="914400" rtl="0" eaLnBrk="1" latinLnBrk="0" hangingPunct="1">
              <a:lnSpc>
                <a:spcPct val="90000"/>
              </a:lnSpc>
              <a:spcBef>
                <a:spcPts val="500"/>
              </a:spcBef>
              <a:buFontTx/>
              <a:buNone/>
              <a:defRPr sz="1800" kern="1200">
                <a:solidFill>
                  <a:schemeClr val="tx1">
                    <a:lumMod val="65000"/>
                    <a:lumOff val="35000"/>
                  </a:schemeClr>
                </a:solidFill>
                <a:latin typeface="+mn-lt"/>
                <a:ea typeface="+mn-ea"/>
                <a:cs typeface="+mn-cs"/>
              </a:defRPr>
            </a:lvl2pPr>
            <a:lvl3pPr marL="914400" indent="0" algn="ctr" defTabSz="914400" rtl="0" eaLnBrk="1" latinLnBrk="0" hangingPunct="1">
              <a:lnSpc>
                <a:spcPct val="90000"/>
              </a:lnSpc>
              <a:spcBef>
                <a:spcPts val="500"/>
              </a:spcBef>
              <a:buFontTx/>
              <a:buNone/>
              <a:defRPr sz="1800" kern="1200">
                <a:solidFill>
                  <a:schemeClr val="tx1">
                    <a:lumMod val="65000"/>
                    <a:lumOff val="35000"/>
                  </a:schemeClr>
                </a:solidFill>
                <a:latin typeface="+mn-lt"/>
                <a:ea typeface="+mn-ea"/>
                <a:cs typeface="+mn-cs"/>
              </a:defRPr>
            </a:lvl3pPr>
            <a:lvl4pPr marL="1371600" indent="0" algn="ctr" defTabSz="914400" rtl="0" eaLnBrk="1" latinLnBrk="0" hangingPunct="1">
              <a:lnSpc>
                <a:spcPct val="90000"/>
              </a:lnSpc>
              <a:spcBef>
                <a:spcPts val="500"/>
              </a:spcBef>
              <a:buFontTx/>
              <a:buNone/>
              <a:defRPr sz="1800" kern="1200">
                <a:solidFill>
                  <a:schemeClr val="tx1">
                    <a:lumMod val="65000"/>
                    <a:lumOff val="35000"/>
                  </a:schemeClr>
                </a:solidFill>
                <a:latin typeface="+mn-lt"/>
                <a:ea typeface="+mn-ea"/>
                <a:cs typeface="+mn-cs"/>
              </a:defRPr>
            </a:lvl4pPr>
            <a:lvl5pPr marL="1828800" indent="0" algn="ctr" defTabSz="914400" rtl="0" eaLnBrk="1" latinLnBrk="0" hangingPunct="1">
              <a:lnSpc>
                <a:spcPct val="90000"/>
              </a:lnSpc>
              <a:spcBef>
                <a:spcPts val="500"/>
              </a:spcBef>
              <a:buFontTx/>
              <a:buNone/>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dirty="0">
                <a:solidFill>
                  <a:schemeClr val="tx1"/>
                </a:solidFill>
                <a:ea typeface="Calibri" panose="020F0502020204030204" pitchFamily="34" charset="0"/>
                <a:cs typeface="Times New Roman" panose="02020603050405020304" pitchFamily="18" charset="0"/>
              </a:rPr>
              <a:t>In addition to open data, the EU27 aims to invest in and develop common data spaces in strategic economic sectors and sectors of public interest</a:t>
            </a:r>
          </a:p>
          <a:p>
            <a:r>
              <a:rPr lang="en-GB" sz="2000" dirty="0">
                <a:ea typeface="Calibri" panose="020F0502020204030204" pitchFamily="34" charset="0"/>
                <a:cs typeface="Times New Roman" panose="02020603050405020304" pitchFamily="18" charset="0"/>
              </a:rPr>
              <a:t> </a:t>
            </a:r>
          </a:p>
        </p:txBody>
      </p:sp>
      <p:sp>
        <p:nvSpPr>
          <p:cNvPr id="6" name="Rectángulo 5">
            <a:extLst>
              <a:ext uri="{FF2B5EF4-FFF2-40B4-BE49-F238E27FC236}">
                <a16:creationId xmlns:a16="http://schemas.microsoft.com/office/drawing/2014/main" id="{BF986A0E-8F4D-CF4E-DE33-2964FFA3A9FA}"/>
              </a:ext>
            </a:extLst>
          </p:cNvPr>
          <p:cNvSpPr/>
          <p:nvPr/>
        </p:nvSpPr>
        <p:spPr>
          <a:xfrm>
            <a:off x="0" y="2682397"/>
            <a:ext cx="12192000" cy="430887"/>
          </a:xfrm>
          <a:prstGeom prst="rect">
            <a:avLst/>
          </a:prstGeom>
          <a:solidFill>
            <a:srgbClr val="F9CF3F"/>
          </a:solidFill>
        </p:spPr>
        <p:txBody>
          <a:bodyPr wrap="square">
            <a:spAutoFit/>
          </a:bodyPr>
          <a:lstStyle/>
          <a:p>
            <a:pPr algn="ctr"/>
            <a:r>
              <a:rPr lang="en-GB" sz="2200" b="1">
                <a:solidFill>
                  <a:srgbClr val="0E2F62"/>
                </a:solidFill>
                <a:latin typeface="+mj-lt"/>
              </a:rPr>
              <a:t>Related European initiatives</a:t>
            </a:r>
          </a:p>
        </p:txBody>
      </p:sp>
      <p:sp>
        <p:nvSpPr>
          <p:cNvPr id="11" name="Rectángulo 10">
            <a:extLst>
              <a:ext uri="{FF2B5EF4-FFF2-40B4-BE49-F238E27FC236}">
                <a16:creationId xmlns:a16="http://schemas.microsoft.com/office/drawing/2014/main" id="{FE8FF89F-78D0-9E70-DCB6-5727DC6DCEC3}"/>
              </a:ext>
            </a:extLst>
          </p:cNvPr>
          <p:cNvSpPr/>
          <p:nvPr/>
        </p:nvSpPr>
        <p:spPr>
          <a:xfrm>
            <a:off x="152245" y="3429000"/>
            <a:ext cx="3093058" cy="3093058"/>
          </a:xfrm>
          <a:prstGeom prst="rect">
            <a:avLst/>
          </a:prstGeom>
          <a:solidFill>
            <a:srgbClr val="0E2F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12" name="Gráfico 11">
            <a:extLst>
              <a:ext uri="{FF2B5EF4-FFF2-40B4-BE49-F238E27FC236}">
                <a16:creationId xmlns:a16="http://schemas.microsoft.com/office/drawing/2014/main" id="{E8B904A9-75D3-A8B2-6580-E9A27358056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80364" y="3830818"/>
            <a:ext cx="2636819" cy="2636819"/>
          </a:xfrm>
          <a:prstGeom prst="rect">
            <a:avLst/>
          </a:prstGeom>
        </p:spPr>
      </p:pic>
      <p:sp>
        <p:nvSpPr>
          <p:cNvPr id="15" name="CuadroTexto 14">
            <a:extLst>
              <a:ext uri="{FF2B5EF4-FFF2-40B4-BE49-F238E27FC236}">
                <a16:creationId xmlns:a16="http://schemas.microsoft.com/office/drawing/2014/main" id="{787DA835-C39D-A239-2ED4-905BF37888AF}"/>
              </a:ext>
            </a:extLst>
          </p:cNvPr>
          <p:cNvSpPr txBox="1"/>
          <p:nvPr/>
        </p:nvSpPr>
        <p:spPr>
          <a:xfrm>
            <a:off x="515218" y="4115610"/>
            <a:ext cx="2306619" cy="1821011"/>
          </a:xfrm>
          <a:prstGeom prst="rect">
            <a:avLst/>
          </a:prstGeom>
          <a:noFill/>
        </p:spPr>
        <p:txBody>
          <a:bodyPr wrap="square" rtlCol="0">
            <a:spAutoFit/>
          </a:bodyPr>
          <a:lstStyle/>
          <a:p>
            <a:pPr algn="ctr">
              <a:spcBef>
                <a:spcPts val="1000"/>
              </a:spcBef>
            </a:pPr>
            <a:r>
              <a:rPr lang="en-GB" sz="1600" b="1">
                <a:solidFill>
                  <a:schemeClr val="bg1"/>
                </a:solidFill>
              </a:rPr>
              <a:t>what are data spaces?</a:t>
            </a:r>
          </a:p>
          <a:p>
            <a:pPr algn="ctr">
              <a:spcBef>
                <a:spcPts val="1000"/>
              </a:spcBef>
            </a:pPr>
            <a:r>
              <a:rPr lang="en-GB" sz="1200">
                <a:solidFill>
                  <a:schemeClr val="bg1"/>
                </a:solidFill>
              </a:rPr>
              <a:t>Ecosystem where different actors share data voluntarily and securely, following common governance, organisational, regulatory and technical mechanisms.</a:t>
            </a:r>
          </a:p>
        </p:txBody>
      </p:sp>
      <p:sp>
        <p:nvSpPr>
          <p:cNvPr id="17" name="Elipse 16">
            <a:extLst>
              <a:ext uri="{FF2B5EF4-FFF2-40B4-BE49-F238E27FC236}">
                <a16:creationId xmlns:a16="http://schemas.microsoft.com/office/drawing/2014/main" id="{E7151D68-BFB4-FFC8-FABD-C7E7B8A23DB8}"/>
              </a:ext>
            </a:extLst>
          </p:cNvPr>
          <p:cNvSpPr/>
          <p:nvPr/>
        </p:nvSpPr>
        <p:spPr>
          <a:xfrm>
            <a:off x="2550799" y="3428999"/>
            <a:ext cx="818984" cy="818984"/>
          </a:xfrm>
          <a:prstGeom prst="ellipse">
            <a:avLst/>
          </a:prstGeom>
          <a:solidFill>
            <a:srgbClr val="F9CF3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23" name="Gráfico 22">
            <a:extLst>
              <a:ext uri="{FF2B5EF4-FFF2-40B4-BE49-F238E27FC236}">
                <a16:creationId xmlns:a16="http://schemas.microsoft.com/office/drawing/2014/main" id="{573A578A-5507-0F43-EA53-6AFFAA4A49F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703882" y="3582186"/>
            <a:ext cx="512609" cy="512609"/>
          </a:xfrm>
          <a:prstGeom prst="rect">
            <a:avLst/>
          </a:prstGeom>
        </p:spPr>
      </p:pic>
      <p:pic>
        <p:nvPicPr>
          <p:cNvPr id="7" name="Imagen 6" descr="Accesible version: https://datos.gob.es/sites/default/files/blog/file/infografia-gaia-datos-europeos_en_0.pdf">
            <a:extLst>
              <a:ext uri="{FF2B5EF4-FFF2-40B4-BE49-F238E27FC236}">
                <a16:creationId xmlns:a16="http://schemas.microsoft.com/office/drawing/2014/main" id="{CDB062AE-DB39-F7FC-84FA-858FE230F0D9}"/>
              </a:ext>
            </a:extLst>
          </p:cNvPr>
          <p:cNvPicPr>
            <a:picLocks noChangeAspect="1"/>
          </p:cNvPicPr>
          <p:nvPr/>
        </p:nvPicPr>
        <p:blipFill>
          <a:blip r:embed="rId6"/>
          <a:stretch>
            <a:fillRect/>
          </a:stretch>
        </p:blipFill>
        <p:spPr>
          <a:xfrm>
            <a:off x="3496293" y="3113282"/>
            <a:ext cx="8732797" cy="3744717"/>
          </a:xfrm>
          <a:prstGeom prst="rect">
            <a:avLst/>
          </a:prstGeom>
        </p:spPr>
      </p:pic>
    </p:spTree>
    <p:extLst>
      <p:ext uri="{BB962C8B-B14F-4D97-AF65-F5344CB8AC3E}">
        <p14:creationId xmlns:p14="http://schemas.microsoft.com/office/powerpoint/2010/main" val="30874569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ítulo 26">
            <a:extLst>
              <a:ext uri="{FF2B5EF4-FFF2-40B4-BE49-F238E27FC236}">
                <a16:creationId xmlns:a16="http://schemas.microsoft.com/office/drawing/2014/main" id="{2CC99176-AB43-4C72-B001-60883A8867F5}"/>
              </a:ext>
            </a:extLst>
          </p:cNvPr>
          <p:cNvSpPr>
            <a:spLocks noGrp="1"/>
          </p:cNvSpPr>
          <p:nvPr>
            <p:ph type="title"/>
          </p:nvPr>
        </p:nvSpPr>
        <p:spPr>
          <a:xfrm>
            <a:off x="0" y="415687"/>
            <a:ext cx="12192000" cy="1066317"/>
          </a:xfrm>
        </p:spPr>
        <p:txBody>
          <a:bodyPr/>
          <a:lstStyle/>
          <a:p>
            <a:r>
              <a:rPr lang="en-GB" b="0">
                <a:solidFill>
                  <a:srgbClr val="0E2F62"/>
                </a:solidFill>
              </a:rPr>
              <a:t>THE SPANISH STRATEGY, IN LINE </a:t>
            </a:r>
            <a:r>
              <a:rPr lang="en-GB">
                <a:solidFill>
                  <a:srgbClr val="0E2F62"/>
                </a:solidFill>
              </a:rPr>
              <a:t>WITH EUROPE</a:t>
            </a:r>
          </a:p>
        </p:txBody>
      </p:sp>
      <p:sp>
        <p:nvSpPr>
          <p:cNvPr id="10" name="Marcador de contenido 24">
            <a:extLst>
              <a:ext uri="{FF2B5EF4-FFF2-40B4-BE49-F238E27FC236}">
                <a16:creationId xmlns:a16="http://schemas.microsoft.com/office/drawing/2014/main" id="{B211A032-5D9D-4FFE-A9A0-5CFB0CA1613C}"/>
              </a:ext>
            </a:extLst>
          </p:cNvPr>
          <p:cNvSpPr txBox="1">
            <a:spLocks/>
          </p:cNvSpPr>
          <p:nvPr/>
        </p:nvSpPr>
        <p:spPr>
          <a:xfrm>
            <a:off x="2168525" y="1497757"/>
            <a:ext cx="7854950" cy="828194"/>
          </a:xfrm>
          <a:prstGeom prst="rect">
            <a:avLst/>
          </a:prstGeom>
        </p:spPr>
        <p:txBody>
          <a:bodyPr/>
          <a:lstStyle>
            <a:lvl1pPr marL="0" indent="0" algn="l" defTabSz="914400" rtl="0" eaLnBrk="1" latinLnBrk="0" hangingPunct="1">
              <a:lnSpc>
                <a:spcPct val="100000"/>
              </a:lnSpc>
              <a:spcBef>
                <a:spcPts val="1000"/>
              </a:spcBef>
              <a:buFont typeface="Arial" panose="020B0604020202020204" pitchFamily="34" charset="0"/>
              <a:buNone/>
              <a:defRPr sz="1800" kern="1200">
                <a:solidFill>
                  <a:schemeClr val="tx1">
                    <a:lumMod val="65000"/>
                    <a:lumOff val="35000"/>
                  </a:schemeClr>
                </a:solidFill>
                <a:latin typeface="Myriad Pro" panose="020B0503030403020204" pitchFamily="34" charset="0"/>
                <a:ea typeface="+mn-ea"/>
                <a:cs typeface="+mn-cs"/>
              </a:defRPr>
            </a:lvl1pPr>
            <a:lvl2pPr marL="457200" indent="0" algn="l" defTabSz="914400" rtl="0" eaLnBrk="1" latinLnBrk="0" hangingPunct="1">
              <a:lnSpc>
                <a:spcPct val="100000"/>
              </a:lnSpc>
              <a:spcBef>
                <a:spcPts val="500"/>
              </a:spcBef>
              <a:buFont typeface="Arial" panose="020B0604020202020204" pitchFamily="34" charset="0"/>
              <a:buNone/>
              <a:defRPr sz="1600" kern="1200">
                <a:solidFill>
                  <a:schemeClr val="tx1">
                    <a:lumMod val="65000"/>
                    <a:lumOff val="35000"/>
                  </a:schemeClr>
                </a:solidFill>
                <a:latin typeface="Myriad Pro" panose="020B0503030403020204" pitchFamily="34" charset="0"/>
                <a:ea typeface="+mn-ea"/>
                <a:cs typeface="+mn-cs"/>
              </a:defRPr>
            </a:lvl2pPr>
            <a:lvl3pPr marL="914400" indent="0" algn="l" defTabSz="914400" rtl="0" eaLnBrk="1" latinLnBrk="0" hangingPunct="1">
              <a:lnSpc>
                <a:spcPct val="100000"/>
              </a:lnSpc>
              <a:spcBef>
                <a:spcPts val="500"/>
              </a:spcBef>
              <a:buFont typeface="Arial" panose="020B0604020202020204" pitchFamily="34" charset="0"/>
              <a:buNone/>
              <a:defRPr sz="1400" kern="1200">
                <a:solidFill>
                  <a:schemeClr val="tx1">
                    <a:lumMod val="65000"/>
                    <a:lumOff val="35000"/>
                  </a:schemeClr>
                </a:solidFill>
                <a:latin typeface="Myriad Pro" panose="020B0503030403020204" pitchFamily="34" charset="0"/>
                <a:ea typeface="+mn-ea"/>
                <a:cs typeface="+mn-cs"/>
              </a:defRPr>
            </a:lvl3pPr>
            <a:lvl4pPr marL="1371600" indent="0" algn="l" defTabSz="914400" rtl="0" eaLnBrk="1" latinLnBrk="0" hangingPunct="1">
              <a:lnSpc>
                <a:spcPct val="100000"/>
              </a:lnSpc>
              <a:spcBef>
                <a:spcPts val="500"/>
              </a:spcBef>
              <a:buFont typeface="Arial" panose="020B0604020202020204" pitchFamily="34" charset="0"/>
              <a:buNone/>
              <a:defRPr sz="1200" kern="1200">
                <a:solidFill>
                  <a:schemeClr val="tx1">
                    <a:lumMod val="65000"/>
                    <a:lumOff val="35000"/>
                  </a:schemeClr>
                </a:solidFill>
                <a:latin typeface="Myriad Pro" panose="020B0503030403020204" pitchFamily="34" charset="0"/>
                <a:ea typeface="+mn-ea"/>
                <a:cs typeface="+mn-cs"/>
              </a:defRPr>
            </a:lvl4pPr>
            <a:lvl5pPr marL="1828800" indent="0" algn="l" defTabSz="914400" rtl="0" eaLnBrk="1" latinLnBrk="0" hangingPunct="1">
              <a:lnSpc>
                <a:spcPct val="100000"/>
              </a:lnSpc>
              <a:spcBef>
                <a:spcPts val="500"/>
              </a:spcBef>
              <a:buFont typeface="Arial" panose="020B0604020202020204" pitchFamily="34" charset="0"/>
              <a:buNone/>
              <a:defRPr sz="1200" kern="1200">
                <a:solidFill>
                  <a:schemeClr val="tx1">
                    <a:lumMod val="65000"/>
                    <a:lumOff val="35000"/>
                  </a:schemeClr>
                </a:solidFill>
                <a:latin typeface="Myriad Pro" panose="020B05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GB" b="1" dirty="0">
                <a:solidFill>
                  <a:schemeClr val="tx1"/>
                </a:solidFill>
                <a:latin typeface="+mn-lt"/>
              </a:rPr>
              <a:t>This European framework is reflected in our country through the Digital Spain 2026 Agenda, which includes, among other aspects:</a:t>
            </a:r>
          </a:p>
          <a:p>
            <a:pPr algn="ctr"/>
            <a:endParaRPr lang="es-ES_tradnl" b="1" dirty="0">
              <a:latin typeface="+mn-lt"/>
            </a:endParaRPr>
          </a:p>
        </p:txBody>
      </p:sp>
      <p:sp>
        <p:nvSpPr>
          <p:cNvPr id="62" name="Rectángulo 61">
            <a:extLst>
              <a:ext uri="{FF2B5EF4-FFF2-40B4-BE49-F238E27FC236}">
                <a16:creationId xmlns:a16="http://schemas.microsoft.com/office/drawing/2014/main" id="{64F40765-F6D1-4BD0-A9AC-11E5E2AEEA54}"/>
              </a:ext>
            </a:extLst>
          </p:cNvPr>
          <p:cNvSpPr/>
          <p:nvPr/>
        </p:nvSpPr>
        <p:spPr>
          <a:xfrm>
            <a:off x="0" y="2441055"/>
            <a:ext cx="5314950" cy="4001257"/>
          </a:xfrm>
          <a:prstGeom prst="rect">
            <a:avLst/>
          </a:prstGeom>
          <a:solidFill>
            <a:srgbClr val="0E2F62"/>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359410"/>
            <a:r>
              <a:rPr lang="en-GB" dirty="0"/>
              <a:t>The need to develop the </a:t>
            </a:r>
            <a:r>
              <a:rPr lang="en-GB" b="1" dirty="0"/>
              <a:t>data economy </a:t>
            </a:r>
            <a:r>
              <a:rPr lang="en-GB" dirty="0"/>
              <a:t>and </a:t>
            </a:r>
            <a:r>
              <a:rPr lang="en-GB" b="1" dirty="0"/>
              <a:t>artificial intelligence </a:t>
            </a:r>
            <a:r>
              <a:rPr lang="en-GB" dirty="0"/>
              <a:t>in </a:t>
            </a:r>
            <a:r>
              <a:rPr lang="en-GB" b="1" dirty="0"/>
              <a:t>Spain</a:t>
            </a:r>
            <a:r>
              <a:rPr lang="en-GB" dirty="0"/>
              <a:t>, applying innovation and experimentation in the use of data in the Administration, promoting and facilitating the creation of:</a:t>
            </a:r>
          </a:p>
          <a:p>
            <a:pPr marL="359410"/>
            <a:endParaRPr lang="es-ES" dirty="0">
              <a:ea typeface="Calibri"/>
              <a:cs typeface="Calibri"/>
            </a:endParaRPr>
          </a:p>
          <a:p>
            <a:pPr marL="359410" indent="-285750">
              <a:buClr>
                <a:srgbClr val="F9CF3F"/>
              </a:buClr>
              <a:buFont typeface="Arial" panose="020B0604020202020204" pitchFamily="34" charset="0"/>
              <a:buChar char="•"/>
            </a:pPr>
            <a:r>
              <a:rPr lang="en-GB" b="1" dirty="0"/>
              <a:t>Accessible data repositories </a:t>
            </a:r>
          </a:p>
          <a:p>
            <a:pPr marL="359410" indent="-285750">
              <a:buClr>
                <a:srgbClr val="F9CF3F"/>
              </a:buClr>
              <a:buFont typeface="Arial" panose="020B0604020202020204" pitchFamily="34" charset="0"/>
              <a:buChar char="•"/>
            </a:pPr>
            <a:r>
              <a:rPr lang="en-GB" b="1" dirty="0"/>
              <a:t>A cross-cutting platform for shared data </a:t>
            </a:r>
            <a:r>
              <a:rPr lang="en-GB" dirty="0"/>
              <a:t>from administrations as well as businesses</a:t>
            </a:r>
          </a:p>
        </p:txBody>
      </p:sp>
      <p:sp>
        <p:nvSpPr>
          <p:cNvPr id="22" name="Rectángulo 21">
            <a:extLst>
              <a:ext uri="{FF2B5EF4-FFF2-40B4-BE49-F238E27FC236}">
                <a16:creationId xmlns:a16="http://schemas.microsoft.com/office/drawing/2014/main" id="{0B9E8193-574E-46F1-9A73-9724C3BFEF8C}"/>
              </a:ext>
            </a:extLst>
          </p:cNvPr>
          <p:cNvSpPr/>
          <p:nvPr/>
        </p:nvSpPr>
        <p:spPr>
          <a:xfrm>
            <a:off x="9069987" y="5410302"/>
            <a:ext cx="2949047" cy="738664"/>
          </a:xfrm>
          <a:prstGeom prst="rect">
            <a:avLst/>
          </a:prstGeom>
        </p:spPr>
        <p:txBody>
          <a:bodyPr wrap="square">
            <a:spAutoFit/>
          </a:bodyPr>
          <a:lstStyle/>
          <a:p>
            <a:pPr algn="ctr"/>
            <a:r>
              <a:rPr lang="en-GB" sz="1400"/>
              <a:t>Intelligent automation of processes and the development of </a:t>
            </a:r>
            <a:r>
              <a:rPr lang="en-GB" sz="1400" b="1"/>
              <a:t>data-driven public services</a:t>
            </a:r>
            <a:r>
              <a:rPr lang="en-GB" sz="1400"/>
              <a:t>. </a:t>
            </a:r>
          </a:p>
        </p:txBody>
      </p:sp>
      <p:sp>
        <p:nvSpPr>
          <p:cNvPr id="14" name="Rectángulo 13">
            <a:extLst>
              <a:ext uri="{FF2B5EF4-FFF2-40B4-BE49-F238E27FC236}">
                <a16:creationId xmlns:a16="http://schemas.microsoft.com/office/drawing/2014/main" id="{0F45FE7F-64B1-42DC-A751-76B506D60FCF}"/>
              </a:ext>
            </a:extLst>
          </p:cNvPr>
          <p:cNvSpPr/>
          <p:nvPr/>
        </p:nvSpPr>
        <p:spPr>
          <a:xfrm>
            <a:off x="7901353" y="3960141"/>
            <a:ext cx="2121425" cy="523220"/>
          </a:xfrm>
          <a:prstGeom prst="rect">
            <a:avLst/>
          </a:prstGeom>
        </p:spPr>
        <p:txBody>
          <a:bodyPr wrap="square">
            <a:spAutoFit/>
          </a:bodyPr>
          <a:lstStyle/>
          <a:p>
            <a:pPr algn="ctr"/>
            <a:r>
              <a:rPr lang="en-GB" sz="1400" b="1"/>
              <a:t>Regulatory and ethical framework </a:t>
            </a:r>
            <a:r>
              <a:rPr lang="en-GB" sz="1400"/>
              <a:t>for the deployment of AI</a:t>
            </a:r>
          </a:p>
        </p:txBody>
      </p:sp>
      <p:sp>
        <p:nvSpPr>
          <p:cNvPr id="26" name="Rectángulo 25">
            <a:extLst>
              <a:ext uri="{FF2B5EF4-FFF2-40B4-BE49-F238E27FC236}">
                <a16:creationId xmlns:a16="http://schemas.microsoft.com/office/drawing/2014/main" id="{9D9BFFD5-6D36-4BD9-986D-9F58B4A26E3C}"/>
              </a:ext>
            </a:extLst>
          </p:cNvPr>
          <p:cNvSpPr/>
          <p:nvPr/>
        </p:nvSpPr>
        <p:spPr>
          <a:xfrm>
            <a:off x="5701942" y="5369053"/>
            <a:ext cx="3207440" cy="954107"/>
          </a:xfrm>
          <a:prstGeom prst="rect">
            <a:avLst/>
          </a:prstGeom>
        </p:spPr>
        <p:txBody>
          <a:bodyPr wrap="square">
            <a:spAutoFit/>
          </a:bodyPr>
          <a:lstStyle/>
          <a:p>
            <a:pPr algn="ctr"/>
            <a:r>
              <a:rPr lang="en-GB" sz="1400" b="1"/>
              <a:t>Data and technology infrastructures </a:t>
            </a:r>
            <a:r>
              <a:rPr lang="en-GB" sz="1400"/>
              <a:t>supporting AI, including a National Plan for Natural Language Technologies</a:t>
            </a:r>
          </a:p>
        </p:txBody>
      </p:sp>
      <p:sp>
        <p:nvSpPr>
          <p:cNvPr id="4" name="Rectángulo 3">
            <a:extLst>
              <a:ext uri="{FF2B5EF4-FFF2-40B4-BE49-F238E27FC236}">
                <a16:creationId xmlns:a16="http://schemas.microsoft.com/office/drawing/2014/main" id="{3B5C6B1C-FC28-5570-C1E7-8F07964F2275}"/>
              </a:ext>
            </a:extLst>
          </p:cNvPr>
          <p:cNvSpPr/>
          <p:nvPr/>
        </p:nvSpPr>
        <p:spPr>
          <a:xfrm>
            <a:off x="6622809" y="2416077"/>
            <a:ext cx="4135821" cy="430887"/>
          </a:xfrm>
          <a:prstGeom prst="rect">
            <a:avLst/>
          </a:prstGeom>
          <a:solidFill>
            <a:srgbClr val="F9CF3F"/>
          </a:solidFill>
        </p:spPr>
        <p:txBody>
          <a:bodyPr wrap="square">
            <a:spAutoFit/>
          </a:bodyPr>
          <a:lstStyle/>
          <a:p>
            <a:pPr algn="ctr"/>
            <a:r>
              <a:rPr lang="en-GB" sz="2200" b="1">
                <a:solidFill>
                  <a:srgbClr val="0E2F62"/>
                </a:solidFill>
                <a:latin typeface="+mj-lt"/>
              </a:rPr>
              <a:t>SOME KEY POINTS</a:t>
            </a:r>
          </a:p>
        </p:txBody>
      </p:sp>
      <p:grpSp>
        <p:nvGrpSpPr>
          <p:cNvPr id="28" name="Grupo 27">
            <a:extLst>
              <a:ext uri="{FF2B5EF4-FFF2-40B4-BE49-F238E27FC236}">
                <a16:creationId xmlns:a16="http://schemas.microsoft.com/office/drawing/2014/main" id="{251983E4-DBA6-2AAE-C8C7-E2FEA2E18474}"/>
              </a:ext>
            </a:extLst>
          </p:cNvPr>
          <p:cNvGrpSpPr/>
          <p:nvPr/>
        </p:nvGrpSpPr>
        <p:grpSpPr>
          <a:xfrm>
            <a:off x="8450830" y="3046856"/>
            <a:ext cx="984915" cy="830677"/>
            <a:chOff x="8450830" y="3046856"/>
            <a:chExt cx="984915" cy="830677"/>
          </a:xfrm>
        </p:grpSpPr>
        <p:sp>
          <p:nvSpPr>
            <p:cNvPr id="23" name="Elipse 22">
              <a:extLst>
                <a:ext uri="{FF2B5EF4-FFF2-40B4-BE49-F238E27FC236}">
                  <a16:creationId xmlns:a16="http://schemas.microsoft.com/office/drawing/2014/main" id="{537982D2-596B-461F-9241-B754512160C9}"/>
                </a:ext>
              </a:extLst>
            </p:cNvPr>
            <p:cNvSpPr/>
            <p:nvPr/>
          </p:nvSpPr>
          <p:spPr>
            <a:xfrm>
              <a:off x="8610038" y="3051826"/>
              <a:ext cx="825707" cy="825707"/>
            </a:xfrm>
            <a:prstGeom prst="ellipse">
              <a:avLst/>
            </a:prstGeom>
            <a:solidFill>
              <a:srgbClr val="F9CF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pic>
          <p:nvPicPr>
            <p:cNvPr id="7" name="Gráfico 6">
              <a:extLst>
                <a:ext uri="{FF2B5EF4-FFF2-40B4-BE49-F238E27FC236}">
                  <a16:creationId xmlns:a16="http://schemas.microsoft.com/office/drawing/2014/main" id="{F2B5D062-7D1C-5625-EC64-406B68C13EA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450830" y="3046856"/>
              <a:ext cx="825708" cy="594510"/>
            </a:xfrm>
            <a:prstGeom prst="rect">
              <a:avLst/>
            </a:prstGeom>
          </p:spPr>
        </p:pic>
      </p:grpSp>
      <p:grpSp>
        <p:nvGrpSpPr>
          <p:cNvPr id="30" name="Grupo 29">
            <a:extLst>
              <a:ext uri="{FF2B5EF4-FFF2-40B4-BE49-F238E27FC236}">
                <a16:creationId xmlns:a16="http://schemas.microsoft.com/office/drawing/2014/main" id="{7C3B262B-F916-A25D-92DC-1A1187440587}"/>
              </a:ext>
            </a:extLst>
          </p:cNvPr>
          <p:cNvGrpSpPr/>
          <p:nvPr/>
        </p:nvGrpSpPr>
        <p:grpSpPr>
          <a:xfrm>
            <a:off x="9960446" y="4493637"/>
            <a:ext cx="1018876" cy="825707"/>
            <a:chOff x="9960446" y="4493637"/>
            <a:chExt cx="1018876" cy="825707"/>
          </a:xfrm>
        </p:grpSpPr>
        <p:sp>
          <p:nvSpPr>
            <p:cNvPr id="15" name="Elipse 14">
              <a:extLst>
                <a:ext uri="{FF2B5EF4-FFF2-40B4-BE49-F238E27FC236}">
                  <a16:creationId xmlns:a16="http://schemas.microsoft.com/office/drawing/2014/main" id="{D7F7A4DB-4DAF-4496-A90F-E3F1D3C47393}"/>
                </a:ext>
              </a:extLst>
            </p:cNvPr>
            <p:cNvSpPr/>
            <p:nvPr/>
          </p:nvSpPr>
          <p:spPr>
            <a:xfrm>
              <a:off x="9960446" y="4493637"/>
              <a:ext cx="825707" cy="825707"/>
            </a:xfrm>
            <a:prstGeom prst="ellipse">
              <a:avLst/>
            </a:prstGeom>
            <a:solidFill>
              <a:srgbClr val="F9CF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rgbClr val="E0D6E1"/>
                </a:solidFill>
              </a:endParaRPr>
            </a:p>
          </p:txBody>
        </p:sp>
        <p:pic>
          <p:nvPicPr>
            <p:cNvPr id="20" name="Gráfico 19">
              <a:extLst>
                <a:ext uri="{FF2B5EF4-FFF2-40B4-BE49-F238E27FC236}">
                  <a16:creationId xmlns:a16="http://schemas.microsoft.com/office/drawing/2014/main" id="{FC11BC93-FBD8-42DF-7502-61E882BC370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271435" y="4564288"/>
              <a:ext cx="707887" cy="738665"/>
            </a:xfrm>
            <a:prstGeom prst="rect">
              <a:avLst/>
            </a:prstGeom>
          </p:spPr>
        </p:pic>
      </p:grpSp>
      <p:grpSp>
        <p:nvGrpSpPr>
          <p:cNvPr id="29" name="Grupo 28">
            <a:extLst>
              <a:ext uri="{FF2B5EF4-FFF2-40B4-BE49-F238E27FC236}">
                <a16:creationId xmlns:a16="http://schemas.microsoft.com/office/drawing/2014/main" id="{048EC84F-F969-B36C-8886-DAFA20B9E38A}"/>
              </a:ext>
            </a:extLst>
          </p:cNvPr>
          <p:cNvGrpSpPr/>
          <p:nvPr/>
        </p:nvGrpSpPr>
        <p:grpSpPr>
          <a:xfrm>
            <a:off x="6861642" y="4462664"/>
            <a:ext cx="1104527" cy="840289"/>
            <a:chOff x="6861642" y="4462664"/>
            <a:chExt cx="1104527" cy="840289"/>
          </a:xfrm>
        </p:grpSpPr>
        <p:sp>
          <p:nvSpPr>
            <p:cNvPr id="19" name="Elipse 18">
              <a:extLst>
                <a:ext uri="{FF2B5EF4-FFF2-40B4-BE49-F238E27FC236}">
                  <a16:creationId xmlns:a16="http://schemas.microsoft.com/office/drawing/2014/main" id="{4EFDA11C-E6DE-4D76-B00D-1450A309728E}"/>
                </a:ext>
              </a:extLst>
            </p:cNvPr>
            <p:cNvSpPr/>
            <p:nvPr/>
          </p:nvSpPr>
          <p:spPr>
            <a:xfrm>
              <a:off x="6861642" y="4462664"/>
              <a:ext cx="825707" cy="825707"/>
            </a:xfrm>
            <a:prstGeom prst="ellipse">
              <a:avLst/>
            </a:prstGeom>
            <a:solidFill>
              <a:srgbClr val="F9CF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pic>
          <p:nvPicPr>
            <p:cNvPr id="27" name="Gráfico 26">
              <a:extLst>
                <a:ext uri="{FF2B5EF4-FFF2-40B4-BE49-F238E27FC236}">
                  <a16:creationId xmlns:a16="http://schemas.microsoft.com/office/drawing/2014/main" id="{B385E1F7-468D-2A86-D39D-4509253041A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227258" y="4564042"/>
              <a:ext cx="738911" cy="738911"/>
            </a:xfrm>
            <a:prstGeom prst="rect">
              <a:avLst/>
            </a:prstGeom>
          </p:spPr>
        </p:pic>
      </p:grpSp>
    </p:spTree>
    <p:extLst>
      <p:ext uri="{BB962C8B-B14F-4D97-AF65-F5344CB8AC3E}">
        <p14:creationId xmlns:p14="http://schemas.microsoft.com/office/powerpoint/2010/main" val="2122961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1000"/>
                                        <p:tgtEl>
                                          <p:spTgt spid="22"/>
                                        </p:tgtEl>
                                      </p:cBhvr>
                                    </p:animEffect>
                                  </p:childTnLst>
                                </p:cTn>
                              </p:par>
                            </p:childTnLst>
                          </p:cTn>
                        </p:par>
                        <p:par>
                          <p:cTn id="12" fill="hold">
                            <p:stCondLst>
                              <p:cond delay="2000"/>
                            </p:stCondLst>
                            <p:childTnLst>
                              <p:par>
                                <p:cTn id="13" presetID="10" presetClass="entr" presetSubtype="0" fill="hold" grpId="0" nodeType="after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fade">
                                      <p:cBhvr>
                                        <p:cTn id="15" dur="1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14" grpId="0"/>
      <p:bldP spid="2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2293E1E-CCA4-4565-898B-0CC242A17434}"/>
              </a:ext>
            </a:extLst>
          </p:cNvPr>
          <p:cNvSpPr>
            <a:spLocks noGrp="1"/>
          </p:cNvSpPr>
          <p:nvPr>
            <p:ph type="title"/>
          </p:nvPr>
        </p:nvSpPr>
        <p:spPr>
          <a:xfrm>
            <a:off x="0" y="433051"/>
            <a:ext cx="12192000" cy="654421"/>
          </a:xfrm>
        </p:spPr>
        <p:txBody>
          <a:bodyPr/>
          <a:lstStyle/>
          <a:p>
            <a:r>
              <a:rPr lang="en-GB" b="0" dirty="0">
                <a:solidFill>
                  <a:srgbClr val="0E2F62"/>
                </a:solidFill>
              </a:rPr>
              <a:t>WHAT IS </a:t>
            </a:r>
            <a:r>
              <a:rPr lang="en-GB" dirty="0">
                <a:solidFill>
                  <a:srgbClr val="0E2F62"/>
                </a:solidFill>
              </a:rPr>
              <a:t>OPEN DATA?</a:t>
            </a:r>
          </a:p>
        </p:txBody>
      </p:sp>
      <p:sp>
        <p:nvSpPr>
          <p:cNvPr id="3" name="Marcador de texto 2">
            <a:extLst>
              <a:ext uri="{FF2B5EF4-FFF2-40B4-BE49-F238E27FC236}">
                <a16:creationId xmlns:a16="http://schemas.microsoft.com/office/drawing/2014/main" id="{769E15CB-62A0-49BE-8559-70999CB569ED}"/>
              </a:ext>
            </a:extLst>
          </p:cNvPr>
          <p:cNvSpPr>
            <a:spLocks noGrp="1"/>
          </p:cNvSpPr>
          <p:nvPr>
            <p:ph type="body" sz="quarter" idx="10"/>
          </p:nvPr>
        </p:nvSpPr>
        <p:spPr>
          <a:xfrm>
            <a:off x="0" y="1092150"/>
            <a:ext cx="12192000" cy="403707"/>
          </a:xfrm>
        </p:spPr>
        <p:txBody>
          <a:bodyPr/>
          <a:lstStyle/>
          <a:p>
            <a:r>
              <a:rPr lang="en-GB" sz="2400">
                <a:solidFill>
                  <a:schemeClr val="tx1"/>
                </a:solidFill>
              </a:rPr>
              <a:t>Europe defines open data as:</a:t>
            </a:r>
          </a:p>
        </p:txBody>
      </p:sp>
      <p:sp>
        <p:nvSpPr>
          <p:cNvPr id="4" name="Marcador de texto 3">
            <a:extLst>
              <a:ext uri="{FF2B5EF4-FFF2-40B4-BE49-F238E27FC236}">
                <a16:creationId xmlns:a16="http://schemas.microsoft.com/office/drawing/2014/main" id="{7ED73AF3-232E-442B-9791-B2DF25F8AD65}"/>
              </a:ext>
            </a:extLst>
          </p:cNvPr>
          <p:cNvSpPr>
            <a:spLocks noGrp="1"/>
          </p:cNvSpPr>
          <p:nvPr>
            <p:ph type="body" sz="quarter" idx="11"/>
          </p:nvPr>
        </p:nvSpPr>
        <p:spPr>
          <a:xfrm>
            <a:off x="0" y="1518881"/>
            <a:ext cx="12192000" cy="403707"/>
          </a:xfrm>
        </p:spPr>
        <p:txBody>
          <a:bodyPr/>
          <a:lstStyle/>
          <a:p>
            <a:r>
              <a:rPr lang="en-GB">
                <a:solidFill>
                  <a:schemeClr val="tx1"/>
                </a:solidFill>
              </a:rPr>
              <a:t>Data in open formats that anyone can use:</a:t>
            </a:r>
          </a:p>
        </p:txBody>
      </p:sp>
      <p:sp>
        <p:nvSpPr>
          <p:cNvPr id="5" name="Rectángulo 4">
            <a:extLst>
              <a:ext uri="{FF2B5EF4-FFF2-40B4-BE49-F238E27FC236}">
                <a16:creationId xmlns:a16="http://schemas.microsoft.com/office/drawing/2014/main" id="{5ED9A402-EA98-4360-98CC-086D93D6FC1A}"/>
              </a:ext>
            </a:extLst>
          </p:cNvPr>
          <p:cNvSpPr/>
          <p:nvPr/>
        </p:nvSpPr>
        <p:spPr>
          <a:xfrm flipV="1">
            <a:off x="0" y="2061108"/>
            <a:ext cx="12192000" cy="1937438"/>
          </a:xfrm>
          <a:prstGeom prst="rect">
            <a:avLst/>
          </a:prstGeom>
          <a:solidFill>
            <a:srgbClr val="0E2F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6" name="CuadroTexto 5">
            <a:extLst>
              <a:ext uri="{FF2B5EF4-FFF2-40B4-BE49-F238E27FC236}">
                <a16:creationId xmlns:a16="http://schemas.microsoft.com/office/drawing/2014/main" id="{A5AB5487-F5E7-4A94-A77D-207FB7A350B9}"/>
              </a:ext>
            </a:extLst>
          </p:cNvPr>
          <p:cNvSpPr txBox="1"/>
          <p:nvPr/>
        </p:nvSpPr>
        <p:spPr>
          <a:xfrm>
            <a:off x="3165475" y="2570905"/>
            <a:ext cx="2205016" cy="1015663"/>
          </a:xfrm>
          <a:prstGeom prst="rect">
            <a:avLst/>
          </a:prstGeom>
          <a:noFill/>
          <a:ln>
            <a:noFill/>
          </a:ln>
        </p:spPr>
        <p:txBody>
          <a:bodyPr wrap="square" rtlCol="0" anchor="t">
            <a:spAutoFit/>
          </a:bodyPr>
          <a:lstStyle/>
          <a:p>
            <a:pPr marL="342900" indent="-342900">
              <a:buClr>
                <a:srgbClr val="F9CF3F"/>
              </a:buClr>
              <a:buFont typeface="Wingdings" panose="05000000000000000000" pitchFamily="2" charset="2"/>
              <a:buChar char="ü"/>
            </a:pPr>
            <a:r>
              <a:rPr lang="en-GB" sz="2000" b="1">
                <a:solidFill>
                  <a:schemeClr val="bg1"/>
                </a:solidFill>
                <a:latin typeface="+mj-lt"/>
              </a:rPr>
              <a:t>Use</a:t>
            </a:r>
          </a:p>
          <a:p>
            <a:pPr marL="342900" indent="-342900">
              <a:buClr>
                <a:srgbClr val="F9CF3F"/>
              </a:buClr>
              <a:buFont typeface="Wingdings" panose="05000000000000000000" pitchFamily="2" charset="2"/>
              <a:buChar char="ü"/>
            </a:pPr>
            <a:r>
              <a:rPr lang="en-GB" sz="2000" b="1">
                <a:solidFill>
                  <a:schemeClr val="bg1"/>
                </a:solidFill>
                <a:latin typeface="+mj-lt"/>
              </a:rPr>
              <a:t>Reuse</a:t>
            </a:r>
          </a:p>
          <a:p>
            <a:pPr marL="342900" indent="-342900">
              <a:buClr>
                <a:srgbClr val="F9CF3F"/>
              </a:buClr>
              <a:buFont typeface="Wingdings" panose="05000000000000000000" pitchFamily="2" charset="2"/>
              <a:buChar char="ü"/>
            </a:pPr>
            <a:r>
              <a:rPr lang="en-GB" sz="2000" b="1">
                <a:solidFill>
                  <a:schemeClr val="bg1"/>
                </a:solidFill>
                <a:latin typeface="+mj-lt"/>
              </a:rPr>
              <a:t>Share</a:t>
            </a:r>
          </a:p>
        </p:txBody>
      </p:sp>
      <p:sp>
        <p:nvSpPr>
          <p:cNvPr id="8" name="CuadroTexto 7">
            <a:extLst>
              <a:ext uri="{FF2B5EF4-FFF2-40B4-BE49-F238E27FC236}">
                <a16:creationId xmlns:a16="http://schemas.microsoft.com/office/drawing/2014/main" id="{A1706217-FE03-4ED4-91DD-A8B14D966568}"/>
              </a:ext>
            </a:extLst>
          </p:cNvPr>
          <p:cNvSpPr txBox="1"/>
          <p:nvPr/>
        </p:nvSpPr>
        <p:spPr>
          <a:xfrm>
            <a:off x="6722483" y="2924848"/>
            <a:ext cx="2896119" cy="307777"/>
          </a:xfrm>
          <a:prstGeom prst="rect">
            <a:avLst/>
          </a:prstGeom>
          <a:noFill/>
        </p:spPr>
        <p:txBody>
          <a:bodyPr wrap="square" lIns="0" tIns="0" rIns="0" bIns="0" rtlCol="0">
            <a:spAutoFit/>
          </a:bodyPr>
          <a:lstStyle/>
          <a:p>
            <a:r>
              <a:rPr lang="en-GB" sz="2000" b="1">
                <a:solidFill>
                  <a:srgbClr val="F9CF3F"/>
                </a:solidFill>
                <a:latin typeface="+mj-lt"/>
              </a:rPr>
              <a:t>For any purpose</a:t>
            </a:r>
          </a:p>
        </p:txBody>
      </p:sp>
      <p:sp>
        <p:nvSpPr>
          <p:cNvPr id="9" name="Triángulo 5">
            <a:extLst>
              <a:ext uri="{FF2B5EF4-FFF2-40B4-BE49-F238E27FC236}">
                <a16:creationId xmlns:a16="http://schemas.microsoft.com/office/drawing/2014/main" id="{3AEE778D-8ED9-4E52-8756-7A76E967A4CC}"/>
              </a:ext>
            </a:extLst>
          </p:cNvPr>
          <p:cNvSpPr/>
          <p:nvPr/>
        </p:nvSpPr>
        <p:spPr>
          <a:xfrm rot="5400000">
            <a:off x="5319707" y="2855636"/>
            <a:ext cx="1107294" cy="446200"/>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10" name="Rectángulo 9">
            <a:extLst>
              <a:ext uri="{FF2B5EF4-FFF2-40B4-BE49-F238E27FC236}">
                <a16:creationId xmlns:a16="http://schemas.microsoft.com/office/drawing/2014/main" id="{3823235F-D654-4663-BCCA-21A6B0AD5801}"/>
              </a:ext>
            </a:extLst>
          </p:cNvPr>
          <p:cNvSpPr/>
          <p:nvPr/>
        </p:nvSpPr>
        <p:spPr>
          <a:xfrm>
            <a:off x="2919105" y="4263301"/>
            <a:ext cx="6353791" cy="400110"/>
          </a:xfrm>
          <a:prstGeom prst="rect">
            <a:avLst/>
          </a:prstGeom>
        </p:spPr>
        <p:txBody>
          <a:bodyPr wrap="none">
            <a:spAutoFit/>
          </a:bodyPr>
          <a:lstStyle/>
          <a:p>
            <a:pPr algn="ctr"/>
            <a:r>
              <a:rPr lang="en-GB" sz="2000" b="1">
                <a:solidFill>
                  <a:srgbClr val="0E2F62"/>
                </a:solidFill>
                <a:latin typeface="Arial" panose="020B0604020202020204" pitchFamily="34" charset="0"/>
                <a:cs typeface="Arial" panose="020B0604020202020204" pitchFamily="34" charset="0"/>
              </a:rPr>
              <a:t>THIS DATA IS GENERATED BY ALL OF US:</a:t>
            </a:r>
          </a:p>
        </p:txBody>
      </p:sp>
      <p:sp>
        <p:nvSpPr>
          <p:cNvPr id="15" name="CuadroTexto 14">
            <a:extLst>
              <a:ext uri="{FF2B5EF4-FFF2-40B4-BE49-F238E27FC236}">
                <a16:creationId xmlns:a16="http://schemas.microsoft.com/office/drawing/2014/main" id="{6F386BF8-4D26-4AF0-8EE1-2829BD8B621C}"/>
              </a:ext>
            </a:extLst>
          </p:cNvPr>
          <p:cNvSpPr txBox="1"/>
          <p:nvPr/>
        </p:nvSpPr>
        <p:spPr>
          <a:xfrm>
            <a:off x="982850" y="5863889"/>
            <a:ext cx="2116870" cy="276999"/>
          </a:xfrm>
          <a:prstGeom prst="rect">
            <a:avLst/>
          </a:prstGeom>
          <a:noFill/>
          <a:ln>
            <a:noFill/>
          </a:ln>
        </p:spPr>
        <p:txBody>
          <a:bodyPr wrap="square" rtlCol="0">
            <a:spAutoFit/>
          </a:bodyPr>
          <a:lstStyle/>
          <a:p>
            <a:pPr algn="ctr"/>
            <a:r>
              <a:rPr lang="en-GB" sz="1200" b="1"/>
              <a:t>Administrations</a:t>
            </a:r>
          </a:p>
        </p:txBody>
      </p:sp>
      <p:sp>
        <p:nvSpPr>
          <p:cNvPr id="16" name="Elipse 15">
            <a:extLst>
              <a:ext uri="{FF2B5EF4-FFF2-40B4-BE49-F238E27FC236}">
                <a16:creationId xmlns:a16="http://schemas.microsoft.com/office/drawing/2014/main" id="{A49758AA-CAAC-434E-848E-3D2897CF1E88}"/>
              </a:ext>
            </a:extLst>
          </p:cNvPr>
          <p:cNvSpPr/>
          <p:nvPr/>
        </p:nvSpPr>
        <p:spPr>
          <a:xfrm>
            <a:off x="1752442" y="4960856"/>
            <a:ext cx="825707" cy="825707"/>
          </a:xfrm>
          <a:prstGeom prst="ellipse">
            <a:avLst/>
          </a:prstGeom>
          <a:solidFill>
            <a:srgbClr val="F9CF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solidFill>
                <a:srgbClr val="F9CF3F"/>
              </a:solidFill>
            </a:endParaRPr>
          </a:p>
        </p:txBody>
      </p:sp>
      <p:pic>
        <p:nvPicPr>
          <p:cNvPr id="17" name="Gráfico 16">
            <a:extLst>
              <a:ext uri="{FF2B5EF4-FFF2-40B4-BE49-F238E27FC236}">
                <a16:creationId xmlns:a16="http://schemas.microsoft.com/office/drawing/2014/main" id="{CC4A1B28-6056-4C3D-B9EA-126ABFB8BCD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606021" y="4938261"/>
            <a:ext cx="727838" cy="727838"/>
          </a:xfrm>
          <a:prstGeom prst="rect">
            <a:avLst/>
          </a:prstGeom>
        </p:spPr>
      </p:pic>
      <p:sp>
        <p:nvSpPr>
          <p:cNvPr id="19" name="CuadroTexto 18">
            <a:extLst>
              <a:ext uri="{FF2B5EF4-FFF2-40B4-BE49-F238E27FC236}">
                <a16:creationId xmlns:a16="http://schemas.microsoft.com/office/drawing/2014/main" id="{5EEAA840-EAC4-4833-8741-CD0C56004AF2}"/>
              </a:ext>
            </a:extLst>
          </p:cNvPr>
          <p:cNvSpPr txBox="1"/>
          <p:nvPr/>
        </p:nvSpPr>
        <p:spPr>
          <a:xfrm>
            <a:off x="3172795" y="5863889"/>
            <a:ext cx="3435895" cy="276999"/>
          </a:xfrm>
          <a:prstGeom prst="rect">
            <a:avLst/>
          </a:prstGeom>
          <a:noFill/>
          <a:ln>
            <a:noFill/>
          </a:ln>
        </p:spPr>
        <p:txBody>
          <a:bodyPr wrap="square" rtlCol="0">
            <a:spAutoFit/>
          </a:bodyPr>
          <a:lstStyle/>
          <a:p>
            <a:pPr algn="ctr"/>
            <a:r>
              <a:rPr lang="en-GB" sz="1200" b="1"/>
              <a:t>Universities and Researchers</a:t>
            </a:r>
          </a:p>
        </p:txBody>
      </p:sp>
      <p:sp>
        <p:nvSpPr>
          <p:cNvPr id="20" name="Elipse 19">
            <a:extLst>
              <a:ext uri="{FF2B5EF4-FFF2-40B4-BE49-F238E27FC236}">
                <a16:creationId xmlns:a16="http://schemas.microsoft.com/office/drawing/2014/main" id="{3A40F893-9B15-4CA2-90C5-209E408C775B}"/>
              </a:ext>
            </a:extLst>
          </p:cNvPr>
          <p:cNvSpPr/>
          <p:nvPr/>
        </p:nvSpPr>
        <p:spPr>
          <a:xfrm>
            <a:off x="4606738" y="4974631"/>
            <a:ext cx="825707" cy="825707"/>
          </a:xfrm>
          <a:prstGeom prst="ellipse">
            <a:avLst/>
          </a:prstGeom>
          <a:solidFill>
            <a:srgbClr val="F9CF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solidFill>
                <a:srgbClr val="F9CF3F"/>
              </a:solidFill>
            </a:endParaRPr>
          </a:p>
        </p:txBody>
      </p:sp>
      <p:pic>
        <p:nvPicPr>
          <p:cNvPr id="21" name="Gráfico 20">
            <a:extLst>
              <a:ext uri="{FF2B5EF4-FFF2-40B4-BE49-F238E27FC236}">
                <a16:creationId xmlns:a16="http://schemas.microsoft.com/office/drawing/2014/main" id="{A31AA998-50C1-4864-9F95-93E2F42497A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4487193" y="4915291"/>
            <a:ext cx="883298" cy="883298"/>
          </a:xfrm>
          <a:prstGeom prst="rect">
            <a:avLst/>
          </a:prstGeom>
        </p:spPr>
      </p:pic>
      <p:sp>
        <p:nvSpPr>
          <p:cNvPr id="23" name="CuadroTexto 22">
            <a:extLst>
              <a:ext uri="{FF2B5EF4-FFF2-40B4-BE49-F238E27FC236}">
                <a16:creationId xmlns:a16="http://schemas.microsoft.com/office/drawing/2014/main" id="{982EE95E-5DBB-4234-A7E4-2E635BC3C776}"/>
              </a:ext>
            </a:extLst>
          </p:cNvPr>
          <p:cNvSpPr txBox="1"/>
          <p:nvPr/>
        </p:nvSpPr>
        <p:spPr>
          <a:xfrm>
            <a:off x="6825989" y="5863889"/>
            <a:ext cx="1858790" cy="276999"/>
          </a:xfrm>
          <a:prstGeom prst="rect">
            <a:avLst/>
          </a:prstGeom>
          <a:noFill/>
          <a:ln>
            <a:noFill/>
          </a:ln>
        </p:spPr>
        <p:txBody>
          <a:bodyPr wrap="square" rtlCol="0">
            <a:spAutoFit/>
          </a:bodyPr>
          <a:lstStyle/>
          <a:p>
            <a:pPr algn="ctr"/>
            <a:r>
              <a:rPr lang="en-GB" sz="1200" b="1"/>
              <a:t>Citizens</a:t>
            </a:r>
          </a:p>
        </p:txBody>
      </p:sp>
      <p:sp>
        <p:nvSpPr>
          <p:cNvPr id="24" name="Elipse 23">
            <a:extLst>
              <a:ext uri="{FF2B5EF4-FFF2-40B4-BE49-F238E27FC236}">
                <a16:creationId xmlns:a16="http://schemas.microsoft.com/office/drawing/2014/main" id="{F93DC744-2769-43F6-88BF-45799C7C1DF6}"/>
              </a:ext>
            </a:extLst>
          </p:cNvPr>
          <p:cNvSpPr/>
          <p:nvPr/>
        </p:nvSpPr>
        <p:spPr>
          <a:xfrm>
            <a:off x="7381370" y="4960856"/>
            <a:ext cx="825707" cy="825707"/>
          </a:xfrm>
          <a:prstGeom prst="ellipse">
            <a:avLst/>
          </a:prstGeom>
          <a:solidFill>
            <a:srgbClr val="F9CF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solidFill>
                <a:srgbClr val="F9CF3F"/>
              </a:solidFill>
            </a:endParaRPr>
          </a:p>
        </p:txBody>
      </p:sp>
      <p:pic>
        <p:nvPicPr>
          <p:cNvPr id="25" name="Gráfico 24">
            <a:extLst>
              <a:ext uri="{FF2B5EF4-FFF2-40B4-BE49-F238E27FC236}">
                <a16:creationId xmlns:a16="http://schemas.microsoft.com/office/drawing/2014/main" id="{5CAC2D47-92F4-4818-9295-22412AA92B8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171546" y="4903264"/>
            <a:ext cx="883299" cy="883299"/>
          </a:xfrm>
          <a:prstGeom prst="rect">
            <a:avLst/>
          </a:prstGeom>
        </p:spPr>
      </p:pic>
      <p:sp>
        <p:nvSpPr>
          <p:cNvPr id="27" name="CuadroTexto 26">
            <a:extLst>
              <a:ext uri="{FF2B5EF4-FFF2-40B4-BE49-F238E27FC236}">
                <a16:creationId xmlns:a16="http://schemas.microsoft.com/office/drawing/2014/main" id="{3B4508FC-E3FF-420E-9B3C-4ED7D0685882}"/>
              </a:ext>
            </a:extLst>
          </p:cNvPr>
          <p:cNvSpPr txBox="1"/>
          <p:nvPr/>
        </p:nvSpPr>
        <p:spPr>
          <a:xfrm>
            <a:off x="9212714" y="5863889"/>
            <a:ext cx="1625722" cy="276999"/>
          </a:xfrm>
          <a:prstGeom prst="rect">
            <a:avLst/>
          </a:prstGeom>
          <a:noFill/>
          <a:ln>
            <a:noFill/>
          </a:ln>
        </p:spPr>
        <p:txBody>
          <a:bodyPr wrap="square" rtlCol="0">
            <a:spAutoFit/>
          </a:bodyPr>
          <a:lstStyle/>
          <a:p>
            <a:pPr algn="ctr"/>
            <a:r>
              <a:rPr lang="en-GB" sz="1200" b="1"/>
              <a:t>Companies</a:t>
            </a:r>
          </a:p>
        </p:txBody>
      </p:sp>
      <p:sp>
        <p:nvSpPr>
          <p:cNvPr id="28" name="Elipse 27">
            <a:extLst>
              <a:ext uri="{FF2B5EF4-FFF2-40B4-BE49-F238E27FC236}">
                <a16:creationId xmlns:a16="http://schemas.microsoft.com/office/drawing/2014/main" id="{F7CC16C5-B011-44AD-B52B-696BD2C69490}"/>
              </a:ext>
            </a:extLst>
          </p:cNvPr>
          <p:cNvSpPr/>
          <p:nvPr/>
        </p:nvSpPr>
        <p:spPr>
          <a:xfrm>
            <a:off x="9641548" y="4985928"/>
            <a:ext cx="825707" cy="825707"/>
          </a:xfrm>
          <a:prstGeom prst="ellipse">
            <a:avLst/>
          </a:prstGeom>
          <a:solidFill>
            <a:srgbClr val="F9CF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solidFill>
                <a:srgbClr val="F9CF3F"/>
              </a:solidFill>
            </a:endParaRPr>
          </a:p>
        </p:txBody>
      </p:sp>
      <p:pic>
        <p:nvPicPr>
          <p:cNvPr id="29" name="Gráfico 28">
            <a:extLst>
              <a:ext uri="{FF2B5EF4-FFF2-40B4-BE49-F238E27FC236}">
                <a16:creationId xmlns:a16="http://schemas.microsoft.com/office/drawing/2014/main" id="{1BF000F9-59EB-4889-BE2C-91BE91047080}"/>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9543904" y="4986256"/>
            <a:ext cx="717653" cy="717653"/>
          </a:xfrm>
          <a:prstGeom prst="rect">
            <a:avLst/>
          </a:prstGeom>
        </p:spPr>
      </p:pic>
      <p:sp>
        <p:nvSpPr>
          <p:cNvPr id="30" name="Gráfico 12">
            <a:extLst>
              <a:ext uri="{FF2B5EF4-FFF2-40B4-BE49-F238E27FC236}">
                <a16:creationId xmlns:a16="http://schemas.microsoft.com/office/drawing/2014/main" id="{AF2CC0EF-E931-4AED-AC4C-EECE51C0D669}"/>
              </a:ext>
            </a:extLst>
          </p:cNvPr>
          <p:cNvSpPr/>
          <p:nvPr/>
        </p:nvSpPr>
        <p:spPr>
          <a:xfrm>
            <a:off x="1531113" y="2579120"/>
            <a:ext cx="1290554" cy="999232"/>
          </a:xfrm>
          <a:custGeom>
            <a:avLst/>
            <a:gdLst>
              <a:gd name="connsiteX0" fmla="*/ 1051238 w 1477136"/>
              <a:gd name="connsiteY0" fmla="*/ 1142087 h 1143697"/>
              <a:gd name="connsiteX1" fmla="*/ 1035786 w 1477136"/>
              <a:gd name="connsiteY1" fmla="*/ 1133548 h 1143697"/>
              <a:gd name="connsiteX2" fmla="*/ 975607 w 1477136"/>
              <a:gd name="connsiteY2" fmla="*/ 775037 h 1143697"/>
              <a:gd name="connsiteX3" fmla="*/ 1122531 w 1477136"/>
              <a:gd name="connsiteY3" fmla="*/ 400258 h 1143697"/>
              <a:gd name="connsiteX4" fmla="*/ 1123261 w 1477136"/>
              <a:gd name="connsiteY4" fmla="*/ 398637 h 1143697"/>
              <a:gd name="connsiteX5" fmla="*/ 1206721 w 1477136"/>
              <a:gd name="connsiteY5" fmla="*/ 368448 h 1143697"/>
              <a:gd name="connsiteX6" fmla="*/ 1240095 w 1477136"/>
              <a:gd name="connsiteY6" fmla="*/ 492104 h 1143697"/>
              <a:gd name="connsiteX7" fmla="*/ 1226754 w 1477136"/>
              <a:gd name="connsiteY7" fmla="*/ 568938 h 1143697"/>
              <a:gd name="connsiteX8" fmla="*/ 1309720 w 1477136"/>
              <a:gd name="connsiteY8" fmla="*/ 365757 h 1143697"/>
              <a:gd name="connsiteX9" fmla="*/ 1360023 w 1477136"/>
              <a:gd name="connsiteY9" fmla="*/ 105384 h 1143697"/>
              <a:gd name="connsiteX10" fmla="*/ 1430742 w 1477136"/>
              <a:gd name="connsiteY10" fmla="*/ 101506 h 1143697"/>
              <a:gd name="connsiteX11" fmla="*/ 1441696 w 1477136"/>
              <a:gd name="connsiteY11" fmla="*/ 114950 h 1143697"/>
              <a:gd name="connsiteX12" fmla="*/ 1475093 w 1477136"/>
              <a:gd name="connsiteY12" fmla="*/ 471137 h 1143697"/>
              <a:gd name="connsiteX13" fmla="*/ 1387655 w 1477136"/>
              <a:gd name="connsiteY13" fmla="*/ 730396 h 1143697"/>
              <a:gd name="connsiteX14" fmla="*/ 1320744 w 1477136"/>
              <a:gd name="connsiteY14" fmla="*/ 829745 h 1143697"/>
              <a:gd name="connsiteX15" fmla="*/ 1296970 w 1477136"/>
              <a:gd name="connsiteY15" fmla="*/ 939053 h 1143697"/>
              <a:gd name="connsiteX16" fmla="*/ 1321374 w 1477136"/>
              <a:gd name="connsiteY16" fmla="*/ 1051535 h 1143697"/>
              <a:gd name="connsiteX17" fmla="*/ 1308320 w 1477136"/>
              <a:gd name="connsiteY17" fmla="*/ 1073015 h 1143697"/>
              <a:gd name="connsiteX18" fmla="*/ 1056016 w 1477136"/>
              <a:gd name="connsiteY18" fmla="*/ 1141444 h 1143697"/>
              <a:gd name="connsiteX19" fmla="*/ 1051238 w 1477136"/>
              <a:gd name="connsiteY19" fmla="*/ 1142087 h 1143697"/>
              <a:gd name="connsiteX20" fmla="*/ 1156178 w 1477136"/>
              <a:gd name="connsiteY20" fmla="*/ 414442 h 1143697"/>
              <a:gd name="connsiteX21" fmla="*/ 1009598 w 1477136"/>
              <a:gd name="connsiteY21" fmla="*/ 788351 h 1143697"/>
              <a:gd name="connsiteX22" fmla="*/ 1059634 w 1477136"/>
              <a:gd name="connsiteY22" fmla="*/ 1102658 h 1143697"/>
              <a:gd name="connsiteX23" fmla="*/ 1282031 w 1477136"/>
              <a:gd name="connsiteY23" fmla="*/ 1042346 h 1143697"/>
              <a:gd name="connsiteX24" fmla="*/ 1261302 w 1477136"/>
              <a:gd name="connsiteY24" fmla="*/ 946828 h 1143697"/>
              <a:gd name="connsiteX25" fmla="*/ 1290718 w 1477136"/>
              <a:gd name="connsiteY25" fmla="*/ 808998 h 1143697"/>
              <a:gd name="connsiteX26" fmla="*/ 1357295 w 1477136"/>
              <a:gd name="connsiteY26" fmla="*/ 710140 h 1143697"/>
              <a:gd name="connsiteX27" fmla="*/ 1438591 w 1477136"/>
              <a:gd name="connsiteY27" fmla="*/ 470847 h 1143697"/>
              <a:gd name="connsiteX28" fmla="*/ 1407778 w 1477136"/>
              <a:gd name="connsiteY28" fmla="*/ 132126 h 1143697"/>
              <a:gd name="connsiteX29" fmla="*/ 1381043 w 1477136"/>
              <a:gd name="connsiteY29" fmla="*/ 135230 h 1143697"/>
              <a:gd name="connsiteX30" fmla="*/ 1346182 w 1477136"/>
              <a:gd name="connsiteY30" fmla="*/ 364070 h 1143697"/>
              <a:gd name="connsiteX31" fmla="*/ 1210322 w 1477136"/>
              <a:gd name="connsiteY31" fmla="*/ 649247 h 1143697"/>
              <a:gd name="connsiteX32" fmla="*/ 1188642 w 1477136"/>
              <a:gd name="connsiteY32" fmla="*/ 654085 h 1143697"/>
              <a:gd name="connsiteX33" fmla="*/ 1178338 w 1477136"/>
              <a:gd name="connsiteY33" fmla="*/ 634402 h 1143697"/>
              <a:gd name="connsiteX34" fmla="*/ 1204117 w 1477136"/>
              <a:gd name="connsiteY34" fmla="*/ 485915 h 1143697"/>
              <a:gd name="connsiteX35" fmla="*/ 1190466 w 1477136"/>
              <a:gd name="connsiteY35" fmla="*/ 401135 h 1143697"/>
              <a:gd name="connsiteX36" fmla="*/ 1156178 w 1477136"/>
              <a:gd name="connsiteY36" fmla="*/ 414442 h 1143697"/>
              <a:gd name="connsiteX37" fmla="*/ 426626 w 1477136"/>
              <a:gd name="connsiteY37" fmla="*/ 1142087 h 1143697"/>
              <a:gd name="connsiteX38" fmla="*/ 421848 w 1477136"/>
              <a:gd name="connsiteY38" fmla="*/ 1141454 h 1143697"/>
              <a:gd name="connsiteX39" fmla="*/ 169314 w 1477136"/>
              <a:gd name="connsiteY39" fmla="*/ 1073025 h 1143697"/>
              <a:gd name="connsiteX40" fmla="*/ 156250 w 1477136"/>
              <a:gd name="connsiteY40" fmla="*/ 1051578 h 1143697"/>
              <a:gd name="connsiteX41" fmla="*/ 180427 w 1477136"/>
              <a:gd name="connsiteY41" fmla="*/ 939123 h 1143697"/>
              <a:gd name="connsiteX42" fmla="*/ 157347 w 1477136"/>
              <a:gd name="connsiteY42" fmla="*/ 830068 h 1143697"/>
              <a:gd name="connsiteX43" fmla="*/ 90065 w 1477136"/>
              <a:gd name="connsiteY43" fmla="*/ 730550 h 1143697"/>
              <a:gd name="connsiteX44" fmla="*/ 2531 w 1477136"/>
              <a:gd name="connsiteY44" fmla="*/ 471184 h 1143697"/>
              <a:gd name="connsiteX45" fmla="*/ 36172 w 1477136"/>
              <a:gd name="connsiteY45" fmla="*/ 114937 h 1143697"/>
              <a:gd name="connsiteX46" fmla="*/ 47115 w 1477136"/>
              <a:gd name="connsiteY46" fmla="*/ 101509 h 1143697"/>
              <a:gd name="connsiteX47" fmla="*/ 117744 w 1477136"/>
              <a:gd name="connsiteY47" fmla="*/ 105367 h 1143697"/>
              <a:gd name="connsiteX48" fmla="*/ 167907 w 1477136"/>
              <a:gd name="connsiteY48" fmla="*/ 365837 h 1143697"/>
              <a:gd name="connsiteX49" fmla="*/ 250737 w 1477136"/>
              <a:gd name="connsiteY49" fmla="*/ 568741 h 1143697"/>
              <a:gd name="connsiteX50" fmla="*/ 237326 w 1477136"/>
              <a:gd name="connsiteY50" fmla="*/ 492187 h 1143697"/>
              <a:gd name="connsiteX51" fmla="*/ 237309 w 1477136"/>
              <a:gd name="connsiteY51" fmla="*/ 492090 h 1143697"/>
              <a:gd name="connsiteX52" fmla="*/ 270913 w 1477136"/>
              <a:gd name="connsiteY52" fmla="*/ 368451 h 1143697"/>
              <a:gd name="connsiteX53" fmla="*/ 354590 w 1477136"/>
              <a:gd name="connsiteY53" fmla="*/ 398604 h 1143697"/>
              <a:gd name="connsiteX54" fmla="*/ 355340 w 1477136"/>
              <a:gd name="connsiteY54" fmla="*/ 400261 h 1143697"/>
              <a:gd name="connsiteX55" fmla="*/ 502250 w 1477136"/>
              <a:gd name="connsiteY55" fmla="*/ 775034 h 1143697"/>
              <a:gd name="connsiteX56" fmla="*/ 442084 w 1477136"/>
              <a:gd name="connsiteY56" fmla="*/ 1133551 h 1143697"/>
              <a:gd name="connsiteX57" fmla="*/ 426626 w 1477136"/>
              <a:gd name="connsiteY57" fmla="*/ 1142087 h 1143697"/>
              <a:gd name="connsiteX58" fmla="*/ 195566 w 1477136"/>
              <a:gd name="connsiteY58" fmla="*/ 1042326 h 1143697"/>
              <a:gd name="connsiteX59" fmla="*/ 418230 w 1477136"/>
              <a:gd name="connsiteY59" fmla="*/ 1102668 h 1143697"/>
              <a:gd name="connsiteX60" fmla="*/ 468259 w 1477136"/>
              <a:gd name="connsiteY60" fmla="*/ 788351 h 1143697"/>
              <a:gd name="connsiteX61" fmla="*/ 321696 w 1477136"/>
              <a:gd name="connsiteY61" fmla="*/ 414462 h 1143697"/>
              <a:gd name="connsiteX62" fmla="*/ 287131 w 1477136"/>
              <a:gd name="connsiteY62" fmla="*/ 401151 h 1143697"/>
              <a:gd name="connsiteX63" fmla="*/ 273290 w 1477136"/>
              <a:gd name="connsiteY63" fmla="*/ 485958 h 1143697"/>
              <a:gd name="connsiteX64" fmla="*/ 299285 w 1477136"/>
              <a:gd name="connsiteY64" fmla="*/ 634386 h 1143697"/>
              <a:gd name="connsiteX65" fmla="*/ 289002 w 1477136"/>
              <a:gd name="connsiteY65" fmla="*/ 654075 h 1143697"/>
              <a:gd name="connsiteX66" fmla="*/ 267322 w 1477136"/>
              <a:gd name="connsiteY66" fmla="*/ 649247 h 1143697"/>
              <a:gd name="connsiteX67" fmla="*/ 131442 w 1477136"/>
              <a:gd name="connsiteY67" fmla="*/ 364140 h 1143697"/>
              <a:gd name="connsiteX68" fmla="*/ 96724 w 1477136"/>
              <a:gd name="connsiteY68" fmla="*/ 135210 h 1143697"/>
              <a:gd name="connsiteX69" fmla="*/ 70072 w 1477136"/>
              <a:gd name="connsiteY69" fmla="*/ 132126 h 1143697"/>
              <a:gd name="connsiteX70" fmla="*/ 39032 w 1477136"/>
              <a:gd name="connsiteY70" fmla="*/ 470904 h 1143697"/>
              <a:gd name="connsiteX71" fmla="*/ 120408 w 1477136"/>
              <a:gd name="connsiteY71" fmla="*/ 710266 h 1143697"/>
              <a:gd name="connsiteX72" fmla="*/ 187386 w 1477136"/>
              <a:gd name="connsiteY72" fmla="*/ 809338 h 1143697"/>
              <a:gd name="connsiteX73" fmla="*/ 216079 w 1477136"/>
              <a:gd name="connsiteY73" fmla="*/ 946922 h 1143697"/>
              <a:gd name="connsiteX74" fmla="*/ 195566 w 1477136"/>
              <a:gd name="connsiteY74" fmla="*/ 1042326 h 1143697"/>
              <a:gd name="connsiteX75" fmla="*/ 738929 w 1477136"/>
              <a:gd name="connsiteY75" fmla="*/ 670834 h 1143697"/>
              <a:gd name="connsiteX76" fmla="*/ 729776 w 1477136"/>
              <a:gd name="connsiteY76" fmla="*/ 668377 h 1143697"/>
              <a:gd name="connsiteX77" fmla="*/ 456469 w 1477136"/>
              <a:gd name="connsiteY77" fmla="*/ 509836 h 1143697"/>
              <a:gd name="connsiteX78" fmla="*/ 447379 w 1477136"/>
              <a:gd name="connsiteY78" fmla="*/ 494058 h 1143697"/>
              <a:gd name="connsiteX79" fmla="*/ 447379 w 1477136"/>
              <a:gd name="connsiteY79" fmla="*/ 178824 h 1143697"/>
              <a:gd name="connsiteX80" fmla="*/ 458356 w 1477136"/>
              <a:gd name="connsiteY80" fmla="*/ 162075 h 1143697"/>
              <a:gd name="connsiteX81" fmla="*/ 729782 w 1477136"/>
              <a:gd name="connsiteY81" fmla="*/ 4955 h 1143697"/>
              <a:gd name="connsiteX82" fmla="*/ 748041 w 1477136"/>
              <a:gd name="connsiteY82" fmla="*/ 4945 h 1143697"/>
              <a:gd name="connsiteX83" fmla="*/ 750272 w 1477136"/>
              <a:gd name="connsiteY83" fmla="*/ 6459 h 1143697"/>
              <a:gd name="connsiteX84" fmla="*/ 1020512 w 1477136"/>
              <a:gd name="connsiteY84" fmla="*/ 162539 h 1143697"/>
              <a:gd name="connsiteX85" fmla="*/ 1030708 w 1477136"/>
              <a:gd name="connsiteY85" fmla="*/ 178827 h 1143697"/>
              <a:gd name="connsiteX86" fmla="*/ 1030708 w 1477136"/>
              <a:gd name="connsiteY86" fmla="*/ 494061 h 1143697"/>
              <a:gd name="connsiteX87" fmla="*/ 1021619 w 1477136"/>
              <a:gd name="connsiteY87" fmla="*/ 509839 h 1143697"/>
              <a:gd name="connsiteX88" fmla="*/ 748071 w 1477136"/>
              <a:gd name="connsiteY88" fmla="*/ 668390 h 1143697"/>
              <a:gd name="connsiteX89" fmla="*/ 738929 w 1477136"/>
              <a:gd name="connsiteY89" fmla="*/ 670834 h 1143697"/>
              <a:gd name="connsiteX90" fmla="*/ 483881 w 1477136"/>
              <a:gd name="connsiteY90" fmla="*/ 483551 h 1143697"/>
              <a:gd name="connsiteX91" fmla="*/ 738939 w 1477136"/>
              <a:gd name="connsiteY91" fmla="*/ 631495 h 1143697"/>
              <a:gd name="connsiteX92" fmla="*/ 994210 w 1477136"/>
              <a:gd name="connsiteY92" fmla="*/ 483551 h 1143697"/>
              <a:gd name="connsiteX93" fmla="*/ 994210 w 1477136"/>
              <a:gd name="connsiteY93" fmla="*/ 189481 h 1143697"/>
              <a:gd name="connsiteX94" fmla="*/ 757181 w 1477136"/>
              <a:gd name="connsiteY94" fmla="*/ 52584 h 1143697"/>
              <a:gd name="connsiteX95" fmla="*/ 757181 w 1477136"/>
              <a:gd name="connsiteY95" fmla="*/ 415106 h 1143697"/>
              <a:gd name="connsiteX96" fmla="*/ 898950 w 1477136"/>
              <a:gd name="connsiteY96" fmla="*/ 273351 h 1143697"/>
              <a:gd name="connsiteX97" fmla="*/ 924754 w 1477136"/>
              <a:gd name="connsiteY97" fmla="*/ 273351 h 1143697"/>
              <a:gd name="connsiteX98" fmla="*/ 924754 w 1477136"/>
              <a:gd name="connsiteY98" fmla="*/ 299156 h 1143697"/>
              <a:gd name="connsiteX99" fmla="*/ 751933 w 1477136"/>
              <a:gd name="connsiteY99" fmla="*/ 471967 h 1143697"/>
              <a:gd name="connsiteX100" fmla="*/ 750889 w 1477136"/>
              <a:gd name="connsiteY100" fmla="*/ 472938 h 1143697"/>
              <a:gd name="connsiteX101" fmla="*/ 750889 w 1477136"/>
              <a:gd name="connsiteY101" fmla="*/ 472938 h 1143697"/>
              <a:gd name="connsiteX102" fmla="*/ 750872 w 1477136"/>
              <a:gd name="connsiteY102" fmla="*/ 472958 h 1143697"/>
              <a:gd name="connsiteX103" fmla="*/ 741149 w 1477136"/>
              <a:gd name="connsiteY103" fmla="*/ 477269 h 1143697"/>
              <a:gd name="connsiteX104" fmla="*/ 741106 w 1477136"/>
              <a:gd name="connsiteY104" fmla="*/ 477279 h 1143697"/>
              <a:gd name="connsiteX105" fmla="*/ 737798 w 1477136"/>
              <a:gd name="connsiteY105" fmla="*/ 477366 h 1143697"/>
              <a:gd name="connsiteX106" fmla="*/ 737772 w 1477136"/>
              <a:gd name="connsiteY106" fmla="*/ 477366 h 1143697"/>
              <a:gd name="connsiteX107" fmla="*/ 737762 w 1477136"/>
              <a:gd name="connsiteY107" fmla="*/ 477366 h 1143697"/>
              <a:gd name="connsiteX108" fmla="*/ 726125 w 1477136"/>
              <a:gd name="connsiteY108" fmla="*/ 472154 h 1143697"/>
              <a:gd name="connsiteX109" fmla="*/ 726088 w 1477136"/>
              <a:gd name="connsiteY109" fmla="*/ 472127 h 1143697"/>
              <a:gd name="connsiteX110" fmla="*/ 726051 w 1477136"/>
              <a:gd name="connsiteY110" fmla="*/ 472091 h 1143697"/>
              <a:gd name="connsiteX111" fmla="*/ 726034 w 1477136"/>
              <a:gd name="connsiteY111" fmla="*/ 472064 h 1143697"/>
              <a:gd name="connsiteX112" fmla="*/ 552889 w 1477136"/>
              <a:gd name="connsiteY112" fmla="*/ 299162 h 1143697"/>
              <a:gd name="connsiteX113" fmla="*/ 552869 w 1477136"/>
              <a:gd name="connsiteY113" fmla="*/ 273361 h 1143697"/>
              <a:gd name="connsiteX114" fmla="*/ 578678 w 1477136"/>
              <a:gd name="connsiteY114" fmla="*/ 273344 h 1143697"/>
              <a:gd name="connsiteX115" fmla="*/ 720676 w 1477136"/>
              <a:gd name="connsiteY115" fmla="*/ 415139 h 1143697"/>
              <a:gd name="connsiteX116" fmla="*/ 720676 w 1477136"/>
              <a:gd name="connsiteY116" fmla="*/ 52397 h 1143697"/>
              <a:gd name="connsiteX117" fmla="*/ 483877 w 1477136"/>
              <a:gd name="connsiteY117" fmla="*/ 189477 h 1143697"/>
              <a:gd name="connsiteX118" fmla="*/ 483877 w 1477136"/>
              <a:gd name="connsiteY118" fmla="*/ 483551 h 1143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Lst>
            <a:rect l="l" t="t" r="r" b="b"/>
            <a:pathLst>
              <a:path w="1477136" h="1143697">
                <a:moveTo>
                  <a:pt x="1051238" y="1142087"/>
                </a:moveTo>
                <a:cubicBezTo>
                  <a:pt x="1045073" y="1142087"/>
                  <a:pt x="1039184" y="1138960"/>
                  <a:pt x="1035786" y="1133548"/>
                </a:cubicBezTo>
                <a:cubicBezTo>
                  <a:pt x="953794" y="1003086"/>
                  <a:pt x="933547" y="882458"/>
                  <a:pt x="975607" y="775037"/>
                </a:cubicBezTo>
                <a:lnTo>
                  <a:pt x="1122531" y="400258"/>
                </a:lnTo>
                <a:cubicBezTo>
                  <a:pt x="1122741" y="399704"/>
                  <a:pt x="1122994" y="399171"/>
                  <a:pt x="1123261" y="398637"/>
                </a:cubicBezTo>
                <a:cubicBezTo>
                  <a:pt x="1141743" y="362302"/>
                  <a:pt x="1172167" y="351279"/>
                  <a:pt x="1206721" y="368448"/>
                </a:cubicBezTo>
                <a:cubicBezTo>
                  <a:pt x="1240068" y="385056"/>
                  <a:pt x="1251285" y="426666"/>
                  <a:pt x="1240095" y="492104"/>
                </a:cubicBezTo>
                <a:lnTo>
                  <a:pt x="1226754" y="568938"/>
                </a:lnTo>
                <a:cubicBezTo>
                  <a:pt x="1284322" y="489163"/>
                  <a:pt x="1312188" y="421001"/>
                  <a:pt x="1309720" y="365757"/>
                </a:cubicBezTo>
                <a:cubicBezTo>
                  <a:pt x="1302528" y="217376"/>
                  <a:pt x="1318516" y="134617"/>
                  <a:pt x="1360023" y="105384"/>
                </a:cubicBezTo>
                <a:cubicBezTo>
                  <a:pt x="1373544" y="95874"/>
                  <a:pt x="1396765" y="87455"/>
                  <a:pt x="1430742" y="101506"/>
                </a:cubicBezTo>
                <a:cubicBezTo>
                  <a:pt x="1436417" y="103850"/>
                  <a:pt x="1440539" y="108912"/>
                  <a:pt x="1441696" y="114950"/>
                </a:cubicBezTo>
                <a:cubicBezTo>
                  <a:pt x="1464640" y="235152"/>
                  <a:pt x="1475876" y="354990"/>
                  <a:pt x="1475093" y="471137"/>
                </a:cubicBezTo>
                <a:cubicBezTo>
                  <a:pt x="1474286" y="556764"/>
                  <a:pt x="1444860" y="643975"/>
                  <a:pt x="1387655" y="730396"/>
                </a:cubicBezTo>
                <a:lnTo>
                  <a:pt x="1320744" y="829745"/>
                </a:lnTo>
                <a:cubicBezTo>
                  <a:pt x="1296129" y="864439"/>
                  <a:pt x="1288440" y="900084"/>
                  <a:pt x="1296970" y="939053"/>
                </a:cubicBezTo>
                <a:lnTo>
                  <a:pt x="1321374" y="1051535"/>
                </a:lnTo>
                <a:cubicBezTo>
                  <a:pt x="1323441" y="1061035"/>
                  <a:pt x="1317693" y="1070478"/>
                  <a:pt x="1308320" y="1073015"/>
                </a:cubicBezTo>
                <a:lnTo>
                  <a:pt x="1056016" y="1141444"/>
                </a:lnTo>
                <a:cubicBezTo>
                  <a:pt x="1054429" y="1141887"/>
                  <a:pt x="1052825" y="1142087"/>
                  <a:pt x="1051238" y="1142087"/>
                </a:cubicBezTo>
                <a:close/>
                <a:moveTo>
                  <a:pt x="1156178" y="414442"/>
                </a:moveTo>
                <a:lnTo>
                  <a:pt x="1009598" y="788351"/>
                </a:lnTo>
                <a:cubicBezTo>
                  <a:pt x="973186" y="881331"/>
                  <a:pt x="990028" y="987021"/>
                  <a:pt x="1059634" y="1102658"/>
                </a:cubicBezTo>
                <a:lnTo>
                  <a:pt x="1282031" y="1042346"/>
                </a:lnTo>
                <a:lnTo>
                  <a:pt x="1261302" y="946828"/>
                </a:lnTo>
                <a:cubicBezTo>
                  <a:pt x="1250611" y="897966"/>
                  <a:pt x="1260501" y="851588"/>
                  <a:pt x="1290718" y="808998"/>
                </a:cubicBezTo>
                <a:lnTo>
                  <a:pt x="1357295" y="710140"/>
                </a:lnTo>
                <a:cubicBezTo>
                  <a:pt x="1410466" y="629814"/>
                  <a:pt x="1437841" y="549259"/>
                  <a:pt x="1438591" y="470847"/>
                </a:cubicBezTo>
                <a:cubicBezTo>
                  <a:pt x="1439341" y="360452"/>
                  <a:pt x="1428975" y="246526"/>
                  <a:pt x="1407778" y="132126"/>
                </a:cubicBezTo>
                <a:cubicBezTo>
                  <a:pt x="1393554" y="128288"/>
                  <a:pt x="1385811" y="131879"/>
                  <a:pt x="1381043" y="135230"/>
                </a:cubicBezTo>
                <a:cubicBezTo>
                  <a:pt x="1364441" y="146910"/>
                  <a:pt x="1337849" y="192182"/>
                  <a:pt x="1346182" y="364070"/>
                </a:cubicBezTo>
                <a:cubicBezTo>
                  <a:pt x="1349686" y="442568"/>
                  <a:pt x="1305245" y="535824"/>
                  <a:pt x="1210322" y="649247"/>
                </a:cubicBezTo>
                <a:cubicBezTo>
                  <a:pt x="1205030" y="655559"/>
                  <a:pt x="1196161" y="657570"/>
                  <a:pt x="1188642" y="654085"/>
                </a:cubicBezTo>
                <a:cubicBezTo>
                  <a:pt x="1181156" y="650611"/>
                  <a:pt x="1176931" y="642545"/>
                  <a:pt x="1178338" y="634402"/>
                </a:cubicBezTo>
                <a:lnTo>
                  <a:pt x="1204117" y="485915"/>
                </a:lnTo>
                <a:cubicBezTo>
                  <a:pt x="1209725" y="453165"/>
                  <a:pt x="1211906" y="411808"/>
                  <a:pt x="1190466" y="401135"/>
                </a:cubicBezTo>
                <a:cubicBezTo>
                  <a:pt x="1176718" y="394306"/>
                  <a:pt x="1166665" y="394306"/>
                  <a:pt x="1156178" y="414442"/>
                </a:cubicBezTo>
                <a:close/>
                <a:moveTo>
                  <a:pt x="426626" y="1142087"/>
                </a:moveTo>
                <a:cubicBezTo>
                  <a:pt x="425039" y="1142087"/>
                  <a:pt x="423435" y="1141887"/>
                  <a:pt x="421848" y="1141454"/>
                </a:cubicBezTo>
                <a:lnTo>
                  <a:pt x="169314" y="1073025"/>
                </a:lnTo>
                <a:cubicBezTo>
                  <a:pt x="159948" y="1070485"/>
                  <a:pt x="154212" y="1061068"/>
                  <a:pt x="156250" y="1051578"/>
                </a:cubicBezTo>
                <a:lnTo>
                  <a:pt x="180427" y="939123"/>
                </a:lnTo>
                <a:cubicBezTo>
                  <a:pt x="189114" y="900030"/>
                  <a:pt x="181558" y="864392"/>
                  <a:pt x="157347" y="830068"/>
                </a:cubicBezTo>
                <a:lnTo>
                  <a:pt x="90065" y="730550"/>
                </a:lnTo>
                <a:cubicBezTo>
                  <a:pt x="32774" y="643989"/>
                  <a:pt x="3361" y="556784"/>
                  <a:pt x="2531" y="471184"/>
                </a:cubicBezTo>
                <a:cubicBezTo>
                  <a:pt x="1837" y="354953"/>
                  <a:pt x="13154" y="235119"/>
                  <a:pt x="36172" y="114937"/>
                </a:cubicBezTo>
                <a:cubicBezTo>
                  <a:pt x="37322" y="108902"/>
                  <a:pt x="41437" y="103863"/>
                  <a:pt x="47115" y="101509"/>
                </a:cubicBezTo>
                <a:cubicBezTo>
                  <a:pt x="81019" y="87478"/>
                  <a:pt x="104237" y="95861"/>
                  <a:pt x="117744" y="105367"/>
                </a:cubicBezTo>
                <a:cubicBezTo>
                  <a:pt x="159217" y="134577"/>
                  <a:pt x="175159" y="217350"/>
                  <a:pt x="167907" y="365837"/>
                </a:cubicBezTo>
                <a:cubicBezTo>
                  <a:pt x="165439" y="420964"/>
                  <a:pt x="193262" y="489049"/>
                  <a:pt x="250737" y="568741"/>
                </a:cubicBezTo>
                <a:lnTo>
                  <a:pt x="237326" y="492187"/>
                </a:lnTo>
                <a:cubicBezTo>
                  <a:pt x="237319" y="492160"/>
                  <a:pt x="237309" y="492124"/>
                  <a:pt x="237309" y="492090"/>
                </a:cubicBezTo>
                <a:cubicBezTo>
                  <a:pt x="226195" y="426643"/>
                  <a:pt x="237506" y="385043"/>
                  <a:pt x="270913" y="368451"/>
                </a:cubicBezTo>
                <a:cubicBezTo>
                  <a:pt x="305507" y="351316"/>
                  <a:pt x="336000" y="362322"/>
                  <a:pt x="354590" y="398604"/>
                </a:cubicBezTo>
                <a:cubicBezTo>
                  <a:pt x="354866" y="399137"/>
                  <a:pt x="355113" y="399691"/>
                  <a:pt x="355340" y="400261"/>
                </a:cubicBezTo>
                <a:lnTo>
                  <a:pt x="502250" y="775034"/>
                </a:lnTo>
                <a:cubicBezTo>
                  <a:pt x="544320" y="882465"/>
                  <a:pt x="524074" y="1003093"/>
                  <a:pt x="442084" y="1133551"/>
                </a:cubicBezTo>
                <a:cubicBezTo>
                  <a:pt x="438683" y="1138946"/>
                  <a:pt x="432794" y="1142087"/>
                  <a:pt x="426626" y="1142087"/>
                </a:cubicBezTo>
                <a:close/>
                <a:moveTo>
                  <a:pt x="195566" y="1042326"/>
                </a:moveTo>
                <a:lnTo>
                  <a:pt x="418230" y="1102668"/>
                </a:lnTo>
                <a:cubicBezTo>
                  <a:pt x="487835" y="987021"/>
                  <a:pt x="504671" y="881331"/>
                  <a:pt x="468259" y="788351"/>
                </a:cubicBezTo>
                <a:lnTo>
                  <a:pt x="321696" y="414462"/>
                </a:lnTo>
                <a:cubicBezTo>
                  <a:pt x="311109" y="394289"/>
                  <a:pt x="300976" y="394296"/>
                  <a:pt x="287131" y="401151"/>
                </a:cubicBezTo>
                <a:cubicBezTo>
                  <a:pt x="265611" y="411831"/>
                  <a:pt x="267722" y="453151"/>
                  <a:pt x="273290" y="485958"/>
                </a:cubicBezTo>
                <a:lnTo>
                  <a:pt x="299285" y="634386"/>
                </a:lnTo>
                <a:cubicBezTo>
                  <a:pt x="300712" y="642515"/>
                  <a:pt x="296498" y="650601"/>
                  <a:pt x="289002" y="654075"/>
                </a:cubicBezTo>
                <a:cubicBezTo>
                  <a:pt x="281510" y="657580"/>
                  <a:pt x="272607" y="655572"/>
                  <a:pt x="267322" y="649247"/>
                </a:cubicBezTo>
                <a:cubicBezTo>
                  <a:pt x="172382" y="535828"/>
                  <a:pt x="127941" y="442568"/>
                  <a:pt x="131442" y="364140"/>
                </a:cubicBezTo>
                <a:cubicBezTo>
                  <a:pt x="139855" y="192138"/>
                  <a:pt x="113303" y="146884"/>
                  <a:pt x="96724" y="135210"/>
                </a:cubicBezTo>
                <a:cubicBezTo>
                  <a:pt x="91986" y="131869"/>
                  <a:pt x="84304" y="128268"/>
                  <a:pt x="70072" y="132126"/>
                </a:cubicBezTo>
                <a:cubicBezTo>
                  <a:pt x="48812" y="246509"/>
                  <a:pt x="38366" y="360425"/>
                  <a:pt x="39032" y="470904"/>
                </a:cubicBezTo>
                <a:cubicBezTo>
                  <a:pt x="39793" y="549275"/>
                  <a:pt x="67168" y="629824"/>
                  <a:pt x="120408" y="710266"/>
                </a:cubicBezTo>
                <a:lnTo>
                  <a:pt x="187386" y="809338"/>
                </a:lnTo>
                <a:cubicBezTo>
                  <a:pt x="217223" y="851645"/>
                  <a:pt x="226942" y="898040"/>
                  <a:pt x="216079" y="946922"/>
                </a:cubicBezTo>
                <a:lnTo>
                  <a:pt x="195566" y="1042326"/>
                </a:lnTo>
                <a:close/>
                <a:moveTo>
                  <a:pt x="738929" y="670834"/>
                </a:moveTo>
                <a:cubicBezTo>
                  <a:pt x="735764" y="670834"/>
                  <a:pt x="732610" y="670017"/>
                  <a:pt x="729776" y="668377"/>
                </a:cubicBezTo>
                <a:cubicBezTo>
                  <a:pt x="648420" y="621222"/>
                  <a:pt x="557307" y="568378"/>
                  <a:pt x="456469" y="509836"/>
                </a:cubicBezTo>
                <a:cubicBezTo>
                  <a:pt x="450840" y="506575"/>
                  <a:pt x="447379" y="500563"/>
                  <a:pt x="447379" y="494058"/>
                </a:cubicBezTo>
                <a:lnTo>
                  <a:pt x="447379" y="178824"/>
                </a:lnTo>
                <a:cubicBezTo>
                  <a:pt x="447379" y="171322"/>
                  <a:pt x="451894" y="164890"/>
                  <a:pt x="458356" y="162075"/>
                </a:cubicBezTo>
                <a:lnTo>
                  <a:pt x="729782" y="4955"/>
                </a:lnTo>
                <a:cubicBezTo>
                  <a:pt x="735421" y="1691"/>
                  <a:pt x="742383" y="1678"/>
                  <a:pt x="748041" y="4945"/>
                </a:cubicBezTo>
                <a:cubicBezTo>
                  <a:pt x="748825" y="5399"/>
                  <a:pt x="749575" y="5899"/>
                  <a:pt x="750272" y="6459"/>
                </a:cubicBezTo>
                <a:lnTo>
                  <a:pt x="1020512" y="162539"/>
                </a:lnTo>
                <a:cubicBezTo>
                  <a:pt x="1026520" y="165550"/>
                  <a:pt x="1030708" y="171708"/>
                  <a:pt x="1030708" y="178827"/>
                </a:cubicBezTo>
                <a:lnTo>
                  <a:pt x="1030708" y="494061"/>
                </a:lnTo>
                <a:cubicBezTo>
                  <a:pt x="1030708" y="500566"/>
                  <a:pt x="1027244" y="506582"/>
                  <a:pt x="1021619" y="509839"/>
                </a:cubicBezTo>
                <a:cubicBezTo>
                  <a:pt x="920686" y="568391"/>
                  <a:pt x="829521" y="621235"/>
                  <a:pt x="748071" y="668390"/>
                </a:cubicBezTo>
                <a:cubicBezTo>
                  <a:pt x="745247" y="670017"/>
                  <a:pt x="742083" y="670834"/>
                  <a:pt x="738929" y="670834"/>
                </a:cubicBezTo>
                <a:close/>
                <a:moveTo>
                  <a:pt x="483881" y="483551"/>
                </a:moveTo>
                <a:cubicBezTo>
                  <a:pt x="577367" y="537815"/>
                  <a:pt x="662391" y="587141"/>
                  <a:pt x="738939" y="631495"/>
                </a:cubicBezTo>
                <a:cubicBezTo>
                  <a:pt x="815556" y="587131"/>
                  <a:pt x="900640" y="537815"/>
                  <a:pt x="994210" y="483551"/>
                </a:cubicBezTo>
                <a:lnTo>
                  <a:pt x="994210" y="189481"/>
                </a:lnTo>
                <a:lnTo>
                  <a:pt x="757181" y="52584"/>
                </a:lnTo>
                <a:lnTo>
                  <a:pt x="757181" y="415106"/>
                </a:lnTo>
                <a:lnTo>
                  <a:pt x="898950" y="273351"/>
                </a:lnTo>
                <a:cubicBezTo>
                  <a:pt x="906078" y="266222"/>
                  <a:pt x="917629" y="266222"/>
                  <a:pt x="924754" y="273351"/>
                </a:cubicBezTo>
                <a:cubicBezTo>
                  <a:pt x="931887" y="280473"/>
                  <a:pt x="931887" y="292037"/>
                  <a:pt x="924754" y="299156"/>
                </a:cubicBezTo>
                <a:lnTo>
                  <a:pt x="751933" y="471967"/>
                </a:lnTo>
                <a:cubicBezTo>
                  <a:pt x="751593" y="472307"/>
                  <a:pt x="751256" y="472624"/>
                  <a:pt x="750889" y="472938"/>
                </a:cubicBezTo>
                <a:lnTo>
                  <a:pt x="750889" y="472938"/>
                </a:lnTo>
                <a:cubicBezTo>
                  <a:pt x="750882" y="472948"/>
                  <a:pt x="750882" y="472948"/>
                  <a:pt x="750872" y="472958"/>
                </a:cubicBezTo>
                <a:cubicBezTo>
                  <a:pt x="748045" y="475405"/>
                  <a:pt x="744644" y="476842"/>
                  <a:pt x="741149" y="477269"/>
                </a:cubicBezTo>
                <a:cubicBezTo>
                  <a:pt x="741133" y="477269"/>
                  <a:pt x="741123" y="477279"/>
                  <a:pt x="741106" y="477279"/>
                </a:cubicBezTo>
                <a:cubicBezTo>
                  <a:pt x="740009" y="477402"/>
                  <a:pt x="738905" y="477429"/>
                  <a:pt x="737798" y="477366"/>
                </a:cubicBezTo>
                <a:cubicBezTo>
                  <a:pt x="737792" y="477366"/>
                  <a:pt x="737782" y="477366"/>
                  <a:pt x="737772" y="477366"/>
                </a:cubicBezTo>
                <a:cubicBezTo>
                  <a:pt x="737772" y="477366"/>
                  <a:pt x="737772" y="477366"/>
                  <a:pt x="737762" y="477366"/>
                </a:cubicBezTo>
                <a:cubicBezTo>
                  <a:pt x="733527" y="477099"/>
                  <a:pt x="729376" y="475352"/>
                  <a:pt x="726125" y="472154"/>
                </a:cubicBezTo>
                <a:cubicBezTo>
                  <a:pt x="726134" y="472147"/>
                  <a:pt x="726108" y="472137"/>
                  <a:pt x="726088" y="472127"/>
                </a:cubicBezTo>
                <a:cubicBezTo>
                  <a:pt x="726071" y="472111"/>
                  <a:pt x="726071" y="472091"/>
                  <a:pt x="726051" y="472091"/>
                </a:cubicBezTo>
                <a:cubicBezTo>
                  <a:pt x="726044" y="472074"/>
                  <a:pt x="726044" y="472074"/>
                  <a:pt x="726034" y="472064"/>
                </a:cubicBezTo>
                <a:lnTo>
                  <a:pt x="552889" y="299162"/>
                </a:lnTo>
                <a:cubicBezTo>
                  <a:pt x="545750" y="292043"/>
                  <a:pt x="545750" y="280486"/>
                  <a:pt x="552869" y="273361"/>
                </a:cubicBezTo>
                <a:cubicBezTo>
                  <a:pt x="559992" y="266232"/>
                  <a:pt x="571542" y="266212"/>
                  <a:pt x="578678" y="273344"/>
                </a:cubicBezTo>
                <a:lnTo>
                  <a:pt x="720676" y="415139"/>
                </a:lnTo>
                <a:lnTo>
                  <a:pt x="720676" y="52397"/>
                </a:lnTo>
                <a:lnTo>
                  <a:pt x="483877" y="189477"/>
                </a:lnTo>
                <a:lnTo>
                  <a:pt x="483877" y="483551"/>
                </a:lnTo>
                <a:close/>
              </a:path>
            </a:pathLst>
          </a:custGeom>
          <a:solidFill>
            <a:srgbClr val="F9CF3F"/>
          </a:solidFill>
          <a:ln w="9525" cap="flat">
            <a:noFill/>
            <a:prstDash val="solid"/>
            <a:miter/>
          </a:ln>
        </p:spPr>
        <p:txBody>
          <a:bodyPr rtlCol="0" anchor="ctr"/>
          <a:lstStyle/>
          <a:p>
            <a:endParaRPr lang="es-ES"/>
          </a:p>
        </p:txBody>
      </p:sp>
      <p:grpSp>
        <p:nvGrpSpPr>
          <p:cNvPr id="31" name="Gráfico 11">
            <a:extLst>
              <a:ext uri="{FF2B5EF4-FFF2-40B4-BE49-F238E27FC236}">
                <a16:creationId xmlns:a16="http://schemas.microsoft.com/office/drawing/2014/main" id="{FE73D73D-4D9C-40BD-9495-35AE52561695}"/>
              </a:ext>
            </a:extLst>
          </p:cNvPr>
          <p:cNvGrpSpPr/>
          <p:nvPr/>
        </p:nvGrpSpPr>
        <p:grpSpPr>
          <a:xfrm>
            <a:off x="9389215" y="2509606"/>
            <a:ext cx="1138260" cy="1138260"/>
            <a:chOff x="9302912" y="2308945"/>
            <a:chExt cx="1302825" cy="1302825"/>
          </a:xfrm>
          <a:solidFill>
            <a:srgbClr val="F9CF3F"/>
          </a:solidFill>
        </p:grpSpPr>
        <p:sp>
          <p:nvSpPr>
            <p:cNvPr id="32" name="Forma libre: forma 31">
              <a:extLst>
                <a:ext uri="{FF2B5EF4-FFF2-40B4-BE49-F238E27FC236}">
                  <a16:creationId xmlns:a16="http://schemas.microsoft.com/office/drawing/2014/main" id="{D31088DA-2F7C-4B4C-B00B-3E0BF8D1D448}"/>
                </a:ext>
              </a:extLst>
            </p:cNvPr>
            <p:cNvSpPr/>
            <p:nvPr/>
          </p:nvSpPr>
          <p:spPr>
            <a:xfrm>
              <a:off x="9709638" y="2585940"/>
              <a:ext cx="142496" cy="142496"/>
            </a:xfrm>
            <a:custGeom>
              <a:avLst/>
              <a:gdLst>
                <a:gd name="connsiteX0" fmla="*/ 129875 w 142496"/>
                <a:gd name="connsiteY0" fmla="*/ 108356 h 142496"/>
                <a:gd name="connsiteX1" fmla="*/ 41000 w 142496"/>
                <a:gd name="connsiteY1" fmla="*/ 15292 h 142496"/>
                <a:gd name="connsiteX2" fmla="*/ 35624 w 142496"/>
                <a:gd name="connsiteY2" fmla="*/ 15326 h 142496"/>
                <a:gd name="connsiteX3" fmla="*/ 15267 w 142496"/>
                <a:gd name="connsiteY3" fmla="*/ 35683 h 142496"/>
                <a:gd name="connsiteX4" fmla="*/ 35624 w 142496"/>
                <a:gd name="connsiteY4" fmla="*/ 56040 h 142496"/>
                <a:gd name="connsiteX5" fmla="*/ 89294 w 142496"/>
                <a:gd name="connsiteY5" fmla="*/ 103122 h 142496"/>
                <a:gd name="connsiteX6" fmla="*/ 89366 w 142496"/>
                <a:gd name="connsiteY6" fmla="*/ 108356 h 142496"/>
                <a:gd name="connsiteX7" fmla="*/ 109722 w 142496"/>
                <a:gd name="connsiteY7" fmla="*/ 128713 h 142496"/>
                <a:gd name="connsiteX8" fmla="*/ 130079 w 142496"/>
                <a:gd name="connsiteY8" fmla="*/ 108356 h 142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2496" h="142496">
                  <a:moveTo>
                    <a:pt x="129875" y="108356"/>
                  </a:moveTo>
                  <a:cubicBezTo>
                    <a:pt x="131032" y="58114"/>
                    <a:pt x="91243" y="16448"/>
                    <a:pt x="41000" y="15292"/>
                  </a:cubicBezTo>
                  <a:cubicBezTo>
                    <a:pt x="39209" y="15251"/>
                    <a:pt x="37416" y="15261"/>
                    <a:pt x="35624" y="15326"/>
                  </a:cubicBezTo>
                  <a:cubicBezTo>
                    <a:pt x="24381" y="15326"/>
                    <a:pt x="15267" y="24440"/>
                    <a:pt x="15267" y="35683"/>
                  </a:cubicBezTo>
                  <a:cubicBezTo>
                    <a:pt x="15267" y="46926"/>
                    <a:pt x="24381" y="56040"/>
                    <a:pt x="35624" y="56040"/>
                  </a:cubicBezTo>
                  <a:cubicBezTo>
                    <a:pt x="63446" y="54220"/>
                    <a:pt x="87477" y="75299"/>
                    <a:pt x="89294" y="103122"/>
                  </a:cubicBezTo>
                  <a:cubicBezTo>
                    <a:pt x="89408" y="104865"/>
                    <a:pt x="89433" y="106612"/>
                    <a:pt x="89366" y="108356"/>
                  </a:cubicBezTo>
                  <a:cubicBezTo>
                    <a:pt x="89366" y="119599"/>
                    <a:pt x="98479" y="128713"/>
                    <a:pt x="109722" y="128713"/>
                  </a:cubicBezTo>
                  <a:cubicBezTo>
                    <a:pt x="120965" y="128713"/>
                    <a:pt x="130079" y="119599"/>
                    <a:pt x="130079" y="108356"/>
                  </a:cubicBezTo>
                  <a:close/>
                </a:path>
              </a:pathLst>
            </a:custGeom>
            <a:grpFill/>
            <a:ln w="9525" cap="flat">
              <a:noFill/>
              <a:prstDash val="solid"/>
              <a:miter/>
            </a:ln>
          </p:spPr>
          <p:txBody>
            <a:bodyPr rtlCol="0" anchor="ctr"/>
            <a:lstStyle/>
            <a:p>
              <a:endParaRPr lang="es-ES"/>
            </a:p>
          </p:txBody>
        </p:sp>
        <p:sp>
          <p:nvSpPr>
            <p:cNvPr id="33" name="Forma libre: forma 32">
              <a:extLst>
                <a:ext uri="{FF2B5EF4-FFF2-40B4-BE49-F238E27FC236}">
                  <a16:creationId xmlns:a16="http://schemas.microsoft.com/office/drawing/2014/main" id="{0F17AFCF-8DD3-4F4F-B347-B1550072D5BB}"/>
                </a:ext>
              </a:extLst>
            </p:cNvPr>
            <p:cNvSpPr/>
            <p:nvPr/>
          </p:nvSpPr>
          <p:spPr>
            <a:xfrm>
              <a:off x="9389428" y="2354747"/>
              <a:ext cx="1119615" cy="1201042"/>
            </a:xfrm>
            <a:custGeom>
              <a:avLst/>
              <a:gdLst>
                <a:gd name="connsiteX0" fmla="*/ 1114526 w 1119615"/>
                <a:gd name="connsiteY0" fmla="*/ 213134 h 1201041"/>
                <a:gd name="connsiteX1" fmla="*/ 933759 w 1119615"/>
                <a:gd name="connsiteY1" fmla="*/ 15267 h 1201041"/>
                <a:gd name="connsiteX2" fmla="*/ 15267 w 1119615"/>
                <a:gd name="connsiteY2" fmla="*/ 15267 h 1201041"/>
                <a:gd name="connsiteX3" fmla="*/ 15267 w 1119615"/>
                <a:gd name="connsiteY3" fmla="*/ 890603 h 1201041"/>
                <a:gd name="connsiteX4" fmla="*/ 198477 w 1119615"/>
                <a:gd name="connsiteY4" fmla="*/ 890603 h 1201041"/>
                <a:gd name="connsiteX5" fmla="*/ 198477 w 1119615"/>
                <a:gd name="connsiteY5" fmla="*/ 1104348 h 1201041"/>
                <a:gd name="connsiteX6" fmla="*/ 290082 w 1119615"/>
                <a:gd name="connsiteY6" fmla="*/ 1195953 h 1201041"/>
                <a:gd name="connsiteX7" fmla="*/ 381687 w 1119615"/>
                <a:gd name="connsiteY7" fmla="*/ 1104348 h 1201041"/>
                <a:gd name="connsiteX8" fmla="*/ 381687 w 1119615"/>
                <a:gd name="connsiteY8" fmla="*/ 890603 h 1201041"/>
                <a:gd name="connsiteX9" fmla="*/ 1114526 w 1119615"/>
                <a:gd name="connsiteY9" fmla="*/ 890603 h 1201041"/>
                <a:gd name="connsiteX10" fmla="*/ 951673 w 1119615"/>
                <a:gd name="connsiteY10" fmla="*/ 95269 h 1201041"/>
                <a:gd name="connsiteX11" fmla="*/ 1045924 w 1119615"/>
                <a:gd name="connsiteY11" fmla="*/ 198477 h 1201041"/>
                <a:gd name="connsiteX12" fmla="*/ 951673 w 1119615"/>
                <a:gd name="connsiteY12" fmla="*/ 198477 h 1201041"/>
                <a:gd name="connsiteX13" fmla="*/ 340974 w 1119615"/>
                <a:gd name="connsiteY13" fmla="*/ 1104348 h 1201041"/>
                <a:gd name="connsiteX14" fmla="*/ 290082 w 1119615"/>
                <a:gd name="connsiteY14" fmla="*/ 1155239 h 1201041"/>
                <a:gd name="connsiteX15" fmla="*/ 239191 w 1119615"/>
                <a:gd name="connsiteY15" fmla="*/ 1104348 h 1201041"/>
                <a:gd name="connsiteX16" fmla="*/ 239191 w 1119615"/>
                <a:gd name="connsiteY16" fmla="*/ 788820 h 1201041"/>
                <a:gd name="connsiteX17" fmla="*/ 340974 w 1119615"/>
                <a:gd name="connsiteY17" fmla="*/ 788820 h 1201041"/>
                <a:gd name="connsiteX18" fmla="*/ 300260 w 1119615"/>
                <a:gd name="connsiteY18" fmla="*/ 544540 h 1201041"/>
                <a:gd name="connsiteX19" fmla="*/ 117051 w 1119615"/>
                <a:gd name="connsiteY19" fmla="*/ 361330 h 1201041"/>
                <a:gd name="connsiteX20" fmla="*/ 300260 w 1119615"/>
                <a:gd name="connsiteY20" fmla="*/ 178121 h 1201041"/>
                <a:gd name="connsiteX21" fmla="*/ 483470 w 1119615"/>
                <a:gd name="connsiteY21" fmla="*/ 361330 h 1201041"/>
                <a:gd name="connsiteX22" fmla="*/ 300260 w 1119615"/>
                <a:gd name="connsiteY22" fmla="*/ 544540 h 1201041"/>
                <a:gd name="connsiteX23" fmla="*/ 279904 w 1119615"/>
                <a:gd name="connsiteY23" fmla="*/ 585253 h 1201041"/>
                <a:gd name="connsiteX24" fmla="*/ 300260 w 1119615"/>
                <a:gd name="connsiteY24" fmla="*/ 586271 h 1201041"/>
                <a:gd name="connsiteX25" fmla="*/ 320617 w 1119615"/>
                <a:gd name="connsiteY25" fmla="*/ 585253 h 1201041"/>
                <a:gd name="connsiteX26" fmla="*/ 320617 w 1119615"/>
                <a:gd name="connsiteY26" fmla="*/ 748107 h 1201041"/>
                <a:gd name="connsiteX27" fmla="*/ 279904 w 1119615"/>
                <a:gd name="connsiteY27" fmla="*/ 748107 h 1201041"/>
                <a:gd name="connsiteX28" fmla="*/ 381687 w 1119615"/>
                <a:gd name="connsiteY28" fmla="*/ 849890 h 1201041"/>
                <a:gd name="connsiteX29" fmla="*/ 381687 w 1119615"/>
                <a:gd name="connsiteY29" fmla="*/ 748107 h 1201041"/>
                <a:gd name="connsiteX30" fmla="*/ 361330 w 1119615"/>
                <a:gd name="connsiteY30" fmla="*/ 748107 h 1201041"/>
                <a:gd name="connsiteX31" fmla="*/ 361330 w 1119615"/>
                <a:gd name="connsiteY31" fmla="*/ 576500 h 1201041"/>
                <a:gd name="connsiteX32" fmla="*/ 515695 w 1119615"/>
                <a:gd name="connsiteY32" fmla="*/ 299996 h 1201041"/>
                <a:gd name="connsiteX33" fmla="*/ 239191 w 1119615"/>
                <a:gd name="connsiteY33" fmla="*/ 145631 h 1201041"/>
                <a:gd name="connsiteX34" fmla="*/ 84826 w 1119615"/>
                <a:gd name="connsiteY34" fmla="*/ 422136 h 1201041"/>
                <a:gd name="connsiteX35" fmla="*/ 239191 w 1119615"/>
                <a:gd name="connsiteY35" fmla="*/ 576500 h 1201041"/>
                <a:gd name="connsiteX36" fmla="*/ 239191 w 1119615"/>
                <a:gd name="connsiteY36" fmla="*/ 748107 h 1201041"/>
                <a:gd name="connsiteX37" fmla="*/ 198477 w 1119615"/>
                <a:gd name="connsiteY37" fmla="*/ 748107 h 1201041"/>
                <a:gd name="connsiteX38" fmla="*/ 198477 w 1119615"/>
                <a:gd name="connsiteY38" fmla="*/ 849890 h 1201041"/>
                <a:gd name="connsiteX39" fmla="*/ 55981 w 1119615"/>
                <a:gd name="connsiteY39" fmla="*/ 849890 h 1201041"/>
                <a:gd name="connsiteX40" fmla="*/ 55981 w 1119615"/>
                <a:gd name="connsiteY40" fmla="*/ 55981 h 1201041"/>
                <a:gd name="connsiteX41" fmla="*/ 910960 w 1119615"/>
                <a:gd name="connsiteY41" fmla="*/ 55981 h 1201041"/>
                <a:gd name="connsiteX42" fmla="*/ 910960 w 1119615"/>
                <a:gd name="connsiteY42" fmla="*/ 239191 h 1201041"/>
                <a:gd name="connsiteX43" fmla="*/ 1073813 w 1119615"/>
                <a:gd name="connsiteY43" fmla="*/ 239191 h 1201041"/>
                <a:gd name="connsiteX44" fmla="*/ 1073813 w 1119615"/>
                <a:gd name="connsiteY44" fmla="*/ 849890 h 1201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19615" h="1201041">
                  <a:moveTo>
                    <a:pt x="1114526" y="213134"/>
                  </a:moveTo>
                  <a:lnTo>
                    <a:pt x="933759" y="15267"/>
                  </a:lnTo>
                  <a:lnTo>
                    <a:pt x="15267" y="15267"/>
                  </a:lnTo>
                  <a:lnTo>
                    <a:pt x="15267" y="890603"/>
                  </a:lnTo>
                  <a:lnTo>
                    <a:pt x="198477" y="890603"/>
                  </a:lnTo>
                  <a:lnTo>
                    <a:pt x="198477" y="1104348"/>
                  </a:lnTo>
                  <a:cubicBezTo>
                    <a:pt x="198477" y="1154940"/>
                    <a:pt x="239490" y="1195953"/>
                    <a:pt x="290082" y="1195953"/>
                  </a:cubicBezTo>
                  <a:cubicBezTo>
                    <a:pt x="340675" y="1195953"/>
                    <a:pt x="381687" y="1154940"/>
                    <a:pt x="381687" y="1104348"/>
                  </a:cubicBezTo>
                  <a:lnTo>
                    <a:pt x="381687" y="890603"/>
                  </a:lnTo>
                  <a:lnTo>
                    <a:pt x="1114526" y="890603"/>
                  </a:lnTo>
                  <a:close/>
                  <a:moveTo>
                    <a:pt x="951673" y="95269"/>
                  </a:moveTo>
                  <a:lnTo>
                    <a:pt x="1045924" y="198477"/>
                  </a:lnTo>
                  <a:lnTo>
                    <a:pt x="951673" y="198477"/>
                  </a:lnTo>
                  <a:close/>
                  <a:moveTo>
                    <a:pt x="340974" y="1104348"/>
                  </a:moveTo>
                  <a:cubicBezTo>
                    <a:pt x="340974" y="1132454"/>
                    <a:pt x="318189" y="1155239"/>
                    <a:pt x="290082" y="1155239"/>
                  </a:cubicBezTo>
                  <a:cubicBezTo>
                    <a:pt x="261976" y="1155239"/>
                    <a:pt x="239191" y="1132454"/>
                    <a:pt x="239191" y="1104348"/>
                  </a:cubicBezTo>
                  <a:lnTo>
                    <a:pt x="239191" y="788820"/>
                  </a:lnTo>
                  <a:lnTo>
                    <a:pt x="340974" y="788820"/>
                  </a:lnTo>
                  <a:close/>
                  <a:moveTo>
                    <a:pt x="300260" y="544540"/>
                  </a:moveTo>
                  <a:cubicBezTo>
                    <a:pt x="199076" y="544540"/>
                    <a:pt x="117051" y="462515"/>
                    <a:pt x="117051" y="361330"/>
                  </a:cubicBezTo>
                  <a:cubicBezTo>
                    <a:pt x="117051" y="260146"/>
                    <a:pt x="199076" y="178121"/>
                    <a:pt x="300260" y="178121"/>
                  </a:cubicBezTo>
                  <a:cubicBezTo>
                    <a:pt x="401445" y="178121"/>
                    <a:pt x="483470" y="260146"/>
                    <a:pt x="483470" y="361330"/>
                  </a:cubicBezTo>
                  <a:cubicBezTo>
                    <a:pt x="483470" y="462515"/>
                    <a:pt x="401445" y="544540"/>
                    <a:pt x="300260" y="544540"/>
                  </a:cubicBezTo>
                  <a:close/>
                  <a:moveTo>
                    <a:pt x="279904" y="585253"/>
                  </a:moveTo>
                  <a:cubicBezTo>
                    <a:pt x="286622" y="585253"/>
                    <a:pt x="293339" y="586271"/>
                    <a:pt x="300260" y="586271"/>
                  </a:cubicBezTo>
                  <a:cubicBezTo>
                    <a:pt x="307182" y="586271"/>
                    <a:pt x="313899" y="586271"/>
                    <a:pt x="320617" y="585253"/>
                  </a:cubicBezTo>
                  <a:lnTo>
                    <a:pt x="320617" y="748107"/>
                  </a:lnTo>
                  <a:lnTo>
                    <a:pt x="279904" y="748107"/>
                  </a:lnTo>
                  <a:close/>
                  <a:moveTo>
                    <a:pt x="381687" y="849890"/>
                  </a:moveTo>
                  <a:lnTo>
                    <a:pt x="381687" y="748107"/>
                  </a:lnTo>
                  <a:lnTo>
                    <a:pt x="361330" y="748107"/>
                  </a:lnTo>
                  <a:lnTo>
                    <a:pt x="361330" y="576500"/>
                  </a:lnTo>
                  <a:cubicBezTo>
                    <a:pt x="480311" y="542771"/>
                    <a:pt x="549424" y="418976"/>
                    <a:pt x="515695" y="299996"/>
                  </a:cubicBezTo>
                  <a:cubicBezTo>
                    <a:pt x="481968" y="181015"/>
                    <a:pt x="358171" y="111903"/>
                    <a:pt x="239191" y="145631"/>
                  </a:cubicBezTo>
                  <a:cubicBezTo>
                    <a:pt x="120210" y="179358"/>
                    <a:pt x="51098" y="303155"/>
                    <a:pt x="84826" y="422136"/>
                  </a:cubicBezTo>
                  <a:cubicBezTo>
                    <a:pt x="106016" y="496885"/>
                    <a:pt x="164439" y="555311"/>
                    <a:pt x="239191" y="576500"/>
                  </a:cubicBezTo>
                  <a:lnTo>
                    <a:pt x="239191" y="748107"/>
                  </a:lnTo>
                  <a:lnTo>
                    <a:pt x="198477" y="748107"/>
                  </a:lnTo>
                  <a:lnTo>
                    <a:pt x="198477" y="849890"/>
                  </a:lnTo>
                  <a:lnTo>
                    <a:pt x="55981" y="849890"/>
                  </a:lnTo>
                  <a:lnTo>
                    <a:pt x="55981" y="55981"/>
                  </a:lnTo>
                  <a:lnTo>
                    <a:pt x="910960" y="55981"/>
                  </a:lnTo>
                  <a:lnTo>
                    <a:pt x="910960" y="239191"/>
                  </a:lnTo>
                  <a:lnTo>
                    <a:pt x="1073813" y="239191"/>
                  </a:lnTo>
                  <a:lnTo>
                    <a:pt x="1073813" y="849890"/>
                  </a:lnTo>
                  <a:close/>
                </a:path>
              </a:pathLst>
            </a:custGeom>
            <a:grpFill/>
            <a:ln w="9525" cap="flat">
              <a:noFill/>
              <a:prstDash val="solid"/>
              <a:miter/>
            </a:ln>
          </p:spPr>
          <p:txBody>
            <a:bodyPr rtlCol="0" anchor="ctr"/>
            <a:lstStyle/>
            <a:p>
              <a:endParaRPr lang="es-ES"/>
            </a:p>
          </p:txBody>
        </p:sp>
        <p:sp>
          <p:nvSpPr>
            <p:cNvPr id="34" name="Forma libre: forma 33">
              <a:extLst>
                <a:ext uri="{FF2B5EF4-FFF2-40B4-BE49-F238E27FC236}">
                  <a16:creationId xmlns:a16="http://schemas.microsoft.com/office/drawing/2014/main" id="{DBD9F0EE-54A9-4688-AE05-E00C0C835539}"/>
                </a:ext>
              </a:extLst>
            </p:cNvPr>
            <p:cNvSpPr/>
            <p:nvPr/>
          </p:nvSpPr>
          <p:spPr>
            <a:xfrm>
              <a:off x="9939057" y="2537957"/>
              <a:ext cx="264636" cy="61070"/>
            </a:xfrm>
            <a:custGeom>
              <a:avLst/>
              <a:gdLst>
                <a:gd name="connsiteX0" fmla="*/ 15267 w 264636"/>
                <a:gd name="connsiteY0" fmla="*/ 15267 h 61069"/>
                <a:gd name="connsiteX1" fmla="*/ 259547 w 264636"/>
                <a:gd name="connsiteY1" fmla="*/ 15267 h 61069"/>
                <a:gd name="connsiteX2" fmla="*/ 259547 w 264636"/>
                <a:gd name="connsiteY2" fmla="*/ 55981 h 61069"/>
                <a:gd name="connsiteX3" fmla="*/ 15267 w 264636"/>
                <a:gd name="connsiteY3" fmla="*/ 55981 h 61069"/>
              </a:gdLst>
              <a:ahLst/>
              <a:cxnLst>
                <a:cxn ang="0">
                  <a:pos x="connsiteX0" y="connsiteY0"/>
                </a:cxn>
                <a:cxn ang="0">
                  <a:pos x="connsiteX1" y="connsiteY1"/>
                </a:cxn>
                <a:cxn ang="0">
                  <a:pos x="connsiteX2" y="connsiteY2"/>
                </a:cxn>
                <a:cxn ang="0">
                  <a:pos x="connsiteX3" y="connsiteY3"/>
                </a:cxn>
              </a:cxnLst>
              <a:rect l="l" t="t" r="r" b="b"/>
              <a:pathLst>
                <a:path w="264636" h="61069">
                  <a:moveTo>
                    <a:pt x="15267" y="15267"/>
                  </a:moveTo>
                  <a:lnTo>
                    <a:pt x="259547" y="15267"/>
                  </a:lnTo>
                  <a:lnTo>
                    <a:pt x="259547" y="55981"/>
                  </a:lnTo>
                  <a:lnTo>
                    <a:pt x="15267" y="55981"/>
                  </a:lnTo>
                  <a:close/>
                </a:path>
              </a:pathLst>
            </a:custGeom>
            <a:grpFill/>
            <a:ln w="9525" cap="flat">
              <a:noFill/>
              <a:prstDash val="solid"/>
              <a:miter/>
            </a:ln>
          </p:spPr>
          <p:txBody>
            <a:bodyPr rtlCol="0" anchor="ctr"/>
            <a:lstStyle/>
            <a:p>
              <a:endParaRPr lang="es-ES"/>
            </a:p>
          </p:txBody>
        </p:sp>
        <p:sp>
          <p:nvSpPr>
            <p:cNvPr id="35" name="Forma libre: forma 34">
              <a:extLst>
                <a:ext uri="{FF2B5EF4-FFF2-40B4-BE49-F238E27FC236}">
                  <a16:creationId xmlns:a16="http://schemas.microsoft.com/office/drawing/2014/main" id="{F6966D45-5B80-4A38-9259-0C43E833624D}"/>
                </a:ext>
              </a:extLst>
            </p:cNvPr>
            <p:cNvSpPr/>
            <p:nvPr/>
          </p:nvSpPr>
          <p:spPr>
            <a:xfrm>
              <a:off x="9939057" y="2660097"/>
              <a:ext cx="468203" cy="61070"/>
            </a:xfrm>
            <a:custGeom>
              <a:avLst/>
              <a:gdLst>
                <a:gd name="connsiteX0" fmla="*/ 15267 w 468202"/>
                <a:gd name="connsiteY0" fmla="*/ 15267 h 61069"/>
                <a:gd name="connsiteX1" fmla="*/ 463114 w 468202"/>
                <a:gd name="connsiteY1" fmla="*/ 15267 h 61069"/>
                <a:gd name="connsiteX2" fmla="*/ 463114 w 468202"/>
                <a:gd name="connsiteY2" fmla="*/ 55981 h 61069"/>
                <a:gd name="connsiteX3" fmla="*/ 15267 w 468202"/>
                <a:gd name="connsiteY3" fmla="*/ 55981 h 61069"/>
              </a:gdLst>
              <a:ahLst/>
              <a:cxnLst>
                <a:cxn ang="0">
                  <a:pos x="connsiteX0" y="connsiteY0"/>
                </a:cxn>
                <a:cxn ang="0">
                  <a:pos x="connsiteX1" y="connsiteY1"/>
                </a:cxn>
                <a:cxn ang="0">
                  <a:pos x="connsiteX2" y="connsiteY2"/>
                </a:cxn>
                <a:cxn ang="0">
                  <a:pos x="connsiteX3" y="connsiteY3"/>
                </a:cxn>
              </a:cxnLst>
              <a:rect l="l" t="t" r="r" b="b"/>
              <a:pathLst>
                <a:path w="468202" h="61069">
                  <a:moveTo>
                    <a:pt x="15267" y="15267"/>
                  </a:moveTo>
                  <a:lnTo>
                    <a:pt x="463114" y="15267"/>
                  </a:lnTo>
                  <a:lnTo>
                    <a:pt x="463114" y="55981"/>
                  </a:lnTo>
                  <a:lnTo>
                    <a:pt x="15267" y="55981"/>
                  </a:lnTo>
                  <a:close/>
                </a:path>
              </a:pathLst>
            </a:custGeom>
            <a:grpFill/>
            <a:ln w="9525" cap="flat">
              <a:noFill/>
              <a:prstDash val="solid"/>
              <a:miter/>
            </a:ln>
          </p:spPr>
          <p:txBody>
            <a:bodyPr rtlCol="0" anchor="ctr"/>
            <a:lstStyle/>
            <a:p>
              <a:endParaRPr lang="es-ES"/>
            </a:p>
          </p:txBody>
        </p:sp>
        <p:sp>
          <p:nvSpPr>
            <p:cNvPr id="36" name="Forma libre: forma 35">
              <a:extLst>
                <a:ext uri="{FF2B5EF4-FFF2-40B4-BE49-F238E27FC236}">
                  <a16:creationId xmlns:a16="http://schemas.microsoft.com/office/drawing/2014/main" id="{FF68FDB7-024B-4BD2-B06F-D62680F95A68}"/>
                </a:ext>
              </a:extLst>
            </p:cNvPr>
            <p:cNvSpPr/>
            <p:nvPr/>
          </p:nvSpPr>
          <p:spPr>
            <a:xfrm>
              <a:off x="9939057" y="2782237"/>
              <a:ext cx="468203" cy="61070"/>
            </a:xfrm>
            <a:custGeom>
              <a:avLst/>
              <a:gdLst>
                <a:gd name="connsiteX0" fmla="*/ 15267 w 468202"/>
                <a:gd name="connsiteY0" fmla="*/ 15267 h 61069"/>
                <a:gd name="connsiteX1" fmla="*/ 463114 w 468202"/>
                <a:gd name="connsiteY1" fmla="*/ 15267 h 61069"/>
                <a:gd name="connsiteX2" fmla="*/ 463114 w 468202"/>
                <a:gd name="connsiteY2" fmla="*/ 55981 h 61069"/>
                <a:gd name="connsiteX3" fmla="*/ 15267 w 468202"/>
                <a:gd name="connsiteY3" fmla="*/ 55981 h 61069"/>
              </a:gdLst>
              <a:ahLst/>
              <a:cxnLst>
                <a:cxn ang="0">
                  <a:pos x="connsiteX0" y="connsiteY0"/>
                </a:cxn>
                <a:cxn ang="0">
                  <a:pos x="connsiteX1" y="connsiteY1"/>
                </a:cxn>
                <a:cxn ang="0">
                  <a:pos x="connsiteX2" y="connsiteY2"/>
                </a:cxn>
                <a:cxn ang="0">
                  <a:pos x="connsiteX3" y="connsiteY3"/>
                </a:cxn>
              </a:cxnLst>
              <a:rect l="l" t="t" r="r" b="b"/>
              <a:pathLst>
                <a:path w="468202" h="61069">
                  <a:moveTo>
                    <a:pt x="15267" y="15267"/>
                  </a:moveTo>
                  <a:lnTo>
                    <a:pt x="463114" y="15267"/>
                  </a:lnTo>
                  <a:lnTo>
                    <a:pt x="463114" y="55981"/>
                  </a:lnTo>
                  <a:lnTo>
                    <a:pt x="15267" y="55981"/>
                  </a:lnTo>
                  <a:close/>
                </a:path>
              </a:pathLst>
            </a:custGeom>
            <a:grpFill/>
            <a:ln w="9525" cap="flat">
              <a:noFill/>
              <a:prstDash val="solid"/>
              <a:miter/>
            </a:ln>
          </p:spPr>
          <p:txBody>
            <a:bodyPr rtlCol="0" anchor="ctr"/>
            <a:lstStyle/>
            <a:p>
              <a:endParaRPr lang="es-ES"/>
            </a:p>
          </p:txBody>
        </p:sp>
        <p:sp>
          <p:nvSpPr>
            <p:cNvPr id="37" name="Forma libre: forma 36">
              <a:extLst>
                <a:ext uri="{FF2B5EF4-FFF2-40B4-BE49-F238E27FC236}">
                  <a16:creationId xmlns:a16="http://schemas.microsoft.com/office/drawing/2014/main" id="{EED08155-4593-47E4-BBE4-D2365764D372}"/>
                </a:ext>
              </a:extLst>
            </p:cNvPr>
            <p:cNvSpPr/>
            <p:nvPr/>
          </p:nvSpPr>
          <p:spPr>
            <a:xfrm>
              <a:off x="9939057" y="2904377"/>
              <a:ext cx="468203" cy="61070"/>
            </a:xfrm>
            <a:custGeom>
              <a:avLst/>
              <a:gdLst>
                <a:gd name="connsiteX0" fmla="*/ 15267 w 468202"/>
                <a:gd name="connsiteY0" fmla="*/ 15267 h 61069"/>
                <a:gd name="connsiteX1" fmla="*/ 463114 w 468202"/>
                <a:gd name="connsiteY1" fmla="*/ 15267 h 61069"/>
                <a:gd name="connsiteX2" fmla="*/ 463114 w 468202"/>
                <a:gd name="connsiteY2" fmla="*/ 55981 h 61069"/>
                <a:gd name="connsiteX3" fmla="*/ 15267 w 468202"/>
                <a:gd name="connsiteY3" fmla="*/ 55981 h 61069"/>
              </a:gdLst>
              <a:ahLst/>
              <a:cxnLst>
                <a:cxn ang="0">
                  <a:pos x="connsiteX0" y="connsiteY0"/>
                </a:cxn>
                <a:cxn ang="0">
                  <a:pos x="connsiteX1" y="connsiteY1"/>
                </a:cxn>
                <a:cxn ang="0">
                  <a:pos x="connsiteX2" y="connsiteY2"/>
                </a:cxn>
                <a:cxn ang="0">
                  <a:pos x="connsiteX3" y="connsiteY3"/>
                </a:cxn>
              </a:cxnLst>
              <a:rect l="l" t="t" r="r" b="b"/>
              <a:pathLst>
                <a:path w="468202" h="61069">
                  <a:moveTo>
                    <a:pt x="15267" y="15267"/>
                  </a:moveTo>
                  <a:lnTo>
                    <a:pt x="463114" y="15267"/>
                  </a:lnTo>
                  <a:lnTo>
                    <a:pt x="463114" y="55981"/>
                  </a:lnTo>
                  <a:lnTo>
                    <a:pt x="15267" y="55981"/>
                  </a:lnTo>
                  <a:close/>
                </a:path>
              </a:pathLst>
            </a:custGeom>
            <a:grpFill/>
            <a:ln w="9525" cap="flat">
              <a:noFill/>
              <a:prstDash val="solid"/>
              <a:miter/>
            </a:ln>
          </p:spPr>
          <p:txBody>
            <a:bodyPr rtlCol="0" anchor="ctr"/>
            <a:lstStyle/>
            <a:p>
              <a:endParaRPr lang="es-ES"/>
            </a:p>
          </p:txBody>
        </p:sp>
        <p:sp>
          <p:nvSpPr>
            <p:cNvPr id="38" name="Forma libre: forma 37">
              <a:extLst>
                <a:ext uri="{FF2B5EF4-FFF2-40B4-BE49-F238E27FC236}">
                  <a16:creationId xmlns:a16="http://schemas.microsoft.com/office/drawing/2014/main" id="{27D224DC-7034-4B14-972B-A48E1623E1BA}"/>
                </a:ext>
              </a:extLst>
            </p:cNvPr>
            <p:cNvSpPr/>
            <p:nvPr/>
          </p:nvSpPr>
          <p:spPr>
            <a:xfrm>
              <a:off x="9939057" y="3026517"/>
              <a:ext cx="468203" cy="61070"/>
            </a:xfrm>
            <a:custGeom>
              <a:avLst/>
              <a:gdLst>
                <a:gd name="connsiteX0" fmla="*/ 15267 w 468202"/>
                <a:gd name="connsiteY0" fmla="*/ 15267 h 61069"/>
                <a:gd name="connsiteX1" fmla="*/ 463114 w 468202"/>
                <a:gd name="connsiteY1" fmla="*/ 15267 h 61069"/>
                <a:gd name="connsiteX2" fmla="*/ 463114 w 468202"/>
                <a:gd name="connsiteY2" fmla="*/ 55981 h 61069"/>
                <a:gd name="connsiteX3" fmla="*/ 15267 w 468202"/>
                <a:gd name="connsiteY3" fmla="*/ 55981 h 61069"/>
              </a:gdLst>
              <a:ahLst/>
              <a:cxnLst>
                <a:cxn ang="0">
                  <a:pos x="connsiteX0" y="connsiteY0"/>
                </a:cxn>
                <a:cxn ang="0">
                  <a:pos x="connsiteX1" y="connsiteY1"/>
                </a:cxn>
                <a:cxn ang="0">
                  <a:pos x="connsiteX2" y="connsiteY2"/>
                </a:cxn>
                <a:cxn ang="0">
                  <a:pos x="connsiteX3" y="connsiteY3"/>
                </a:cxn>
              </a:cxnLst>
              <a:rect l="l" t="t" r="r" b="b"/>
              <a:pathLst>
                <a:path w="468202" h="61069">
                  <a:moveTo>
                    <a:pt x="15267" y="15267"/>
                  </a:moveTo>
                  <a:lnTo>
                    <a:pt x="463114" y="15267"/>
                  </a:lnTo>
                  <a:lnTo>
                    <a:pt x="463114" y="55981"/>
                  </a:lnTo>
                  <a:lnTo>
                    <a:pt x="15267" y="55981"/>
                  </a:lnTo>
                  <a:close/>
                </a:path>
              </a:pathLst>
            </a:custGeom>
            <a:grpFill/>
            <a:ln w="9525" cap="flat">
              <a:noFill/>
              <a:prstDash val="solid"/>
              <a:miter/>
            </a:ln>
          </p:spPr>
          <p:txBody>
            <a:bodyPr rtlCol="0" anchor="ctr"/>
            <a:lstStyle/>
            <a:p>
              <a:endParaRPr lang="es-ES"/>
            </a:p>
          </p:txBody>
        </p:sp>
        <p:sp>
          <p:nvSpPr>
            <p:cNvPr id="39" name="Forma libre: forma 38">
              <a:extLst>
                <a:ext uri="{FF2B5EF4-FFF2-40B4-BE49-F238E27FC236}">
                  <a16:creationId xmlns:a16="http://schemas.microsoft.com/office/drawing/2014/main" id="{6894CE67-D4B7-4573-A713-54A62D072A98}"/>
                </a:ext>
              </a:extLst>
            </p:cNvPr>
            <p:cNvSpPr/>
            <p:nvPr/>
          </p:nvSpPr>
          <p:spPr>
            <a:xfrm>
              <a:off x="9552281" y="2660097"/>
              <a:ext cx="183210" cy="81427"/>
            </a:xfrm>
            <a:custGeom>
              <a:avLst/>
              <a:gdLst>
                <a:gd name="connsiteX0" fmla="*/ 15267 w 183209"/>
                <a:gd name="connsiteY0" fmla="*/ 35624 h 81426"/>
                <a:gd name="connsiteX1" fmla="*/ 15267 w 183209"/>
                <a:gd name="connsiteY1" fmla="*/ 55981 h 81426"/>
                <a:gd name="connsiteX2" fmla="*/ 15267 w 183209"/>
                <a:gd name="connsiteY2" fmla="*/ 76337 h 81426"/>
                <a:gd name="connsiteX3" fmla="*/ 178121 w 183209"/>
                <a:gd name="connsiteY3" fmla="*/ 76337 h 81426"/>
                <a:gd name="connsiteX4" fmla="*/ 178121 w 183209"/>
                <a:gd name="connsiteY4" fmla="*/ 55981 h 81426"/>
                <a:gd name="connsiteX5" fmla="*/ 178121 w 183209"/>
                <a:gd name="connsiteY5" fmla="*/ 35624 h 81426"/>
                <a:gd name="connsiteX6" fmla="*/ 178121 w 183209"/>
                <a:gd name="connsiteY6" fmla="*/ 15267 h 81426"/>
                <a:gd name="connsiteX7" fmla="*/ 15267 w 183209"/>
                <a:gd name="connsiteY7" fmla="*/ 15267 h 81426"/>
                <a:gd name="connsiteX8" fmla="*/ 15267 w 183209"/>
                <a:gd name="connsiteY8" fmla="*/ 35624 h 81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3209" h="81426">
                  <a:moveTo>
                    <a:pt x="15267" y="35624"/>
                  </a:moveTo>
                  <a:lnTo>
                    <a:pt x="15267" y="55981"/>
                  </a:lnTo>
                  <a:lnTo>
                    <a:pt x="15267" y="76337"/>
                  </a:lnTo>
                  <a:lnTo>
                    <a:pt x="178121" y="76337"/>
                  </a:lnTo>
                  <a:lnTo>
                    <a:pt x="178121" y="55981"/>
                  </a:lnTo>
                  <a:lnTo>
                    <a:pt x="178121" y="35624"/>
                  </a:lnTo>
                  <a:lnTo>
                    <a:pt x="178121" y="15267"/>
                  </a:lnTo>
                  <a:lnTo>
                    <a:pt x="15267" y="15267"/>
                  </a:lnTo>
                  <a:lnTo>
                    <a:pt x="15267" y="35624"/>
                  </a:lnTo>
                  <a:close/>
                </a:path>
              </a:pathLst>
            </a:custGeom>
            <a:grpFill/>
            <a:ln w="9525" cap="flat">
              <a:noFill/>
              <a:prstDash val="solid"/>
              <a:miter/>
            </a:ln>
          </p:spPr>
          <p:txBody>
            <a:bodyPr rtlCol="0" anchor="ctr"/>
            <a:lstStyle/>
            <a:p>
              <a:endParaRPr lang="es-ES"/>
            </a:p>
          </p:txBody>
        </p:sp>
      </p:grpSp>
    </p:spTree>
    <p:extLst>
      <p:ext uri="{BB962C8B-B14F-4D97-AF65-F5344CB8AC3E}">
        <p14:creationId xmlns:p14="http://schemas.microsoft.com/office/powerpoint/2010/main" val="3001274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0-#ppt_w/2"/>
                                          </p:val>
                                        </p:tav>
                                        <p:tav tm="100000">
                                          <p:val>
                                            <p:strVal val="#ppt_x"/>
                                          </p:val>
                                        </p:tav>
                                      </p:tavLst>
                                    </p:anim>
                                    <p:anim calcmode="lin" valueType="num">
                                      <p:cBhvr additive="base">
                                        <p:cTn id="8" dur="10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10" presetClass="entr" presetSubtype="0" fill="hold" grpId="0" nodeType="after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1000"/>
                                        <p:tgtEl>
                                          <p:spTgt spid="30"/>
                                        </p:tgtEl>
                                      </p:cBhvr>
                                    </p:animEffect>
                                  </p:childTnLst>
                                </p:cTn>
                              </p:par>
                            </p:childTnLst>
                          </p:cTn>
                        </p:par>
                        <p:par>
                          <p:cTn id="13" fill="hold">
                            <p:stCondLst>
                              <p:cond delay="2000"/>
                            </p:stCondLst>
                            <p:childTnLst>
                              <p:par>
                                <p:cTn id="14" presetID="10" presetClass="entr" presetSubtype="0" fill="hold" grpId="0" nodeType="afterEffect">
                                  <p:stCondLst>
                                    <p:cond delay="0"/>
                                  </p:stCondLst>
                                  <p:childTnLst>
                                    <p:set>
                                      <p:cBhvr>
                                        <p:cTn id="15" dur="1" fill="hold">
                                          <p:stCondLst>
                                            <p:cond delay="0"/>
                                          </p:stCondLst>
                                        </p:cTn>
                                        <p:tgtEl>
                                          <p:spTgt spid="6">
                                            <p:txEl>
                                              <p:pRg st="0" end="0"/>
                                            </p:txEl>
                                          </p:spTgt>
                                        </p:tgtEl>
                                        <p:attrNameLst>
                                          <p:attrName>style.visibility</p:attrName>
                                        </p:attrNameLst>
                                      </p:cBhvr>
                                      <p:to>
                                        <p:strVal val="visible"/>
                                      </p:to>
                                    </p:set>
                                    <p:animEffect transition="in" filter="fade">
                                      <p:cBhvr>
                                        <p:cTn id="16" dur="500"/>
                                        <p:tgtEl>
                                          <p:spTgt spid="6">
                                            <p:txEl>
                                              <p:pRg st="0" end="0"/>
                                            </p:txEl>
                                          </p:spTgt>
                                        </p:tgtEl>
                                      </p:cBhvr>
                                    </p:animEffect>
                                  </p:childTnLst>
                                </p:cTn>
                              </p:par>
                            </p:childTnLst>
                          </p:cTn>
                        </p:par>
                        <p:par>
                          <p:cTn id="17" fill="hold">
                            <p:stCondLst>
                              <p:cond delay="2500"/>
                            </p:stCondLst>
                            <p:childTnLst>
                              <p:par>
                                <p:cTn id="18" presetID="10" presetClass="entr" presetSubtype="0" fill="hold" grpId="0" nodeType="afterEffect">
                                  <p:stCondLst>
                                    <p:cond delay="0"/>
                                  </p:stCondLst>
                                  <p:childTnLst>
                                    <p:set>
                                      <p:cBhvr>
                                        <p:cTn id="19" dur="1" fill="hold">
                                          <p:stCondLst>
                                            <p:cond delay="0"/>
                                          </p:stCondLst>
                                        </p:cTn>
                                        <p:tgtEl>
                                          <p:spTgt spid="6">
                                            <p:txEl>
                                              <p:pRg st="1" end="1"/>
                                            </p:txEl>
                                          </p:spTgt>
                                        </p:tgtEl>
                                        <p:attrNameLst>
                                          <p:attrName>style.visibility</p:attrName>
                                        </p:attrNameLst>
                                      </p:cBhvr>
                                      <p:to>
                                        <p:strVal val="visible"/>
                                      </p:to>
                                    </p:set>
                                    <p:animEffect transition="in" filter="fade">
                                      <p:cBhvr>
                                        <p:cTn id="20" dur="500"/>
                                        <p:tgtEl>
                                          <p:spTgt spid="6">
                                            <p:txEl>
                                              <p:pRg st="1" end="1"/>
                                            </p:txEl>
                                          </p:spTgt>
                                        </p:tgtEl>
                                      </p:cBhvr>
                                    </p:animEffect>
                                  </p:childTnLst>
                                </p:cTn>
                              </p:par>
                            </p:childTnLst>
                          </p:cTn>
                        </p:par>
                        <p:par>
                          <p:cTn id="21" fill="hold">
                            <p:stCondLst>
                              <p:cond delay="3000"/>
                            </p:stCondLst>
                            <p:childTnLst>
                              <p:par>
                                <p:cTn id="22" presetID="10" presetClass="entr" presetSubtype="0" fill="hold" grpId="0" nodeType="afterEffect">
                                  <p:stCondLst>
                                    <p:cond delay="0"/>
                                  </p:stCondLst>
                                  <p:childTnLst>
                                    <p:set>
                                      <p:cBhvr>
                                        <p:cTn id="23" dur="1" fill="hold">
                                          <p:stCondLst>
                                            <p:cond delay="0"/>
                                          </p:stCondLst>
                                        </p:cTn>
                                        <p:tgtEl>
                                          <p:spTgt spid="6">
                                            <p:txEl>
                                              <p:pRg st="2" end="2"/>
                                            </p:txEl>
                                          </p:spTgt>
                                        </p:tgtEl>
                                        <p:attrNameLst>
                                          <p:attrName>style.visibility</p:attrName>
                                        </p:attrNameLst>
                                      </p:cBhvr>
                                      <p:to>
                                        <p:strVal val="visible"/>
                                      </p:to>
                                    </p:set>
                                    <p:animEffect transition="in" filter="fade">
                                      <p:cBhvr>
                                        <p:cTn id="24" dur="500"/>
                                        <p:tgtEl>
                                          <p:spTgt spid="6">
                                            <p:txEl>
                                              <p:pRg st="2" end="2"/>
                                            </p:txEl>
                                          </p:spTgt>
                                        </p:tgtEl>
                                      </p:cBhvr>
                                    </p:animEffect>
                                  </p:childTnLst>
                                </p:cTn>
                              </p:par>
                            </p:childTnLst>
                          </p:cTn>
                        </p:par>
                        <p:par>
                          <p:cTn id="25" fill="hold">
                            <p:stCondLst>
                              <p:cond delay="3500"/>
                            </p:stCondLst>
                            <p:childTnLst>
                              <p:par>
                                <p:cTn id="26" presetID="10" presetClass="entr" presetSubtype="0" fill="hold" grpId="0" nodeType="after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1000"/>
                                        <p:tgtEl>
                                          <p:spTgt spid="9"/>
                                        </p:tgtEl>
                                      </p:cBhvr>
                                    </p:animEffect>
                                  </p:childTnLst>
                                </p:cTn>
                              </p:par>
                            </p:childTnLst>
                          </p:cTn>
                        </p:par>
                        <p:par>
                          <p:cTn id="29" fill="hold">
                            <p:stCondLst>
                              <p:cond delay="4500"/>
                            </p:stCondLst>
                            <p:childTnLst>
                              <p:par>
                                <p:cTn id="30" presetID="10" presetClass="entr" presetSubtype="0" fill="hold" grpId="0" nodeType="after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1000"/>
                                        <p:tgtEl>
                                          <p:spTgt spid="8"/>
                                        </p:tgtEl>
                                      </p:cBhvr>
                                    </p:animEffect>
                                  </p:childTnLst>
                                </p:cTn>
                              </p:par>
                            </p:childTnLst>
                          </p:cTn>
                        </p:par>
                        <p:par>
                          <p:cTn id="33" fill="hold">
                            <p:stCondLst>
                              <p:cond delay="5500"/>
                            </p:stCondLst>
                            <p:childTnLst>
                              <p:par>
                                <p:cTn id="34" presetID="10" presetClass="entr" presetSubtype="0" fill="hold" nodeType="afterEffect">
                                  <p:stCondLst>
                                    <p:cond delay="0"/>
                                  </p:stCondLst>
                                  <p:childTnLst>
                                    <p:set>
                                      <p:cBhvr>
                                        <p:cTn id="35" dur="1" fill="hold">
                                          <p:stCondLst>
                                            <p:cond delay="0"/>
                                          </p:stCondLst>
                                        </p:cTn>
                                        <p:tgtEl>
                                          <p:spTgt spid="31"/>
                                        </p:tgtEl>
                                        <p:attrNameLst>
                                          <p:attrName>style.visibility</p:attrName>
                                        </p:attrNameLst>
                                      </p:cBhvr>
                                      <p:to>
                                        <p:strVal val="visible"/>
                                      </p:to>
                                    </p:set>
                                    <p:animEffect transition="in" filter="fade">
                                      <p:cBhvr>
                                        <p:cTn id="36" dur="1000"/>
                                        <p:tgtEl>
                                          <p:spTgt spid="31"/>
                                        </p:tgtEl>
                                      </p:cBhvr>
                                    </p:animEffect>
                                  </p:childTnLst>
                                </p:cTn>
                              </p:par>
                            </p:childTnLst>
                          </p:cTn>
                        </p:par>
                        <p:par>
                          <p:cTn id="37" fill="hold">
                            <p:stCondLst>
                              <p:cond delay="6500"/>
                            </p:stCondLst>
                            <p:childTnLst>
                              <p:par>
                                <p:cTn id="38" presetID="10" presetClass="entr" presetSubtype="0" fill="hold" grpId="0" nodeType="after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fade">
                                      <p:cBhvr>
                                        <p:cTn id="40"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uiExpand="1" build="p"/>
      <p:bldP spid="8" grpId="0"/>
      <p:bldP spid="9" grpId="0" animBg="1"/>
      <p:bldP spid="10" grpId="0"/>
      <p:bldP spid="3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Imagen 20">
            <a:extLst>
              <a:ext uri="{FF2B5EF4-FFF2-40B4-BE49-F238E27FC236}">
                <a16:creationId xmlns:a16="http://schemas.microsoft.com/office/drawing/2014/main" id="{18179F5D-E9C3-16CA-1336-BC47B3AD9808}"/>
              </a:ext>
            </a:extLst>
          </p:cNvPr>
          <p:cNvPicPr>
            <a:picLocks noChangeAspect="1"/>
          </p:cNvPicPr>
          <p:nvPr/>
        </p:nvPicPr>
        <p:blipFill>
          <a:blip r:embed="rId2"/>
          <a:stretch>
            <a:fillRect/>
          </a:stretch>
        </p:blipFill>
        <p:spPr>
          <a:xfrm>
            <a:off x="2786156" y="2329676"/>
            <a:ext cx="8389843" cy="452167"/>
          </a:xfrm>
          <a:prstGeom prst="rect">
            <a:avLst/>
          </a:prstGeom>
        </p:spPr>
      </p:pic>
      <p:sp>
        <p:nvSpPr>
          <p:cNvPr id="14" name="Rectángulo 13">
            <a:extLst>
              <a:ext uri="{FF2B5EF4-FFF2-40B4-BE49-F238E27FC236}">
                <a16:creationId xmlns:a16="http://schemas.microsoft.com/office/drawing/2014/main" id="{75FED1A5-59EE-4A0E-BBFC-11DAED00AA55}"/>
              </a:ext>
            </a:extLst>
          </p:cNvPr>
          <p:cNvSpPr/>
          <p:nvPr/>
        </p:nvSpPr>
        <p:spPr>
          <a:xfrm>
            <a:off x="-4627" y="-9072"/>
            <a:ext cx="2126268" cy="6867072"/>
          </a:xfrm>
          <a:prstGeom prst="rect">
            <a:avLst/>
          </a:prstGeom>
          <a:solidFill>
            <a:srgbClr val="F9CF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7" name="Rectángulo 6">
            <a:extLst>
              <a:ext uri="{FF2B5EF4-FFF2-40B4-BE49-F238E27FC236}">
                <a16:creationId xmlns:a16="http://schemas.microsoft.com/office/drawing/2014/main" id="{FD77F25F-87C1-4FEA-BFEA-9BB4624CF0B1}"/>
              </a:ext>
            </a:extLst>
          </p:cNvPr>
          <p:cNvSpPr/>
          <p:nvPr/>
        </p:nvSpPr>
        <p:spPr>
          <a:xfrm>
            <a:off x="3202473" y="4695877"/>
            <a:ext cx="2318134" cy="1107996"/>
          </a:xfrm>
          <a:prstGeom prst="rect">
            <a:avLst/>
          </a:prstGeom>
        </p:spPr>
        <p:txBody>
          <a:bodyPr wrap="square">
            <a:spAutoFit/>
          </a:bodyPr>
          <a:lstStyle/>
          <a:p>
            <a:r>
              <a:rPr lang="en-GB" sz="1100" dirty="0"/>
              <a:t>*</a:t>
            </a:r>
            <a:r>
              <a:rPr lang="en-GB" sz="1100" b="1" i="1" dirty="0"/>
              <a:t>High-value data: </a:t>
            </a:r>
            <a:r>
              <a:rPr lang="en-GB" sz="1100" i="1" dirty="0"/>
              <a:t>data with a high potential to generate 'benefits for society, the environment and the economy' (geospatial, environmental, statistical, meteorological, business and mobility data</a:t>
            </a:r>
            <a:r>
              <a:rPr lang="en-GB" sz="1100" b="1" i="1" dirty="0"/>
              <a:t> </a:t>
            </a:r>
            <a:r>
              <a:rPr lang="en-GB" sz="1100" dirty="0"/>
              <a:t>).</a:t>
            </a:r>
          </a:p>
        </p:txBody>
      </p:sp>
      <p:sp>
        <p:nvSpPr>
          <p:cNvPr id="2" name="Título 1">
            <a:extLst>
              <a:ext uri="{FF2B5EF4-FFF2-40B4-BE49-F238E27FC236}">
                <a16:creationId xmlns:a16="http://schemas.microsoft.com/office/drawing/2014/main" id="{8E95E751-FA41-428D-9920-7CB0D45D878D}"/>
              </a:ext>
            </a:extLst>
          </p:cNvPr>
          <p:cNvSpPr>
            <a:spLocks noGrp="1"/>
          </p:cNvSpPr>
          <p:nvPr>
            <p:ph type="title"/>
          </p:nvPr>
        </p:nvSpPr>
        <p:spPr>
          <a:xfrm>
            <a:off x="2841278" y="502047"/>
            <a:ext cx="8238041" cy="933528"/>
          </a:xfrm>
        </p:spPr>
        <p:txBody>
          <a:bodyPr/>
          <a:lstStyle/>
          <a:p>
            <a:pPr algn="l"/>
            <a:r>
              <a:rPr lang="en-GB" sz="3000" b="0">
                <a:solidFill>
                  <a:srgbClr val="0E2F62"/>
                </a:solidFill>
              </a:rPr>
              <a:t>OPEN DATA IN </a:t>
            </a:r>
            <a:br>
              <a:rPr lang="en-GB" sz="3000" b="0">
                <a:solidFill>
                  <a:srgbClr val="0E2F62"/>
                </a:solidFill>
              </a:rPr>
            </a:br>
            <a:r>
              <a:rPr lang="en-GB" sz="3000">
                <a:solidFill>
                  <a:srgbClr val="0E2F62"/>
                </a:solidFill>
              </a:rPr>
              <a:t>EUROPEAN AND SPANISH LEGISLATION</a:t>
            </a:r>
          </a:p>
        </p:txBody>
      </p:sp>
      <p:sp>
        <p:nvSpPr>
          <p:cNvPr id="3" name="Marcador de texto 2">
            <a:extLst>
              <a:ext uri="{FF2B5EF4-FFF2-40B4-BE49-F238E27FC236}">
                <a16:creationId xmlns:a16="http://schemas.microsoft.com/office/drawing/2014/main" id="{E547C0C9-E3FB-4AF2-A35F-CCA17178F5DC}"/>
              </a:ext>
            </a:extLst>
          </p:cNvPr>
          <p:cNvSpPr>
            <a:spLocks noGrp="1"/>
          </p:cNvSpPr>
          <p:nvPr>
            <p:ph type="body" sz="quarter" idx="10"/>
          </p:nvPr>
        </p:nvSpPr>
        <p:spPr>
          <a:xfrm>
            <a:off x="226088" y="1778951"/>
            <a:ext cx="1757785" cy="3065161"/>
          </a:xfrm>
        </p:spPr>
        <p:txBody>
          <a:bodyPr/>
          <a:lstStyle/>
          <a:p>
            <a:pPr algn="l"/>
            <a:r>
              <a:rPr lang="en-GB" sz="1400" b="0">
                <a:solidFill>
                  <a:srgbClr val="0E2F62"/>
                </a:solidFill>
              </a:rPr>
              <a:t>Through </a:t>
            </a:r>
            <a:r>
              <a:rPr lang="en-GB" sz="1400">
                <a:solidFill>
                  <a:srgbClr val="0E2F62"/>
                </a:solidFill>
              </a:rPr>
              <a:t>directive 2019/1024, </a:t>
            </a:r>
            <a:r>
              <a:rPr lang="en-GB" sz="1400" b="0">
                <a:solidFill>
                  <a:srgbClr val="0E2F62"/>
                </a:solidFill>
              </a:rPr>
              <a:t>Europe calls for the principle of </a:t>
            </a:r>
            <a:r>
              <a:rPr lang="en-GB" sz="1400">
                <a:solidFill>
                  <a:srgbClr val="0E2F62"/>
                </a:solidFill>
              </a:rPr>
              <a:t>"open by design and by default",</a:t>
            </a:r>
            <a:r>
              <a:rPr lang="en-GB" sz="1400" b="0">
                <a:solidFill>
                  <a:srgbClr val="0E2F62"/>
                </a:solidFill>
              </a:rPr>
              <a:t> ensuring public security and the protection of personal data</a:t>
            </a:r>
            <a:r>
              <a:rPr lang="en-GB" sz="1400">
                <a:solidFill>
                  <a:srgbClr val="0E2F62"/>
                </a:solidFill>
              </a:rPr>
              <a:t>.</a:t>
            </a:r>
            <a:r>
              <a:rPr lang="en-GB" sz="1400" b="0">
                <a:solidFill>
                  <a:srgbClr val="0E2F62"/>
                </a:solidFill>
              </a:rPr>
              <a:t> </a:t>
            </a:r>
          </a:p>
          <a:p>
            <a:pPr algn="l"/>
            <a:r>
              <a:rPr lang="en-GB" sz="1400">
                <a:solidFill>
                  <a:srgbClr val="0E2F62"/>
                </a:solidFill>
              </a:rPr>
              <a:t>Spain follows the recommendation by following the same principles.</a:t>
            </a:r>
          </a:p>
          <a:p>
            <a:pPr algn="l"/>
            <a:endParaRPr lang="es-ES" dirty="0">
              <a:solidFill>
                <a:srgbClr val="0E2F62"/>
              </a:solidFill>
            </a:endParaRPr>
          </a:p>
        </p:txBody>
      </p:sp>
      <p:sp>
        <p:nvSpPr>
          <p:cNvPr id="4" name="Marcador de texto 3">
            <a:extLst>
              <a:ext uri="{FF2B5EF4-FFF2-40B4-BE49-F238E27FC236}">
                <a16:creationId xmlns:a16="http://schemas.microsoft.com/office/drawing/2014/main" id="{39A61F14-9D19-465F-948D-FE6ED4796CDE}"/>
              </a:ext>
            </a:extLst>
          </p:cNvPr>
          <p:cNvSpPr>
            <a:spLocks noGrp="1"/>
          </p:cNvSpPr>
          <p:nvPr>
            <p:ph type="body" sz="quarter" idx="11"/>
          </p:nvPr>
        </p:nvSpPr>
        <p:spPr>
          <a:xfrm>
            <a:off x="3207973" y="2903557"/>
            <a:ext cx="2164642" cy="1540030"/>
          </a:xfrm>
        </p:spPr>
        <p:txBody>
          <a:bodyPr/>
          <a:lstStyle/>
          <a:p>
            <a:pPr algn="l"/>
            <a:r>
              <a:rPr lang="en-GB" sz="1400">
                <a:solidFill>
                  <a:schemeClr val="tx1"/>
                </a:solidFill>
              </a:rPr>
              <a:t>Widespread authorisation to </a:t>
            </a:r>
            <a:r>
              <a:rPr lang="en-GB" sz="1400" b="1">
                <a:solidFill>
                  <a:schemeClr val="tx1"/>
                </a:solidFill>
              </a:rPr>
              <a:t>re-use data associated </a:t>
            </a:r>
            <a:r>
              <a:rPr lang="en-GB" sz="1400">
                <a:solidFill>
                  <a:schemeClr val="tx1"/>
                </a:solidFill>
              </a:rPr>
              <a:t>with services provided or funded by the public sector (transport, research, etc.).</a:t>
            </a:r>
          </a:p>
          <a:p>
            <a:pPr algn="l"/>
            <a:endParaRPr lang="es-ES" sz="1600" dirty="0">
              <a:solidFill>
                <a:schemeClr val="tx1"/>
              </a:solidFill>
            </a:endParaRPr>
          </a:p>
        </p:txBody>
      </p:sp>
      <p:sp>
        <p:nvSpPr>
          <p:cNvPr id="8" name="Marcador de texto 3">
            <a:extLst>
              <a:ext uri="{FF2B5EF4-FFF2-40B4-BE49-F238E27FC236}">
                <a16:creationId xmlns:a16="http://schemas.microsoft.com/office/drawing/2014/main" id="{5638DB70-C401-4C7B-AB4D-678AA7ADC5B4}"/>
              </a:ext>
            </a:extLst>
          </p:cNvPr>
          <p:cNvSpPr txBox="1">
            <a:spLocks/>
          </p:cNvSpPr>
          <p:nvPr/>
        </p:nvSpPr>
        <p:spPr>
          <a:xfrm>
            <a:off x="5658375" y="2927136"/>
            <a:ext cx="2650918" cy="2415368"/>
          </a:xfrm>
          <a:prstGeom prst="rect">
            <a:avLst/>
          </a:prstGeom>
        </p:spPr>
        <p:txBody>
          <a:bodyPr/>
          <a:lstStyle>
            <a:lvl1pPr marL="0" indent="0" algn="ctr" defTabSz="914400" rtl="0" eaLnBrk="1" latinLnBrk="0" hangingPunct="1">
              <a:lnSpc>
                <a:spcPct val="90000"/>
              </a:lnSpc>
              <a:spcBef>
                <a:spcPts val="1000"/>
              </a:spcBef>
              <a:buFontTx/>
              <a:buNone/>
              <a:defRPr sz="1800" b="0" kern="1200">
                <a:solidFill>
                  <a:schemeClr val="tx1">
                    <a:lumMod val="65000"/>
                    <a:lumOff val="35000"/>
                  </a:schemeClr>
                </a:solidFill>
                <a:latin typeface="Calibri" panose="020F0502020204030204" pitchFamily="34" charset="0"/>
                <a:ea typeface="+mn-ea"/>
                <a:cs typeface="Calibri" panose="020F0502020204030204" pitchFamily="34" charset="0"/>
              </a:defRPr>
            </a:lvl1pPr>
            <a:lvl2pPr marL="457200" indent="0" algn="ctr" defTabSz="914400" rtl="0" eaLnBrk="1" latinLnBrk="0" hangingPunct="1">
              <a:lnSpc>
                <a:spcPct val="90000"/>
              </a:lnSpc>
              <a:spcBef>
                <a:spcPts val="500"/>
              </a:spcBef>
              <a:buFontTx/>
              <a:buNone/>
              <a:defRPr sz="1800" kern="1200">
                <a:solidFill>
                  <a:schemeClr val="tx1">
                    <a:lumMod val="65000"/>
                    <a:lumOff val="35000"/>
                  </a:schemeClr>
                </a:solidFill>
                <a:latin typeface="+mn-lt"/>
                <a:ea typeface="+mn-ea"/>
                <a:cs typeface="+mn-cs"/>
              </a:defRPr>
            </a:lvl2pPr>
            <a:lvl3pPr marL="914400" indent="0" algn="ctr" defTabSz="914400" rtl="0" eaLnBrk="1" latinLnBrk="0" hangingPunct="1">
              <a:lnSpc>
                <a:spcPct val="90000"/>
              </a:lnSpc>
              <a:spcBef>
                <a:spcPts val="500"/>
              </a:spcBef>
              <a:buFontTx/>
              <a:buNone/>
              <a:defRPr sz="1800" kern="1200">
                <a:solidFill>
                  <a:schemeClr val="tx1">
                    <a:lumMod val="65000"/>
                    <a:lumOff val="35000"/>
                  </a:schemeClr>
                </a:solidFill>
                <a:latin typeface="+mn-lt"/>
                <a:ea typeface="+mn-ea"/>
                <a:cs typeface="+mn-cs"/>
              </a:defRPr>
            </a:lvl3pPr>
            <a:lvl4pPr marL="1371600" indent="0" algn="ctr" defTabSz="914400" rtl="0" eaLnBrk="1" latinLnBrk="0" hangingPunct="1">
              <a:lnSpc>
                <a:spcPct val="90000"/>
              </a:lnSpc>
              <a:spcBef>
                <a:spcPts val="500"/>
              </a:spcBef>
              <a:buFontTx/>
              <a:buNone/>
              <a:defRPr sz="1800" kern="1200">
                <a:solidFill>
                  <a:schemeClr val="tx1">
                    <a:lumMod val="65000"/>
                    <a:lumOff val="35000"/>
                  </a:schemeClr>
                </a:solidFill>
                <a:latin typeface="+mn-lt"/>
                <a:ea typeface="+mn-ea"/>
                <a:cs typeface="+mn-cs"/>
              </a:defRPr>
            </a:lvl4pPr>
            <a:lvl5pPr marL="1828800" indent="0" algn="ctr" defTabSz="914400" rtl="0" eaLnBrk="1" latinLnBrk="0" hangingPunct="1">
              <a:lnSpc>
                <a:spcPct val="90000"/>
              </a:lnSpc>
              <a:spcBef>
                <a:spcPts val="500"/>
              </a:spcBef>
              <a:buFontTx/>
              <a:buNone/>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GB" sz="1400">
                <a:solidFill>
                  <a:schemeClr val="tx1"/>
                </a:solidFill>
              </a:rPr>
              <a:t>Special focus on </a:t>
            </a:r>
            <a:r>
              <a:rPr lang="en-GB" sz="1400" b="1">
                <a:solidFill>
                  <a:schemeClr val="tx1"/>
                </a:solidFill>
              </a:rPr>
              <a:t>dynamic and high-value data*: </a:t>
            </a:r>
          </a:p>
          <a:p>
            <a:pPr marL="285750" indent="-285750" algn="l">
              <a:lnSpc>
                <a:spcPct val="100000"/>
              </a:lnSpc>
              <a:spcBef>
                <a:spcPts val="600"/>
              </a:spcBef>
              <a:buFont typeface="Arial" panose="020B0604020202020204" pitchFamily="34" charset="0"/>
              <a:buChar char="•"/>
            </a:pPr>
            <a:r>
              <a:rPr lang="en-GB" sz="1400">
                <a:solidFill>
                  <a:schemeClr val="tx1"/>
                </a:solidFill>
              </a:rPr>
              <a:t>Machine-readable</a:t>
            </a:r>
          </a:p>
          <a:p>
            <a:pPr marL="285750" indent="-285750" algn="l">
              <a:lnSpc>
                <a:spcPct val="100000"/>
              </a:lnSpc>
              <a:spcBef>
                <a:spcPts val="600"/>
              </a:spcBef>
              <a:buFont typeface="Arial" panose="020B0604020202020204" pitchFamily="34" charset="0"/>
              <a:buChar char="•"/>
            </a:pPr>
            <a:r>
              <a:rPr lang="en-GB" sz="1400">
                <a:solidFill>
                  <a:schemeClr val="tx1"/>
                </a:solidFill>
              </a:rPr>
              <a:t>Provided through API</a:t>
            </a:r>
          </a:p>
          <a:p>
            <a:pPr marL="285750" indent="-285750" algn="l">
              <a:lnSpc>
                <a:spcPct val="100000"/>
              </a:lnSpc>
              <a:spcBef>
                <a:spcPts val="600"/>
              </a:spcBef>
              <a:buFont typeface="Arial" panose="020B0604020202020204" pitchFamily="34" charset="0"/>
              <a:buChar char="•"/>
            </a:pPr>
            <a:r>
              <a:rPr lang="en-GB" sz="1400">
                <a:solidFill>
                  <a:schemeClr val="tx1"/>
                </a:solidFill>
              </a:rPr>
              <a:t>Provided by bulk download</a:t>
            </a:r>
          </a:p>
        </p:txBody>
      </p:sp>
      <p:sp>
        <p:nvSpPr>
          <p:cNvPr id="9" name="Marcador de texto 3">
            <a:extLst>
              <a:ext uri="{FF2B5EF4-FFF2-40B4-BE49-F238E27FC236}">
                <a16:creationId xmlns:a16="http://schemas.microsoft.com/office/drawing/2014/main" id="{C571E3D0-BDB6-4988-9858-F03DB3B0E687}"/>
              </a:ext>
            </a:extLst>
          </p:cNvPr>
          <p:cNvSpPr txBox="1">
            <a:spLocks/>
          </p:cNvSpPr>
          <p:nvPr/>
        </p:nvSpPr>
        <p:spPr>
          <a:xfrm>
            <a:off x="8661640" y="2903557"/>
            <a:ext cx="1828496" cy="1072548"/>
          </a:xfrm>
          <a:prstGeom prst="rect">
            <a:avLst/>
          </a:prstGeom>
        </p:spPr>
        <p:txBody>
          <a:bodyPr/>
          <a:lstStyle>
            <a:lvl1pPr marL="0" indent="0" algn="ctr" defTabSz="914400" rtl="0" eaLnBrk="1" latinLnBrk="0" hangingPunct="1">
              <a:lnSpc>
                <a:spcPct val="90000"/>
              </a:lnSpc>
              <a:spcBef>
                <a:spcPts val="1000"/>
              </a:spcBef>
              <a:buFontTx/>
              <a:buNone/>
              <a:defRPr sz="1800" b="0" kern="1200">
                <a:solidFill>
                  <a:schemeClr val="tx1">
                    <a:lumMod val="65000"/>
                    <a:lumOff val="35000"/>
                  </a:schemeClr>
                </a:solidFill>
                <a:latin typeface="Calibri" panose="020F0502020204030204" pitchFamily="34" charset="0"/>
                <a:ea typeface="+mn-ea"/>
                <a:cs typeface="Calibri" panose="020F0502020204030204" pitchFamily="34" charset="0"/>
              </a:defRPr>
            </a:lvl1pPr>
            <a:lvl2pPr marL="457200" indent="0" algn="ctr" defTabSz="914400" rtl="0" eaLnBrk="1" latinLnBrk="0" hangingPunct="1">
              <a:lnSpc>
                <a:spcPct val="90000"/>
              </a:lnSpc>
              <a:spcBef>
                <a:spcPts val="500"/>
              </a:spcBef>
              <a:buFontTx/>
              <a:buNone/>
              <a:defRPr sz="1800" kern="1200">
                <a:solidFill>
                  <a:schemeClr val="tx1">
                    <a:lumMod val="65000"/>
                    <a:lumOff val="35000"/>
                  </a:schemeClr>
                </a:solidFill>
                <a:latin typeface="+mn-lt"/>
                <a:ea typeface="+mn-ea"/>
                <a:cs typeface="+mn-cs"/>
              </a:defRPr>
            </a:lvl2pPr>
            <a:lvl3pPr marL="914400" indent="0" algn="ctr" defTabSz="914400" rtl="0" eaLnBrk="1" latinLnBrk="0" hangingPunct="1">
              <a:lnSpc>
                <a:spcPct val="90000"/>
              </a:lnSpc>
              <a:spcBef>
                <a:spcPts val="500"/>
              </a:spcBef>
              <a:buFontTx/>
              <a:buNone/>
              <a:defRPr sz="1800" kern="1200">
                <a:solidFill>
                  <a:schemeClr val="tx1">
                    <a:lumMod val="65000"/>
                    <a:lumOff val="35000"/>
                  </a:schemeClr>
                </a:solidFill>
                <a:latin typeface="+mn-lt"/>
                <a:ea typeface="+mn-ea"/>
                <a:cs typeface="+mn-cs"/>
              </a:defRPr>
            </a:lvl3pPr>
            <a:lvl4pPr marL="1371600" indent="0" algn="ctr" defTabSz="914400" rtl="0" eaLnBrk="1" latinLnBrk="0" hangingPunct="1">
              <a:lnSpc>
                <a:spcPct val="90000"/>
              </a:lnSpc>
              <a:spcBef>
                <a:spcPts val="500"/>
              </a:spcBef>
              <a:buFontTx/>
              <a:buNone/>
              <a:defRPr sz="1800" kern="1200">
                <a:solidFill>
                  <a:schemeClr val="tx1">
                    <a:lumMod val="65000"/>
                    <a:lumOff val="35000"/>
                  </a:schemeClr>
                </a:solidFill>
                <a:latin typeface="+mn-lt"/>
                <a:ea typeface="+mn-ea"/>
                <a:cs typeface="+mn-cs"/>
              </a:defRPr>
            </a:lvl4pPr>
            <a:lvl5pPr marL="1828800" indent="0" algn="ctr" defTabSz="914400" rtl="0" eaLnBrk="1" latinLnBrk="0" hangingPunct="1">
              <a:lnSpc>
                <a:spcPct val="90000"/>
              </a:lnSpc>
              <a:spcBef>
                <a:spcPts val="500"/>
              </a:spcBef>
              <a:buFontTx/>
              <a:buNone/>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GB" sz="1400" b="1">
                <a:solidFill>
                  <a:schemeClr val="tx1"/>
                </a:solidFill>
              </a:rPr>
              <a:t>Free reuse </a:t>
            </a:r>
            <a:r>
              <a:rPr lang="en-GB" sz="1400">
                <a:solidFill>
                  <a:schemeClr val="tx1"/>
                </a:solidFill>
              </a:rPr>
              <a:t>by default and  </a:t>
            </a:r>
            <a:r>
              <a:rPr lang="en-GB" sz="1400" b="1">
                <a:solidFill>
                  <a:schemeClr val="tx1"/>
                </a:solidFill>
              </a:rPr>
              <a:t>transparency</a:t>
            </a:r>
            <a:r>
              <a:rPr lang="en-GB" sz="1400">
                <a:solidFill>
                  <a:schemeClr val="tx1"/>
                </a:solidFill>
              </a:rPr>
              <a:t> on possible exclusive agreements.</a:t>
            </a:r>
          </a:p>
        </p:txBody>
      </p:sp>
      <p:sp>
        <p:nvSpPr>
          <p:cNvPr id="17" name="Marcador de texto 3">
            <a:extLst>
              <a:ext uri="{FF2B5EF4-FFF2-40B4-BE49-F238E27FC236}">
                <a16:creationId xmlns:a16="http://schemas.microsoft.com/office/drawing/2014/main" id="{69FCD7F4-D1CB-4E39-A173-0C5F59BC2EF7}"/>
              </a:ext>
            </a:extLst>
          </p:cNvPr>
          <p:cNvSpPr txBox="1">
            <a:spLocks/>
          </p:cNvSpPr>
          <p:nvPr/>
        </p:nvSpPr>
        <p:spPr>
          <a:xfrm>
            <a:off x="3231360" y="2422992"/>
            <a:ext cx="2106868" cy="270089"/>
          </a:xfrm>
          <a:prstGeom prst="rect">
            <a:avLst/>
          </a:prstGeom>
        </p:spPr>
        <p:txBody>
          <a:bodyPr/>
          <a:lstStyle>
            <a:lvl1pPr marL="0" indent="0" algn="ctr" defTabSz="914400" rtl="0" eaLnBrk="1" latinLnBrk="0" hangingPunct="1">
              <a:lnSpc>
                <a:spcPct val="90000"/>
              </a:lnSpc>
              <a:spcBef>
                <a:spcPts val="1000"/>
              </a:spcBef>
              <a:buFontTx/>
              <a:buNone/>
              <a:defRPr sz="1800" b="0" kern="1200">
                <a:solidFill>
                  <a:schemeClr val="tx1">
                    <a:lumMod val="65000"/>
                    <a:lumOff val="35000"/>
                  </a:schemeClr>
                </a:solidFill>
                <a:latin typeface="Calibri" panose="020F0502020204030204" pitchFamily="34" charset="0"/>
                <a:ea typeface="+mn-ea"/>
                <a:cs typeface="Calibri" panose="020F0502020204030204" pitchFamily="34" charset="0"/>
              </a:defRPr>
            </a:lvl1pPr>
            <a:lvl2pPr marL="457200" indent="0" algn="ctr" defTabSz="914400" rtl="0" eaLnBrk="1" latinLnBrk="0" hangingPunct="1">
              <a:lnSpc>
                <a:spcPct val="90000"/>
              </a:lnSpc>
              <a:spcBef>
                <a:spcPts val="500"/>
              </a:spcBef>
              <a:buFontTx/>
              <a:buNone/>
              <a:defRPr sz="1800" kern="1200">
                <a:solidFill>
                  <a:schemeClr val="tx1">
                    <a:lumMod val="65000"/>
                    <a:lumOff val="35000"/>
                  </a:schemeClr>
                </a:solidFill>
                <a:latin typeface="+mn-lt"/>
                <a:ea typeface="+mn-ea"/>
                <a:cs typeface="+mn-cs"/>
              </a:defRPr>
            </a:lvl2pPr>
            <a:lvl3pPr marL="914400" indent="0" algn="ctr" defTabSz="914400" rtl="0" eaLnBrk="1" latinLnBrk="0" hangingPunct="1">
              <a:lnSpc>
                <a:spcPct val="90000"/>
              </a:lnSpc>
              <a:spcBef>
                <a:spcPts val="500"/>
              </a:spcBef>
              <a:buFontTx/>
              <a:buNone/>
              <a:defRPr sz="1800" kern="1200">
                <a:solidFill>
                  <a:schemeClr val="tx1">
                    <a:lumMod val="65000"/>
                    <a:lumOff val="35000"/>
                  </a:schemeClr>
                </a:solidFill>
                <a:latin typeface="+mn-lt"/>
                <a:ea typeface="+mn-ea"/>
                <a:cs typeface="+mn-cs"/>
              </a:defRPr>
            </a:lvl3pPr>
            <a:lvl4pPr marL="1371600" indent="0" algn="ctr" defTabSz="914400" rtl="0" eaLnBrk="1" latinLnBrk="0" hangingPunct="1">
              <a:lnSpc>
                <a:spcPct val="90000"/>
              </a:lnSpc>
              <a:spcBef>
                <a:spcPts val="500"/>
              </a:spcBef>
              <a:buFontTx/>
              <a:buNone/>
              <a:defRPr sz="1800" kern="1200">
                <a:solidFill>
                  <a:schemeClr val="tx1">
                    <a:lumMod val="65000"/>
                    <a:lumOff val="35000"/>
                  </a:schemeClr>
                </a:solidFill>
                <a:latin typeface="+mn-lt"/>
                <a:ea typeface="+mn-ea"/>
                <a:cs typeface="+mn-cs"/>
              </a:defRPr>
            </a:lvl4pPr>
            <a:lvl5pPr marL="1828800" indent="0" algn="ctr" defTabSz="914400" rtl="0" eaLnBrk="1" latinLnBrk="0" hangingPunct="1">
              <a:lnSpc>
                <a:spcPct val="90000"/>
              </a:lnSpc>
              <a:spcBef>
                <a:spcPts val="500"/>
              </a:spcBef>
              <a:buFontTx/>
              <a:buNone/>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400" b="1">
                <a:solidFill>
                  <a:srgbClr val="0E2F62"/>
                </a:solidFill>
              </a:rPr>
              <a:t>Generalised authorisation</a:t>
            </a:r>
          </a:p>
        </p:txBody>
      </p:sp>
      <p:sp>
        <p:nvSpPr>
          <p:cNvPr id="18" name="Marcador de texto 3">
            <a:extLst>
              <a:ext uri="{FF2B5EF4-FFF2-40B4-BE49-F238E27FC236}">
                <a16:creationId xmlns:a16="http://schemas.microsoft.com/office/drawing/2014/main" id="{CDF32B79-9698-464A-AEF9-202BB457A9C7}"/>
              </a:ext>
            </a:extLst>
          </p:cNvPr>
          <p:cNvSpPr txBox="1">
            <a:spLocks/>
          </p:cNvSpPr>
          <p:nvPr/>
        </p:nvSpPr>
        <p:spPr>
          <a:xfrm>
            <a:off x="6379341" y="2422992"/>
            <a:ext cx="1345708" cy="270089"/>
          </a:xfrm>
          <a:prstGeom prst="rect">
            <a:avLst/>
          </a:prstGeom>
        </p:spPr>
        <p:txBody>
          <a:bodyPr/>
          <a:lstStyle>
            <a:lvl1pPr marL="0" indent="0" algn="ctr" defTabSz="914400" rtl="0" eaLnBrk="1" latinLnBrk="0" hangingPunct="1">
              <a:lnSpc>
                <a:spcPct val="90000"/>
              </a:lnSpc>
              <a:spcBef>
                <a:spcPts val="1000"/>
              </a:spcBef>
              <a:buFontTx/>
              <a:buNone/>
              <a:defRPr sz="1800" b="0" kern="1200">
                <a:solidFill>
                  <a:schemeClr val="tx1">
                    <a:lumMod val="65000"/>
                    <a:lumOff val="35000"/>
                  </a:schemeClr>
                </a:solidFill>
                <a:latin typeface="Calibri" panose="020F0502020204030204" pitchFamily="34" charset="0"/>
                <a:ea typeface="+mn-ea"/>
                <a:cs typeface="Calibri" panose="020F0502020204030204" pitchFamily="34" charset="0"/>
              </a:defRPr>
            </a:lvl1pPr>
            <a:lvl2pPr marL="457200" indent="0" algn="ctr" defTabSz="914400" rtl="0" eaLnBrk="1" latinLnBrk="0" hangingPunct="1">
              <a:lnSpc>
                <a:spcPct val="90000"/>
              </a:lnSpc>
              <a:spcBef>
                <a:spcPts val="500"/>
              </a:spcBef>
              <a:buFontTx/>
              <a:buNone/>
              <a:defRPr sz="1800" kern="1200">
                <a:solidFill>
                  <a:schemeClr val="tx1">
                    <a:lumMod val="65000"/>
                    <a:lumOff val="35000"/>
                  </a:schemeClr>
                </a:solidFill>
                <a:latin typeface="+mn-lt"/>
                <a:ea typeface="+mn-ea"/>
                <a:cs typeface="+mn-cs"/>
              </a:defRPr>
            </a:lvl2pPr>
            <a:lvl3pPr marL="914400" indent="0" algn="ctr" defTabSz="914400" rtl="0" eaLnBrk="1" latinLnBrk="0" hangingPunct="1">
              <a:lnSpc>
                <a:spcPct val="90000"/>
              </a:lnSpc>
              <a:spcBef>
                <a:spcPts val="500"/>
              </a:spcBef>
              <a:buFontTx/>
              <a:buNone/>
              <a:defRPr sz="1800" kern="1200">
                <a:solidFill>
                  <a:schemeClr val="tx1">
                    <a:lumMod val="65000"/>
                    <a:lumOff val="35000"/>
                  </a:schemeClr>
                </a:solidFill>
                <a:latin typeface="+mn-lt"/>
                <a:ea typeface="+mn-ea"/>
                <a:cs typeface="+mn-cs"/>
              </a:defRPr>
            </a:lvl3pPr>
            <a:lvl4pPr marL="1371600" indent="0" algn="ctr" defTabSz="914400" rtl="0" eaLnBrk="1" latinLnBrk="0" hangingPunct="1">
              <a:lnSpc>
                <a:spcPct val="90000"/>
              </a:lnSpc>
              <a:spcBef>
                <a:spcPts val="500"/>
              </a:spcBef>
              <a:buFontTx/>
              <a:buNone/>
              <a:defRPr sz="1800" kern="1200">
                <a:solidFill>
                  <a:schemeClr val="tx1">
                    <a:lumMod val="65000"/>
                    <a:lumOff val="35000"/>
                  </a:schemeClr>
                </a:solidFill>
                <a:latin typeface="+mn-lt"/>
                <a:ea typeface="+mn-ea"/>
                <a:cs typeface="+mn-cs"/>
              </a:defRPr>
            </a:lvl4pPr>
            <a:lvl5pPr marL="1828800" indent="0" algn="ctr" defTabSz="914400" rtl="0" eaLnBrk="1" latinLnBrk="0" hangingPunct="1">
              <a:lnSpc>
                <a:spcPct val="90000"/>
              </a:lnSpc>
              <a:spcBef>
                <a:spcPts val="500"/>
              </a:spcBef>
              <a:buFontTx/>
              <a:buNone/>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GB" sz="1400" b="1">
                <a:solidFill>
                  <a:schemeClr val="bg1"/>
                </a:solidFill>
              </a:rPr>
              <a:t>Valuable data</a:t>
            </a:r>
          </a:p>
        </p:txBody>
      </p:sp>
      <p:sp>
        <p:nvSpPr>
          <p:cNvPr id="19" name="Marcador de texto 3">
            <a:extLst>
              <a:ext uri="{FF2B5EF4-FFF2-40B4-BE49-F238E27FC236}">
                <a16:creationId xmlns:a16="http://schemas.microsoft.com/office/drawing/2014/main" id="{E0D353C7-7DFA-429D-AD29-5FD952AE1E29}"/>
              </a:ext>
            </a:extLst>
          </p:cNvPr>
          <p:cNvSpPr txBox="1">
            <a:spLocks/>
          </p:cNvSpPr>
          <p:nvPr/>
        </p:nvSpPr>
        <p:spPr>
          <a:xfrm>
            <a:off x="8661640" y="2422992"/>
            <a:ext cx="1896205" cy="270089"/>
          </a:xfrm>
          <a:prstGeom prst="rect">
            <a:avLst/>
          </a:prstGeom>
        </p:spPr>
        <p:txBody>
          <a:bodyPr/>
          <a:lstStyle>
            <a:lvl1pPr marL="0" indent="0" algn="ctr" defTabSz="914400" rtl="0" eaLnBrk="1" latinLnBrk="0" hangingPunct="1">
              <a:lnSpc>
                <a:spcPct val="90000"/>
              </a:lnSpc>
              <a:spcBef>
                <a:spcPts val="1000"/>
              </a:spcBef>
              <a:buFontTx/>
              <a:buNone/>
              <a:defRPr sz="1800" b="0" kern="1200">
                <a:solidFill>
                  <a:schemeClr val="tx1">
                    <a:lumMod val="65000"/>
                    <a:lumOff val="35000"/>
                  </a:schemeClr>
                </a:solidFill>
                <a:latin typeface="Calibri" panose="020F0502020204030204" pitchFamily="34" charset="0"/>
                <a:ea typeface="+mn-ea"/>
                <a:cs typeface="Calibri" panose="020F0502020204030204" pitchFamily="34" charset="0"/>
              </a:defRPr>
            </a:lvl1pPr>
            <a:lvl2pPr marL="457200" indent="0" algn="ctr" defTabSz="914400" rtl="0" eaLnBrk="1" latinLnBrk="0" hangingPunct="1">
              <a:lnSpc>
                <a:spcPct val="90000"/>
              </a:lnSpc>
              <a:spcBef>
                <a:spcPts val="500"/>
              </a:spcBef>
              <a:buFontTx/>
              <a:buNone/>
              <a:defRPr sz="1800" kern="1200">
                <a:solidFill>
                  <a:schemeClr val="tx1">
                    <a:lumMod val="65000"/>
                    <a:lumOff val="35000"/>
                  </a:schemeClr>
                </a:solidFill>
                <a:latin typeface="+mn-lt"/>
                <a:ea typeface="+mn-ea"/>
                <a:cs typeface="+mn-cs"/>
              </a:defRPr>
            </a:lvl2pPr>
            <a:lvl3pPr marL="914400" indent="0" algn="ctr" defTabSz="914400" rtl="0" eaLnBrk="1" latinLnBrk="0" hangingPunct="1">
              <a:lnSpc>
                <a:spcPct val="90000"/>
              </a:lnSpc>
              <a:spcBef>
                <a:spcPts val="500"/>
              </a:spcBef>
              <a:buFontTx/>
              <a:buNone/>
              <a:defRPr sz="1800" kern="1200">
                <a:solidFill>
                  <a:schemeClr val="tx1">
                    <a:lumMod val="65000"/>
                    <a:lumOff val="35000"/>
                  </a:schemeClr>
                </a:solidFill>
                <a:latin typeface="+mn-lt"/>
                <a:ea typeface="+mn-ea"/>
                <a:cs typeface="+mn-cs"/>
              </a:defRPr>
            </a:lvl3pPr>
            <a:lvl4pPr marL="1371600" indent="0" algn="ctr" defTabSz="914400" rtl="0" eaLnBrk="1" latinLnBrk="0" hangingPunct="1">
              <a:lnSpc>
                <a:spcPct val="90000"/>
              </a:lnSpc>
              <a:spcBef>
                <a:spcPts val="500"/>
              </a:spcBef>
              <a:buFontTx/>
              <a:buNone/>
              <a:defRPr sz="1800" kern="1200">
                <a:solidFill>
                  <a:schemeClr val="tx1">
                    <a:lumMod val="65000"/>
                    <a:lumOff val="35000"/>
                  </a:schemeClr>
                </a:solidFill>
                <a:latin typeface="+mn-lt"/>
                <a:ea typeface="+mn-ea"/>
                <a:cs typeface="+mn-cs"/>
              </a:defRPr>
            </a:lvl4pPr>
            <a:lvl5pPr marL="1828800" indent="0" algn="ctr" defTabSz="914400" rtl="0" eaLnBrk="1" latinLnBrk="0" hangingPunct="1">
              <a:lnSpc>
                <a:spcPct val="90000"/>
              </a:lnSpc>
              <a:spcBef>
                <a:spcPts val="500"/>
              </a:spcBef>
              <a:buFontTx/>
              <a:buNone/>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GB" sz="1400" b="1">
                <a:solidFill>
                  <a:srgbClr val="F9CF3F"/>
                </a:solidFill>
              </a:rPr>
              <a:t>Free reuse</a:t>
            </a:r>
          </a:p>
        </p:txBody>
      </p:sp>
      <p:cxnSp>
        <p:nvCxnSpPr>
          <p:cNvPr id="24" name="Conector recto 23">
            <a:extLst>
              <a:ext uri="{FF2B5EF4-FFF2-40B4-BE49-F238E27FC236}">
                <a16:creationId xmlns:a16="http://schemas.microsoft.com/office/drawing/2014/main" id="{4852FBE8-7D9C-4105-9BE6-617E85A00E38}"/>
              </a:ext>
            </a:extLst>
          </p:cNvPr>
          <p:cNvCxnSpPr/>
          <p:nvPr/>
        </p:nvCxnSpPr>
        <p:spPr>
          <a:xfrm>
            <a:off x="5588986" y="2319576"/>
            <a:ext cx="0" cy="461665"/>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 name="Conector recto 24">
            <a:extLst>
              <a:ext uri="{FF2B5EF4-FFF2-40B4-BE49-F238E27FC236}">
                <a16:creationId xmlns:a16="http://schemas.microsoft.com/office/drawing/2014/main" id="{B1E96FBD-5FC5-4A5B-8140-B5F06FA0FA18}"/>
              </a:ext>
            </a:extLst>
          </p:cNvPr>
          <p:cNvCxnSpPr/>
          <p:nvPr/>
        </p:nvCxnSpPr>
        <p:spPr>
          <a:xfrm>
            <a:off x="8345282" y="2319576"/>
            <a:ext cx="0" cy="461665"/>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34" name="Gráfico 33">
            <a:extLst>
              <a:ext uri="{FF2B5EF4-FFF2-40B4-BE49-F238E27FC236}">
                <a16:creationId xmlns:a16="http://schemas.microsoft.com/office/drawing/2014/main" id="{DEE80C12-F5F6-4EB3-AE39-803B41DC9B7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26514" y="5237156"/>
            <a:ext cx="1463985" cy="1119298"/>
          </a:xfrm>
          <a:prstGeom prst="rect">
            <a:avLst/>
          </a:prstGeom>
        </p:spPr>
      </p:pic>
      <p:pic>
        <p:nvPicPr>
          <p:cNvPr id="42" name="Gráfico 41">
            <a:extLst>
              <a:ext uri="{FF2B5EF4-FFF2-40B4-BE49-F238E27FC236}">
                <a16:creationId xmlns:a16="http://schemas.microsoft.com/office/drawing/2014/main" id="{E6CAD385-1905-4609-9BC7-EDC3B110BE2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71062" y="402203"/>
            <a:ext cx="1574888" cy="1049925"/>
          </a:xfrm>
          <a:prstGeom prst="rect">
            <a:avLst/>
          </a:prstGeom>
        </p:spPr>
      </p:pic>
      <p:cxnSp>
        <p:nvCxnSpPr>
          <p:cNvPr id="23" name="Conector recto 22">
            <a:extLst>
              <a:ext uri="{FF2B5EF4-FFF2-40B4-BE49-F238E27FC236}">
                <a16:creationId xmlns:a16="http://schemas.microsoft.com/office/drawing/2014/main" id="{3592337F-2510-1948-B56A-44C36079D57E}"/>
              </a:ext>
            </a:extLst>
          </p:cNvPr>
          <p:cNvCxnSpPr>
            <a:cxnSpLocks/>
          </p:cNvCxnSpPr>
          <p:nvPr/>
        </p:nvCxnSpPr>
        <p:spPr>
          <a:xfrm flipV="1">
            <a:off x="5588986" y="2803848"/>
            <a:ext cx="0" cy="1639739"/>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Conector recto 25">
            <a:extLst>
              <a:ext uri="{FF2B5EF4-FFF2-40B4-BE49-F238E27FC236}">
                <a16:creationId xmlns:a16="http://schemas.microsoft.com/office/drawing/2014/main" id="{04C0BB1D-E1C3-9D40-8785-0438F918EAD4}"/>
              </a:ext>
            </a:extLst>
          </p:cNvPr>
          <p:cNvCxnSpPr>
            <a:cxnSpLocks/>
          </p:cNvCxnSpPr>
          <p:nvPr/>
        </p:nvCxnSpPr>
        <p:spPr>
          <a:xfrm flipV="1">
            <a:off x="8365830" y="2803848"/>
            <a:ext cx="0" cy="1728632"/>
          </a:xfrm>
          <a:prstGeom prst="line">
            <a:avLst/>
          </a:prstGeom>
        </p:spPr>
        <p:style>
          <a:lnRef idx="1">
            <a:schemeClr val="accent1"/>
          </a:lnRef>
          <a:fillRef idx="0">
            <a:schemeClr val="accent1"/>
          </a:fillRef>
          <a:effectRef idx="0">
            <a:schemeClr val="accent1"/>
          </a:effectRef>
          <a:fontRef idx="minor">
            <a:schemeClr val="tx1"/>
          </a:fontRef>
        </p:style>
      </p:cxnSp>
      <p:sp>
        <p:nvSpPr>
          <p:cNvPr id="10" name="CuadroTexto 9">
            <a:extLst>
              <a:ext uri="{FF2B5EF4-FFF2-40B4-BE49-F238E27FC236}">
                <a16:creationId xmlns:a16="http://schemas.microsoft.com/office/drawing/2014/main" id="{89413CD2-F218-26D8-FDC2-BBED58BA8903}"/>
              </a:ext>
            </a:extLst>
          </p:cNvPr>
          <p:cNvSpPr txBox="1"/>
          <p:nvPr/>
        </p:nvSpPr>
        <p:spPr>
          <a:xfrm>
            <a:off x="2951459" y="1586836"/>
            <a:ext cx="8072747" cy="338554"/>
          </a:xfrm>
          <a:prstGeom prst="rect">
            <a:avLst/>
          </a:prstGeom>
          <a:solidFill>
            <a:srgbClr val="F9CF3F"/>
          </a:solidFill>
        </p:spPr>
        <p:txBody>
          <a:bodyPr wrap="square" rtlCol="0">
            <a:spAutoFit/>
          </a:bodyPr>
          <a:lstStyle/>
          <a:p>
            <a:pPr algn="ctr"/>
            <a:r>
              <a:rPr lang="en-GB" sz="1600" b="1" dirty="0">
                <a:solidFill>
                  <a:schemeClr val="bg1"/>
                </a:solidFill>
              </a:rPr>
              <a:t> </a:t>
            </a:r>
            <a:r>
              <a:rPr lang="en-GB" sz="1600" b="1" dirty="0">
                <a:solidFill>
                  <a:schemeClr val="bg1"/>
                </a:solidFill>
                <a:hlinkClick r:id="rId7"/>
              </a:rPr>
              <a:t>Law 37/2007 </a:t>
            </a:r>
            <a:r>
              <a:rPr lang="en-GB" sz="1600" b="1" dirty="0">
                <a:solidFill>
                  <a:srgbClr val="0E2F62"/>
                </a:solidFill>
              </a:rPr>
              <a:t>on the re-use of public sector information</a:t>
            </a:r>
          </a:p>
        </p:txBody>
      </p:sp>
      <p:pic>
        <p:nvPicPr>
          <p:cNvPr id="28" name="Imagen 27">
            <a:extLst>
              <a:ext uri="{FF2B5EF4-FFF2-40B4-BE49-F238E27FC236}">
                <a16:creationId xmlns:a16="http://schemas.microsoft.com/office/drawing/2014/main" id="{F1A4738F-2D93-E2D4-6771-908686BD292A}"/>
              </a:ext>
            </a:extLst>
          </p:cNvPr>
          <p:cNvPicPr>
            <a:picLocks noChangeAspect="1"/>
          </p:cNvPicPr>
          <p:nvPr/>
        </p:nvPicPr>
        <p:blipFill>
          <a:blip r:embed="rId8"/>
          <a:stretch>
            <a:fillRect/>
          </a:stretch>
        </p:blipFill>
        <p:spPr>
          <a:xfrm>
            <a:off x="1790499" y="3846896"/>
            <a:ext cx="1318606" cy="685584"/>
          </a:xfrm>
          <a:prstGeom prst="rect">
            <a:avLst/>
          </a:prstGeom>
        </p:spPr>
      </p:pic>
    </p:spTree>
    <p:extLst>
      <p:ext uri="{BB962C8B-B14F-4D97-AF65-F5344CB8AC3E}">
        <p14:creationId xmlns:p14="http://schemas.microsoft.com/office/powerpoint/2010/main" val="86982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1000" fill="hold"/>
                                        <p:tgtEl>
                                          <p:spTgt spid="14"/>
                                        </p:tgtEl>
                                        <p:attrNameLst>
                                          <p:attrName>ppt_x</p:attrName>
                                        </p:attrNameLst>
                                      </p:cBhvr>
                                      <p:tavLst>
                                        <p:tav tm="0">
                                          <p:val>
                                            <p:strVal val="#ppt_x"/>
                                          </p:val>
                                        </p:tav>
                                        <p:tav tm="100000">
                                          <p:val>
                                            <p:strVal val="#ppt_x"/>
                                          </p:val>
                                        </p:tav>
                                      </p:tavLst>
                                    </p:anim>
                                    <p:anim calcmode="lin" valueType="num">
                                      <p:cBhvr additive="base">
                                        <p:cTn id="8" dur="1000" fill="hold"/>
                                        <p:tgtEl>
                                          <p:spTgt spid="14"/>
                                        </p:tgtEl>
                                        <p:attrNameLst>
                                          <p:attrName>ppt_y</p:attrName>
                                        </p:attrNameLst>
                                      </p:cBhvr>
                                      <p:tavLst>
                                        <p:tav tm="0">
                                          <p:val>
                                            <p:strVal val="0-#ppt_h/2"/>
                                          </p:val>
                                        </p:tav>
                                        <p:tav tm="100000">
                                          <p:val>
                                            <p:strVal val="#ppt_y"/>
                                          </p:val>
                                        </p:tav>
                                      </p:tavLst>
                                    </p:anim>
                                  </p:childTnLst>
                                </p:cTn>
                              </p:par>
                            </p:childTnLst>
                          </p:cTn>
                        </p:par>
                        <p:par>
                          <p:cTn id="9" fill="hold">
                            <p:stCondLst>
                              <p:cond delay="1000"/>
                            </p:stCondLst>
                            <p:childTnLst>
                              <p:par>
                                <p:cTn id="10" presetID="10" presetClass="entr" presetSubtype="0" fill="hold" nodeType="after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fade">
                                      <p:cBhvr>
                                        <p:cTn id="12" dur="1000"/>
                                        <p:tgtEl>
                                          <p:spTgt spid="42"/>
                                        </p:tgtEl>
                                      </p:cBhvr>
                                    </p:animEffect>
                                  </p:childTnLst>
                                </p:cTn>
                              </p:par>
                            </p:childTnLst>
                          </p:cTn>
                        </p:par>
                        <p:par>
                          <p:cTn id="13" fill="hold">
                            <p:stCondLst>
                              <p:cond delay="2000"/>
                            </p:stCondLst>
                            <p:childTnLst>
                              <p:par>
                                <p:cTn id="14" presetID="10" presetClass="entr" presetSubtype="0" fill="hold" grpId="0" nodeType="afterEffect">
                                  <p:stCondLst>
                                    <p:cond delay="0"/>
                                  </p:stCondLst>
                                  <p:childTnLst>
                                    <p:set>
                                      <p:cBhvr>
                                        <p:cTn id="15" dur="1" fill="hold">
                                          <p:stCondLst>
                                            <p:cond delay="0"/>
                                          </p:stCondLst>
                                        </p:cTn>
                                        <p:tgtEl>
                                          <p:spTgt spid="3">
                                            <p:txEl>
                                              <p:pRg st="0" end="0"/>
                                            </p:txEl>
                                          </p:spTgt>
                                        </p:tgtEl>
                                        <p:attrNameLst>
                                          <p:attrName>style.visibility</p:attrName>
                                        </p:attrNameLst>
                                      </p:cBhvr>
                                      <p:to>
                                        <p:strVal val="visible"/>
                                      </p:to>
                                    </p:set>
                                    <p:animEffect transition="in" filter="fade">
                                      <p:cBhvr>
                                        <p:cTn id="16" dur="1000"/>
                                        <p:tgtEl>
                                          <p:spTgt spid="3">
                                            <p:txEl>
                                              <p:pRg st="0" end="0"/>
                                            </p:txEl>
                                          </p:spTgt>
                                        </p:tgtEl>
                                      </p:cBhvr>
                                    </p:animEffect>
                                  </p:childTnLst>
                                </p:cTn>
                              </p:par>
                            </p:childTnLst>
                          </p:cTn>
                        </p:par>
                        <p:par>
                          <p:cTn id="17" fill="hold">
                            <p:stCondLst>
                              <p:cond delay="3000"/>
                            </p:stCondLst>
                            <p:childTnLst>
                              <p:par>
                                <p:cTn id="18" presetID="10" presetClass="entr" presetSubtype="0" fill="hold" grpId="0" nodeType="after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Effect transition="in" filter="fade">
                                      <p:cBhvr>
                                        <p:cTn id="20" dur="1000"/>
                                        <p:tgtEl>
                                          <p:spTgt spid="3">
                                            <p:txEl>
                                              <p:pRg st="1" end="1"/>
                                            </p:txEl>
                                          </p:spTgt>
                                        </p:tgtEl>
                                      </p:cBhvr>
                                    </p:animEffect>
                                  </p:childTnLst>
                                </p:cTn>
                              </p:par>
                            </p:childTnLst>
                          </p:cTn>
                        </p:par>
                        <p:par>
                          <p:cTn id="21" fill="hold">
                            <p:stCondLst>
                              <p:cond delay="4000"/>
                            </p:stCondLst>
                            <p:childTnLst>
                              <p:par>
                                <p:cTn id="22" presetID="10" presetClass="entr" presetSubtype="0" fill="hold" nodeType="after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fade">
                                      <p:cBhvr>
                                        <p:cTn id="24" dur="1000"/>
                                        <p:tgtEl>
                                          <p:spTgt spid="34"/>
                                        </p:tgtEl>
                                      </p:cBhvr>
                                    </p:animEffect>
                                  </p:childTnLst>
                                </p:cTn>
                              </p:par>
                            </p:childTnLst>
                          </p:cTn>
                        </p:par>
                        <p:par>
                          <p:cTn id="25" fill="hold">
                            <p:stCondLst>
                              <p:cond delay="5000"/>
                            </p:stCondLst>
                            <p:childTnLst>
                              <p:par>
                                <p:cTn id="26" presetID="10" presetClass="entr" presetSubtype="0" fill="hold" grpId="0" nodeType="after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1000"/>
                                        <p:tgtEl>
                                          <p:spTgt spid="17"/>
                                        </p:tgtEl>
                                      </p:cBhvr>
                                    </p:animEffect>
                                  </p:childTnLst>
                                </p:cTn>
                              </p:par>
                            </p:childTnLst>
                          </p:cTn>
                        </p:par>
                        <p:par>
                          <p:cTn id="29" fill="hold">
                            <p:stCondLst>
                              <p:cond delay="6000"/>
                            </p:stCondLst>
                            <p:childTnLst>
                              <p:par>
                                <p:cTn id="30" presetID="10" presetClass="entr" presetSubtype="0" fill="hold" nodeType="after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fade">
                                      <p:cBhvr>
                                        <p:cTn id="32" dur="1000"/>
                                        <p:tgtEl>
                                          <p:spTgt spid="24"/>
                                        </p:tgtEl>
                                      </p:cBhvr>
                                    </p:animEffect>
                                  </p:childTnLst>
                                </p:cTn>
                              </p:par>
                            </p:childTnLst>
                          </p:cTn>
                        </p:par>
                        <p:par>
                          <p:cTn id="33" fill="hold">
                            <p:stCondLst>
                              <p:cond delay="7000"/>
                            </p:stCondLst>
                            <p:childTnLst>
                              <p:par>
                                <p:cTn id="34" presetID="10" presetClass="entr" presetSubtype="0" fill="hold" grpId="0" nodeType="afterEffect">
                                  <p:stCondLst>
                                    <p:cond delay="0"/>
                                  </p:stCondLst>
                                  <p:childTnLst>
                                    <p:set>
                                      <p:cBhvr>
                                        <p:cTn id="35" dur="1" fill="hold">
                                          <p:stCondLst>
                                            <p:cond delay="0"/>
                                          </p:stCondLst>
                                        </p:cTn>
                                        <p:tgtEl>
                                          <p:spTgt spid="4">
                                            <p:txEl>
                                              <p:pRg st="0" end="0"/>
                                            </p:txEl>
                                          </p:spTgt>
                                        </p:tgtEl>
                                        <p:attrNameLst>
                                          <p:attrName>style.visibility</p:attrName>
                                        </p:attrNameLst>
                                      </p:cBhvr>
                                      <p:to>
                                        <p:strVal val="visible"/>
                                      </p:to>
                                    </p:set>
                                    <p:animEffect transition="in" filter="fade">
                                      <p:cBhvr>
                                        <p:cTn id="36" dur="1000"/>
                                        <p:tgtEl>
                                          <p:spTgt spid="4">
                                            <p:txEl>
                                              <p:pRg st="0" end="0"/>
                                            </p:txEl>
                                          </p:spTgt>
                                        </p:tgtEl>
                                      </p:cBhvr>
                                    </p:animEffect>
                                  </p:childTnLst>
                                </p:cTn>
                              </p:par>
                            </p:childTnLst>
                          </p:cTn>
                        </p:par>
                        <p:par>
                          <p:cTn id="37" fill="hold">
                            <p:stCondLst>
                              <p:cond delay="8000"/>
                            </p:stCondLst>
                            <p:childTnLst>
                              <p:par>
                                <p:cTn id="38" presetID="10" presetClass="entr" presetSubtype="0" fill="hold" grpId="0" nodeType="after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fade">
                                      <p:cBhvr>
                                        <p:cTn id="40" dur="1000"/>
                                        <p:tgtEl>
                                          <p:spTgt spid="18"/>
                                        </p:tgtEl>
                                      </p:cBhvr>
                                    </p:animEffect>
                                  </p:childTnLst>
                                </p:cTn>
                              </p:par>
                            </p:childTnLst>
                          </p:cTn>
                        </p:par>
                        <p:par>
                          <p:cTn id="41" fill="hold">
                            <p:stCondLst>
                              <p:cond delay="9000"/>
                            </p:stCondLst>
                            <p:childTnLst>
                              <p:par>
                                <p:cTn id="42" presetID="10" presetClass="entr" presetSubtype="0" fill="hold" nodeType="afterEffect">
                                  <p:stCondLst>
                                    <p:cond delay="0"/>
                                  </p:stCondLst>
                                  <p:childTnLst>
                                    <p:set>
                                      <p:cBhvr>
                                        <p:cTn id="43" dur="1" fill="hold">
                                          <p:stCondLst>
                                            <p:cond delay="0"/>
                                          </p:stCondLst>
                                        </p:cTn>
                                        <p:tgtEl>
                                          <p:spTgt spid="25"/>
                                        </p:tgtEl>
                                        <p:attrNameLst>
                                          <p:attrName>style.visibility</p:attrName>
                                        </p:attrNameLst>
                                      </p:cBhvr>
                                      <p:to>
                                        <p:strVal val="visible"/>
                                      </p:to>
                                    </p:set>
                                    <p:animEffect transition="in" filter="fade">
                                      <p:cBhvr>
                                        <p:cTn id="44" dur="1000"/>
                                        <p:tgtEl>
                                          <p:spTgt spid="25"/>
                                        </p:tgtEl>
                                      </p:cBhvr>
                                    </p:animEffect>
                                  </p:childTnLst>
                                </p:cTn>
                              </p:par>
                            </p:childTnLst>
                          </p:cTn>
                        </p:par>
                        <p:par>
                          <p:cTn id="45" fill="hold">
                            <p:stCondLst>
                              <p:cond delay="10000"/>
                            </p:stCondLst>
                            <p:childTnLst>
                              <p:par>
                                <p:cTn id="46" presetID="10" presetClass="entr" presetSubtype="0" fill="hold" grpId="0" nodeType="afterEffect">
                                  <p:stCondLst>
                                    <p:cond delay="0"/>
                                  </p:stCondLst>
                                  <p:childTnLst>
                                    <p:set>
                                      <p:cBhvr>
                                        <p:cTn id="47" dur="1" fill="hold">
                                          <p:stCondLst>
                                            <p:cond delay="0"/>
                                          </p:stCondLst>
                                        </p:cTn>
                                        <p:tgtEl>
                                          <p:spTgt spid="8">
                                            <p:txEl>
                                              <p:pRg st="0" end="0"/>
                                            </p:txEl>
                                          </p:spTgt>
                                        </p:tgtEl>
                                        <p:attrNameLst>
                                          <p:attrName>style.visibility</p:attrName>
                                        </p:attrNameLst>
                                      </p:cBhvr>
                                      <p:to>
                                        <p:strVal val="visible"/>
                                      </p:to>
                                    </p:set>
                                    <p:animEffect transition="in" filter="fade">
                                      <p:cBhvr>
                                        <p:cTn id="48" dur="1000"/>
                                        <p:tgtEl>
                                          <p:spTgt spid="8">
                                            <p:txEl>
                                              <p:pRg st="0" end="0"/>
                                            </p:txEl>
                                          </p:spTgt>
                                        </p:tgtEl>
                                      </p:cBhvr>
                                    </p:animEffect>
                                  </p:childTnLst>
                                </p:cTn>
                              </p:par>
                            </p:childTnLst>
                          </p:cTn>
                        </p:par>
                        <p:par>
                          <p:cTn id="49" fill="hold">
                            <p:stCondLst>
                              <p:cond delay="11000"/>
                            </p:stCondLst>
                            <p:childTnLst>
                              <p:par>
                                <p:cTn id="50" presetID="10" presetClass="entr" presetSubtype="0" fill="hold" grpId="0" nodeType="afterEffect">
                                  <p:stCondLst>
                                    <p:cond delay="0"/>
                                  </p:stCondLst>
                                  <p:childTnLst>
                                    <p:set>
                                      <p:cBhvr>
                                        <p:cTn id="51" dur="1" fill="hold">
                                          <p:stCondLst>
                                            <p:cond delay="0"/>
                                          </p:stCondLst>
                                        </p:cTn>
                                        <p:tgtEl>
                                          <p:spTgt spid="8">
                                            <p:txEl>
                                              <p:pRg st="1" end="1"/>
                                            </p:txEl>
                                          </p:spTgt>
                                        </p:tgtEl>
                                        <p:attrNameLst>
                                          <p:attrName>style.visibility</p:attrName>
                                        </p:attrNameLst>
                                      </p:cBhvr>
                                      <p:to>
                                        <p:strVal val="visible"/>
                                      </p:to>
                                    </p:set>
                                    <p:animEffect transition="in" filter="fade">
                                      <p:cBhvr>
                                        <p:cTn id="52" dur="1000"/>
                                        <p:tgtEl>
                                          <p:spTgt spid="8">
                                            <p:txEl>
                                              <p:pRg st="1" end="1"/>
                                            </p:txEl>
                                          </p:spTgt>
                                        </p:tgtEl>
                                      </p:cBhvr>
                                    </p:animEffect>
                                  </p:childTnLst>
                                </p:cTn>
                              </p:par>
                            </p:childTnLst>
                          </p:cTn>
                        </p:par>
                        <p:par>
                          <p:cTn id="53" fill="hold">
                            <p:stCondLst>
                              <p:cond delay="12000"/>
                            </p:stCondLst>
                            <p:childTnLst>
                              <p:par>
                                <p:cTn id="54" presetID="10" presetClass="entr" presetSubtype="0" fill="hold" grpId="0" nodeType="afterEffect">
                                  <p:stCondLst>
                                    <p:cond delay="0"/>
                                  </p:stCondLst>
                                  <p:childTnLst>
                                    <p:set>
                                      <p:cBhvr>
                                        <p:cTn id="55" dur="1" fill="hold">
                                          <p:stCondLst>
                                            <p:cond delay="0"/>
                                          </p:stCondLst>
                                        </p:cTn>
                                        <p:tgtEl>
                                          <p:spTgt spid="8">
                                            <p:txEl>
                                              <p:pRg st="2" end="2"/>
                                            </p:txEl>
                                          </p:spTgt>
                                        </p:tgtEl>
                                        <p:attrNameLst>
                                          <p:attrName>style.visibility</p:attrName>
                                        </p:attrNameLst>
                                      </p:cBhvr>
                                      <p:to>
                                        <p:strVal val="visible"/>
                                      </p:to>
                                    </p:set>
                                    <p:animEffect transition="in" filter="fade">
                                      <p:cBhvr>
                                        <p:cTn id="56" dur="1000"/>
                                        <p:tgtEl>
                                          <p:spTgt spid="8">
                                            <p:txEl>
                                              <p:pRg st="2" end="2"/>
                                            </p:txEl>
                                          </p:spTgt>
                                        </p:tgtEl>
                                      </p:cBhvr>
                                    </p:animEffect>
                                  </p:childTnLst>
                                </p:cTn>
                              </p:par>
                            </p:childTnLst>
                          </p:cTn>
                        </p:par>
                        <p:par>
                          <p:cTn id="57" fill="hold">
                            <p:stCondLst>
                              <p:cond delay="13000"/>
                            </p:stCondLst>
                            <p:childTnLst>
                              <p:par>
                                <p:cTn id="58" presetID="10" presetClass="entr" presetSubtype="0" fill="hold" grpId="0" nodeType="afterEffect">
                                  <p:stCondLst>
                                    <p:cond delay="0"/>
                                  </p:stCondLst>
                                  <p:childTnLst>
                                    <p:set>
                                      <p:cBhvr>
                                        <p:cTn id="59" dur="1" fill="hold">
                                          <p:stCondLst>
                                            <p:cond delay="0"/>
                                          </p:stCondLst>
                                        </p:cTn>
                                        <p:tgtEl>
                                          <p:spTgt spid="8">
                                            <p:txEl>
                                              <p:pRg st="3" end="3"/>
                                            </p:txEl>
                                          </p:spTgt>
                                        </p:tgtEl>
                                        <p:attrNameLst>
                                          <p:attrName>style.visibility</p:attrName>
                                        </p:attrNameLst>
                                      </p:cBhvr>
                                      <p:to>
                                        <p:strVal val="visible"/>
                                      </p:to>
                                    </p:set>
                                    <p:animEffect transition="in" filter="fade">
                                      <p:cBhvr>
                                        <p:cTn id="60" dur="1000"/>
                                        <p:tgtEl>
                                          <p:spTgt spid="8">
                                            <p:txEl>
                                              <p:pRg st="3" end="3"/>
                                            </p:txEl>
                                          </p:spTgt>
                                        </p:tgtEl>
                                      </p:cBhvr>
                                    </p:animEffect>
                                  </p:childTnLst>
                                </p:cTn>
                              </p:par>
                            </p:childTnLst>
                          </p:cTn>
                        </p:par>
                        <p:par>
                          <p:cTn id="61" fill="hold">
                            <p:stCondLst>
                              <p:cond delay="14000"/>
                            </p:stCondLst>
                            <p:childTnLst>
                              <p:par>
                                <p:cTn id="62" presetID="10" presetClass="entr" presetSubtype="0" fill="hold" grpId="0" nodeType="afterEffect">
                                  <p:stCondLst>
                                    <p:cond delay="0"/>
                                  </p:stCondLst>
                                  <p:childTnLst>
                                    <p:set>
                                      <p:cBhvr>
                                        <p:cTn id="63" dur="1" fill="hold">
                                          <p:stCondLst>
                                            <p:cond delay="0"/>
                                          </p:stCondLst>
                                        </p:cTn>
                                        <p:tgtEl>
                                          <p:spTgt spid="19"/>
                                        </p:tgtEl>
                                        <p:attrNameLst>
                                          <p:attrName>style.visibility</p:attrName>
                                        </p:attrNameLst>
                                      </p:cBhvr>
                                      <p:to>
                                        <p:strVal val="visible"/>
                                      </p:to>
                                    </p:set>
                                    <p:animEffect transition="in" filter="fade">
                                      <p:cBhvr>
                                        <p:cTn id="64" dur="1000"/>
                                        <p:tgtEl>
                                          <p:spTgt spid="19"/>
                                        </p:tgtEl>
                                      </p:cBhvr>
                                    </p:animEffect>
                                  </p:childTnLst>
                                </p:cTn>
                              </p:par>
                            </p:childTnLst>
                          </p:cTn>
                        </p:par>
                        <p:par>
                          <p:cTn id="65" fill="hold">
                            <p:stCondLst>
                              <p:cond delay="15000"/>
                            </p:stCondLst>
                            <p:childTnLst>
                              <p:par>
                                <p:cTn id="66" presetID="10" presetClass="entr" presetSubtype="0" fill="hold" grpId="0" nodeType="afterEffect">
                                  <p:stCondLst>
                                    <p:cond delay="0"/>
                                  </p:stCondLst>
                                  <p:childTnLst>
                                    <p:set>
                                      <p:cBhvr>
                                        <p:cTn id="67" dur="1" fill="hold">
                                          <p:stCondLst>
                                            <p:cond delay="0"/>
                                          </p:stCondLst>
                                        </p:cTn>
                                        <p:tgtEl>
                                          <p:spTgt spid="9"/>
                                        </p:tgtEl>
                                        <p:attrNameLst>
                                          <p:attrName>style.visibility</p:attrName>
                                        </p:attrNameLst>
                                      </p:cBhvr>
                                      <p:to>
                                        <p:strVal val="visible"/>
                                      </p:to>
                                    </p:set>
                                    <p:animEffect transition="in" filter="fade">
                                      <p:cBhvr>
                                        <p:cTn id="68" dur="1000"/>
                                        <p:tgtEl>
                                          <p:spTgt spid="9"/>
                                        </p:tgtEl>
                                      </p:cBhvr>
                                    </p:animEffect>
                                  </p:childTnLst>
                                </p:cTn>
                              </p:par>
                            </p:childTnLst>
                          </p:cTn>
                        </p:par>
                        <p:par>
                          <p:cTn id="69" fill="hold">
                            <p:stCondLst>
                              <p:cond delay="16000"/>
                            </p:stCondLst>
                            <p:childTnLst>
                              <p:par>
                                <p:cTn id="70" presetID="10" presetClass="entr" presetSubtype="0" fill="hold" grpId="0" nodeType="afterEffect">
                                  <p:stCondLst>
                                    <p:cond delay="0"/>
                                  </p:stCondLst>
                                  <p:childTnLst>
                                    <p:set>
                                      <p:cBhvr>
                                        <p:cTn id="71" dur="1" fill="hold">
                                          <p:stCondLst>
                                            <p:cond delay="0"/>
                                          </p:stCondLst>
                                        </p:cTn>
                                        <p:tgtEl>
                                          <p:spTgt spid="7"/>
                                        </p:tgtEl>
                                        <p:attrNameLst>
                                          <p:attrName>style.visibility</p:attrName>
                                        </p:attrNameLst>
                                      </p:cBhvr>
                                      <p:to>
                                        <p:strVal val="visible"/>
                                      </p:to>
                                    </p:set>
                                    <p:animEffect transition="in" filter="fade">
                                      <p:cBhvr>
                                        <p:cTn id="72" dur="1000"/>
                                        <p:tgtEl>
                                          <p:spTgt spid="7"/>
                                        </p:tgtEl>
                                      </p:cBhvr>
                                    </p:animEffect>
                                  </p:childTnLst>
                                </p:cTn>
                              </p:par>
                            </p:childTnLst>
                          </p:cTn>
                        </p:par>
                        <p:par>
                          <p:cTn id="73" fill="hold">
                            <p:stCondLst>
                              <p:cond delay="17000"/>
                            </p:stCondLst>
                            <p:childTnLst>
                              <p:par>
                                <p:cTn id="74" presetID="10" presetClass="entr" presetSubtype="0" fill="hold" nodeType="afterEffect">
                                  <p:stCondLst>
                                    <p:cond delay="0"/>
                                  </p:stCondLst>
                                  <p:childTnLst>
                                    <p:set>
                                      <p:cBhvr>
                                        <p:cTn id="75" dur="1" fill="hold">
                                          <p:stCondLst>
                                            <p:cond delay="0"/>
                                          </p:stCondLst>
                                        </p:cTn>
                                        <p:tgtEl>
                                          <p:spTgt spid="23"/>
                                        </p:tgtEl>
                                        <p:attrNameLst>
                                          <p:attrName>style.visibility</p:attrName>
                                        </p:attrNameLst>
                                      </p:cBhvr>
                                      <p:to>
                                        <p:strVal val="visible"/>
                                      </p:to>
                                    </p:set>
                                    <p:animEffect transition="in" filter="fade">
                                      <p:cBhvr>
                                        <p:cTn id="76" dur="1000"/>
                                        <p:tgtEl>
                                          <p:spTgt spid="23"/>
                                        </p:tgtEl>
                                      </p:cBhvr>
                                    </p:animEffect>
                                  </p:childTnLst>
                                </p:cTn>
                              </p:par>
                            </p:childTnLst>
                          </p:cTn>
                        </p:par>
                        <p:par>
                          <p:cTn id="77" fill="hold">
                            <p:stCondLst>
                              <p:cond delay="18000"/>
                            </p:stCondLst>
                            <p:childTnLst>
                              <p:par>
                                <p:cTn id="78" presetID="10" presetClass="entr" presetSubtype="0" fill="hold" nodeType="afterEffect">
                                  <p:stCondLst>
                                    <p:cond delay="0"/>
                                  </p:stCondLst>
                                  <p:childTnLst>
                                    <p:set>
                                      <p:cBhvr>
                                        <p:cTn id="79" dur="1" fill="hold">
                                          <p:stCondLst>
                                            <p:cond delay="0"/>
                                          </p:stCondLst>
                                        </p:cTn>
                                        <p:tgtEl>
                                          <p:spTgt spid="26"/>
                                        </p:tgtEl>
                                        <p:attrNameLst>
                                          <p:attrName>style.visibility</p:attrName>
                                        </p:attrNameLst>
                                      </p:cBhvr>
                                      <p:to>
                                        <p:strVal val="visible"/>
                                      </p:to>
                                    </p:set>
                                    <p:animEffect transition="in" filter="fade">
                                      <p:cBhvr>
                                        <p:cTn id="80" dur="1000"/>
                                        <p:tgtEl>
                                          <p:spTgt spid="26"/>
                                        </p:tgtEl>
                                      </p:cBhvr>
                                    </p:animEffect>
                                  </p:childTnLst>
                                </p:cTn>
                              </p:par>
                            </p:childTnLst>
                          </p:cTn>
                        </p:par>
                        <p:par>
                          <p:cTn id="81" fill="hold">
                            <p:stCondLst>
                              <p:cond delay="19000"/>
                            </p:stCondLst>
                            <p:childTnLst>
                              <p:par>
                                <p:cTn id="82" presetID="22" presetClass="entr" presetSubtype="4" fill="hold" grpId="0" nodeType="afterEffect">
                                  <p:stCondLst>
                                    <p:cond delay="0"/>
                                  </p:stCondLst>
                                  <p:childTnLst>
                                    <p:set>
                                      <p:cBhvr>
                                        <p:cTn id="83" dur="1" fill="hold">
                                          <p:stCondLst>
                                            <p:cond delay="0"/>
                                          </p:stCondLst>
                                        </p:cTn>
                                        <p:tgtEl>
                                          <p:spTgt spid="10"/>
                                        </p:tgtEl>
                                        <p:attrNameLst>
                                          <p:attrName>style.visibility</p:attrName>
                                        </p:attrNameLst>
                                      </p:cBhvr>
                                      <p:to>
                                        <p:strVal val="visible"/>
                                      </p:to>
                                    </p:set>
                                    <p:animEffect transition="in" filter="wipe(down)">
                                      <p:cBhvr>
                                        <p:cTn id="84"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7" grpId="0"/>
      <p:bldP spid="3" grpId="0" build="p"/>
      <p:bldP spid="4" grpId="0" build="p"/>
      <p:bldP spid="8" grpId="0" build="p"/>
      <p:bldP spid="9" grpId="0"/>
      <p:bldP spid="17" grpId="0"/>
      <p:bldP spid="18" grpId="0"/>
      <p:bldP spid="19" grpId="0"/>
      <p:bldP spid="10" grpId="0" animBg="1"/>
    </p:bldLst>
  </p:timing>
</p:sld>
</file>

<file path=ppt/theme/theme1.xml><?xml version="1.0" encoding="utf-8"?>
<a:theme xmlns:a="http://schemas.openxmlformats.org/drawingml/2006/main" name="Tema de Office">
  <a:themeElements>
    <a:clrScheme name="RED">
      <a:dk1>
        <a:sysClr val="windowText" lastClr="000000"/>
      </a:dk1>
      <a:lt1>
        <a:sysClr val="window" lastClr="FFFFFF"/>
      </a:lt1>
      <a:dk2>
        <a:srgbClr val="44546A"/>
      </a:dk2>
      <a:lt2>
        <a:srgbClr val="E7E6E6"/>
      </a:lt2>
      <a:accent1>
        <a:srgbClr val="652C80"/>
      </a:accent1>
      <a:accent2>
        <a:srgbClr val="E05206"/>
      </a:accent2>
      <a:accent3>
        <a:srgbClr val="DFAC37"/>
      </a:accent3>
      <a:accent4>
        <a:srgbClr val="6C8A37"/>
      </a:accent4>
      <a:accent5>
        <a:srgbClr val="205C7B"/>
      </a:accent5>
      <a:accent6>
        <a:srgbClr val="7F7F7F"/>
      </a:accent6>
      <a:hlink>
        <a:srgbClr val="0563C1"/>
      </a:hlink>
      <a:folHlink>
        <a:srgbClr val="954F72"/>
      </a:folHlink>
    </a:clrScheme>
    <a:fontScheme name="Red.es">
      <a:majorFont>
        <a:latin typeface="Arial"/>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o" ma:contentTypeID="0x010100C6636E162185FC4485D0A3607FCA1ACE" ma:contentTypeVersion="14" ma:contentTypeDescription="Crear nuevo documento." ma:contentTypeScope="" ma:versionID="1be3629a2f95466fd5191fb2e0e66215">
  <xsd:schema xmlns:xsd="http://www.w3.org/2001/XMLSchema" xmlns:xs="http://www.w3.org/2001/XMLSchema" xmlns:p="http://schemas.microsoft.com/office/2006/metadata/properties" xmlns:ns2="603d263e-f240-4366-b5e4-98da94f82637" xmlns:ns3="cb2f863a-f724-4fe0-b931-97988f8e8c11" targetNamespace="http://schemas.microsoft.com/office/2006/metadata/properties" ma:root="true" ma:fieldsID="2ce734c6fdbe84ab9deafc7837fef9cc" ns2:_="" ns3:_="">
    <xsd:import namespace="603d263e-f240-4366-b5e4-98da94f82637"/>
    <xsd:import namespace="cb2f863a-f724-4fe0-b931-97988f8e8c11"/>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LengthInSecond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DateTaken"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03d263e-f240-4366-b5e4-98da94f8263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lcf76f155ced4ddcb4097134ff3c332f" ma:index="13" nillable="true" ma:taxonomy="true" ma:internalName="lcf76f155ced4ddcb4097134ff3c332f" ma:taxonomyFieldName="MediaServiceImageTags" ma:displayName="Etiquetas de imagen" ma:readOnly="false" ma:fieldId="{5cf76f15-5ced-4ddc-b409-7134ff3c332f}" ma:taxonomyMulti="true" ma:sspId="3e72c241-18b6-4900-8c08-d1ecc7d685c3"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20" nillable="true" ma:displayName="MediaServiceDateTaken" ma:hidden="true" ma:indexed="true" ma:internalName="MediaServiceDateTaken" ma:readOnly="true">
      <xsd:simpleType>
        <xsd:restriction base="dms:Text"/>
      </xsd:simpleType>
    </xsd:element>
    <xsd:element name="MediaServiceSearchProperties" ma:index="21"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b2f863a-f724-4fe0-b931-97988f8e8c11"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a8c60988-08cd-488b-9574-0ba89df9a24d}" ma:internalName="TaxCatchAll" ma:showField="CatchAllData" ma:web="cb2f863a-f724-4fe0-b931-97988f8e8c11">
      <xsd:complexType>
        <xsd:complexContent>
          <xsd:extension base="dms:MultiChoiceLookup">
            <xsd:sequence>
              <xsd:element name="Value" type="dms:Lookup" maxOccurs="unbounded" minOccurs="0" nillable="true"/>
            </xsd:sequence>
          </xsd:extension>
        </xsd:complexContent>
      </xsd:complexType>
    </xsd:element>
    <xsd:element name="SharedWithUsers" ma:index="18" nillable="true" ma:displayName="Compartido c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Detalles de uso compartido"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ni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cb2f863a-f724-4fe0-b931-97988f8e8c11" xsi:nil="true"/>
    <lcf76f155ced4ddcb4097134ff3c332f xmlns="603d263e-f240-4366-b5e4-98da94f82637">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214D6198-9EC3-401C-A3AF-C156452B94B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03d263e-f240-4366-b5e4-98da94f82637"/>
    <ds:schemaRef ds:uri="cb2f863a-f724-4fe0-b931-97988f8e8c1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9378103C-941D-491C-BA1E-70C312C81D68}">
  <ds:schemaRefs>
    <ds:schemaRef ds:uri="http://schemas.microsoft.com/sharepoint/v3/contenttype/forms"/>
  </ds:schemaRefs>
</ds:datastoreItem>
</file>

<file path=customXml/itemProps3.xml><?xml version="1.0" encoding="utf-8"?>
<ds:datastoreItem xmlns:ds="http://schemas.openxmlformats.org/officeDocument/2006/customXml" ds:itemID="{9576155E-ADA2-4D96-9AEE-481533BF977D}"/>
</file>

<file path=docProps/app.xml><?xml version="1.0" encoding="utf-8"?>
<Properties xmlns="http://schemas.openxmlformats.org/officeDocument/2006/extended-properties" xmlns:vt="http://schemas.openxmlformats.org/officeDocument/2006/docPropsVTypes">
  <TotalTime>12501</TotalTime>
  <Words>2371</Words>
  <Application>Microsoft Office PowerPoint</Application>
  <PresentationFormat>Panorámica</PresentationFormat>
  <Paragraphs>328</Paragraphs>
  <Slides>25</Slides>
  <Notes>2</Notes>
  <HiddenSlides>0</HiddenSlides>
  <MMClips>0</MMClips>
  <ScaleCrop>false</ScaleCrop>
  <HeadingPairs>
    <vt:vector size="6" baseType="variant">
      <vt:variant>
        <vt:lpstr>Fuentes usadas</vt:lpstr>
      </vt:variant>
      <vt:variant>
        <vt:i4>8</vt:i4>
      </vt:variant>
      <vt:variant>
        <vt:lpstr>Tema</vt:lpstr>
      </vt:variant>
      <vt:variant>
        <vt:i4>1</vt:i4>
      </vt:variant>
      <vt:variant>
        <vt:lpstr>Títulos de diapositiva</vt:lpstr>
      </vt:variant>
      <vt:variant>
        <vt:i4>25</vt:i4>
      </vt:variant>
    </vt:vector>
  </HeadingPairs>
  <TitlesOfParts>
    <vt:vector size="34" baseType="lpstr">
      <vt:lpstr>Arial</vt:lpstr>
      <vt:lpstr>Cabin</vt:lpstr>
      <vt:lpstr>Calibri</vt:lpstr>
      <vt:lpstr>Myriad Pro</vt:lpstr>
      <vt:lpstr>myriad_pro</vt:lpstr>
      <vt:lpstr>Neutra Text</vt:lpstr>
      <vt:lpstr>Times New Roman</vt:lpstr>
      <vt:lpstr>Wingdings</vt:lpstr>
      <vt:lpstr>Tema de Office</vt:lpstr>
      <vt:lpstr>Presentación de PowerPoint</vt:lpstr>
      <vt:lpstr>DATA, THE ENGINE OF THE WORLD</vt:lpstr>
      <vt:lpstr>DATA AS A TECHNOLOGICAL BASIS  IN ALL SECTORS</vt:lpstr>
      <vt:lpstr>  "To support the development of AI and other frontier technologies, Europe needs to exploit the untapped potential of data. Access to data is not only a major driver for competitiveness, accounting for almost 4% of EU GDP, but also essential for productivity and societal innovations, from personalised medicine to energy savings.   "While ensuring high standards of data protection, we will support companies by improving open access to data. (…) Europe needs a data revolution. This is why we will put forward a European Data Union Strategy."   Ursula von der Leyen,  Political guidelines for the next European Commission (2024-2029) July 2024</vt:lpstr>
      <vt:lpstr>EUROPE'S ROLE  IN THE DATA REVOLUTION</vt:lpstr>
      <vt:lpstr>DATA SPACES TO DRIVE INNOVATION</vt:lpstr>
      <vt:lpstr>THE SPANISH STRATEGY, IN LINE WITH EUROPE</vt:lpstr>
      <vt:lpstr>WHAT IS OPEN DATA?</vt:lpstr>
      <vt:lpstr>OPEN DATA IN  EUROPEAN AND SPANISH LEGISLATION</vt:lpstr>
      <vt:lpstr>WHO USES OPEN DATA?</vt:lpstr>
      <vt:lpstr>THE USE OF DATA IN  PUBLIC ADMINISTRATIONS</vt:lpstr>
      <vt:lpstr>THE USE OF DATA IN BUSINESS</vt:lpstr>
      <vt:lpstr>Presentación de PowerPoint</vt:lpstr>
      <vt:lpstr>THE USE OF OPEN DATA  FOR CITIZENSHIP</vt:lpstr>
      <vt:lpstr>WHAT IS THE RELATIONSHIP BETWEEN OPEN DATA AND TRANSPARENCY?</vt:lpstr>
      <vt:lpstr>WHAT IS THE  INITIATIVA APORTA?</vt:lpstr>
      <vt:lpstr>WHO IS INVOLVED?</vt:lpstr>
      <vt:lpstr>wHAT ACTIONS ARE BEING DEVELOPED?</vt:lpstr>
      <vt:lpstr>NATIONAL OPEN DATACATALOGUE </vt:lpstr>
      <vt:lpstr>NATIONAL OPEN DATA CATALOGUE </vt:lpstr>
      <vt:lpstr>WE ARE AT THE SERVICE OF USERS </vt:lpstr>
      <vt:lpstr>WE BOOST KNOWLEDGE  ABOUT OPEN DATA</vt:lpstr>
      <vt:lpstr>WE SUPPORT DATA-DRIVEN INNOVATION </vt:lpstr>
      <vt:lpstr>WE HELP TO POSITION SPAIN</vt:lpstr>
      <vt:lpstr>dO YOU WANT TO KNOW MORE ABOUT THE INITIATIVE CONTRIBUTES?  Visit www.datos.gob.es Instagram: datosgob X: @datosgob  LinkedIn: datos.gob.es Subscribe to our newsletter Subscribe to our newsletter Write to contacto@datos.gob.es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Ana Fernandez Rodriguez</dc:creator>
  <cp:lastModifiedBy>Laura Castillo Martinez</cp:lastModifiedBy>
  <cp:revision>401</cp:revision>
  <dcterms:created xsi:type="dcterms:W3CDTF">2020-07-28T12:03:21Z</dcterms:created>
  <dcterms:modified xsi:type="dcterms:W3CDTF">2024-09-23T08:59:43Z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0x010100C6636E162185FC4485D0A3607FCA1ACE</vt:lpwstr>
  </property>
</Properties>
</file>