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4"/>
  </p:sldMasterIdLst>
  <p:notesMasterIdLst>
    <p:notesMasterId r:id="rId80"/>
  </p:notesMasterIdLst>
  <p:handoutMasterIdLst>
    <p:handoutMasterId r:id="rId81"/>
  </p:handoutMasterIdLst>
  <p:sldIdLst>
    <p:sldId id="264" r:id="rId5"/>
    <p:sldId id="365" r:id="rId6"/>
    <p:sldId id="260" r:id="rId7"/>
    <p:sldId id="284" r:id="rId8"/>
    <p:sldId id="341" r:id="rId9"/>
    <p:sldId id="285" r:id="rId10"/>
    <p:sldId id="286" r:id="rId11"/>
    <p:sldId id="347" r:id="rId12"/>
    <p:sldId id="342" r:id="rId13"/>
    <p:sldId id="344" r:id="rId14"/>
    <p:sldId id="345" r:id="rId15"/>
    <p:sldId id="348" r:id="rId16"/>
    <p:sldId id="349" r:id="rId17"/>
    <p:sldId id="350" r:id="rId18"/>
    <p:sldId id="352" r:id="rId19"/>
    <p:sldId id="353" r:id="rId20"/>
    <p:sldId id="354" r:id="rId21"/>
    <p:sldId id="355" r:id="rId22"/>
    <p:sldId id="356" r:id="rId23"/>
    <p:sldId id="357" r:id="rId24"/>
    <p:sldId id="358" r:id="rId25"/>
    <p:sldId id="359" r:id="rId26"/>
    <p:sldId id="360" r:id="rId27"/>
    <p:sldId id="361" r:id="rId28"/>
    <p:sldId id="362" r:id="rId29"/>
    <p:sldId id="363" r:id="rId30"/>
    <p:sldId id="364" r:id="rId31"/>
    <p:sldId id="366" r:id="rId32"/>
    <p:sldId id="367" r:id="rId33"/>
    <p:sldId id="369" r:id="rId34"/>
    <p:sldId id="370" r:id="rId35"/>
    <p:sldId id="371" r:id="rId36"/>
    <p:sldId id="373" r:id="rId37"/>
    <p:sldId id="374" r:id="rId38"/>
    <p:sldId id="375" r:id="rId39"/>
    <p:sldId id="376" r:id="rId40"/>
    <p:sldId id="377" r:id="rId41"/>
    <p:sldId id="378" r:id="rId42"/>
    <p:sldId id="379" r:id="rId43"/>
    <p:sldId id="380" r:id="rId44"/>
    <p:sldId id="381" r:id="rId45"/>
    <p:sldId id="382" r:id="rId46"/>
    <p:sldId id="383" r:id="rId47"/>
    <p:sldId id="384" r:id="rId48"/>
    <p:sldId id="385" r:id="rId49"/>
    <p:sldId id="386" r:id="rId50"/>
    <p:sldId id="387" r:id="rId51"/>
    <p:sldId id="388" r:id="rId52"/>
    <p:sldId id="389" r:id="rId53"/>
    <p:sldId id="390" r:id="rId54"/>
    <p:sldId id="391" r:id="rId55"/>
    <p:sldId id="392" r:id="rId56"/>
    <p:sldId id="393" r:id="rId57"/>
    <p:sldId id="394" r:id="rId58"/>
    <p:sldId id="395" r:id="rId59"/>
    <p:sldId id="396" r:id="rId60"/>
    <p:sldId id="397" r:id="rId61"/>
    <p:sldId id="398" r:id="rId62"/>
    <p:sldId id="399" r:id="rId63"/>
    <p:sldId id="400" r:id="rId64"/>
    <p:sldId id="401" r:id="rId65"/>
    <p:sldId id="402" r:id="rId66"/>
    <p:sldId id="403" r:id="rId67"/>
    <p:sldId id="404" r:id="rId68"/>
    <p:sldId id="405" r:id="rId69"/>
    <p:sldId id="406" r:id="rId70"/>
    <p:sldId id="407" r:id="rId71"/>
    <p:sldId id="411" r:id="rId72"/>
    <p:sldId id="412" r:id="rId73"/>
    <p:sldId id="413" r:id="rId74"/>
    <p:sldId id="408" r:id="rId75"/>
    <p:sldId id="409" r:id="rId76"/>
    <p:sldId id="410" r:id="rId77"/>
    <p:sldId id="414" r:id="rId78"/>
    <p:sldId id="337" r:id="rId79"/>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F62"/>
    <a:srgbClr val="F9CF3F"/>
    <a:srgbClr val="CE0D2C"/>
    <a:srgbClr val="C3C3C3"/>
    <a:srgbClr val="5C3369"/>
    <a:srgbClr val="595959"/>
    <a:srgbClr val="0D4375"/>
    <a:srgbClr val="235D7A"/>
    <a:srgbClr val="ECDD69"/>
    <a:srgbClr val="EF76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34AC42-361E-1CAD-FB7C-D835D2200113}" v="4" dt="2025-02-24T16:26:15.1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449" autoAdjust="0"/>
    <p:restoredTop sz="86454"/>
  </p:normalViewPr>
  <p:slideViewPr>
    <p:cSldViewPr snapToGrid="0">
      <p:cViewPr varScale="1">
        <p:scale>
          <a:sx n="72" d="100"/>
          <a:sy n="72" d="100"/>
        </p:scale>
        <p:origin x="2682" y="60"/>
      </p:cViewPr>
      <p:guideLst/>
    </p:cSldViewPr>
  </p:slideViewPr>
  <p:outlineViewPr>
    <p:cViewPr>
      <p:scale>
        <a:sx n="90" d="100"/>
        <a:sy n="90" d="100"/>
      </p:scale>
      <p:origin x="0" y="0"/>
    </p:cViewPr>
  </p:outlineViewPr>
  <p:notesTextViewPr>
    <p:cViewPr>
      <p:scale>
        <a:sx n="1" d="1"/>
        <a:sy n="1" d="1"/>
      </p:scale>
      <p:origin x="0" y="0"/>
    </p:cViewPr>
  </p:notesTextViewPr>
  <p:notesViewPr>
    <p:cSldViewPr snapToGrid="0">
      <p:cViewPr varScale="1">
        <p:scale>
          <a:sx n="85" d="100"/>
          <a:sy n="85" d="100"/>
        </p:scale>
        <p:origin x="303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Portoles Rodriguez" userId="S::daportol@externos-red.gob.es::b6b0556f-a3d6-4715-9f22-e185b7692f55" providerId="AD" clId="Web-{DD23B389-1D66-E726-18C1-553587778183}"/>
    <pc:docChg chg="modSld">
      <pc:chgData name="David Portoles Rodriguez" userId="S::daportol@externos-red.gob.es::b6b0556f-a3d6-4715-9f22-e185b7692f55" providerId="AD" clId="Web-{DD23B389-1D66-E726-18C1-553587778183}" dt="2025-02-13T21:51:23.148" v="12" actId="1076"/>
      <pc:docMkLst>
        <pc:docMk/>
      </pc:docMkLst>
      <pc:sldChg chg="modSp">
        <pc:chgData name="David Portoles Rodriguez" userId="S::daportol@externos-red.gob.es::b6b0556f-a3d6-4715-9f22-e185b7692f55" providerId="AD" clId="Web-{DD23B389-1D66-E726-18C1-553587778183}" dt="2025-02-13T21:51:23.148" v="12" actId="1076"/>
        <pc:sldMkLst>
          <pc:docMk/>
          <pc:sldMk cId="3379459759" sldId="349"/>
        </pc:sldMkLst>
        <pc:spChg chg="mod">
          <ac:chgData name="David Portoles Rodriguez" userId="S::daportol@externos-red.gob.es::b6b0556f-a3d6-4715-9f22-e185b7692f55" providerId="AD" clId="Web-{DD23B389-1D66-E726-18C1-553587778183}" dt="2025-02-13T21:51:23.148" v="12" actId="1076"/>
          <ac:spMkLst>
            <pc:docMk/>
            <pc:sldMk cId="3379459759" sldId="349"/>
            <ac:spMk id="4" creationId="{5228511A-1575-C090-FD17-934954EE2F97}"/>
          </ac:spMkLst>
        </pc:spChg>
      </pc:sldChg>
      <pc:sldChg chg="modSp">
        <pc:chgData name="David Portoles Rodriguez" userId="S::daportol@externos-red.gob.es::b6b0556f-a3d6-4715-9f22-e185b7692f55" providerId="AD" clId="Web-{DD23B389-1D66-E726-18C1-553587778183}" dt="2025-02-13T21:45:26.321" v="0"/>
        <pc:sldMkLst>
          <pc:docMk/>
          <pc:sldMk cId="3314049947" sldId="356"/>
        </pc:sldMkLst>
        <pc:picChg chg="ord">
          <ac:chgData name="David Portoles Rodriguez" userId="S::daportol@externos-red.gob.es::b6b0556f-a3d6-4715-9f22-e185b7692f55" providerId="AD" clId="Web-{DD23B389-1D66-E726-18C1-553587778183}" dt="2025-02-13T21:45:26.321" v="0"/>
          <ac:picMkLst>
            <pc:docMk/>
            <pc:sldMk cId="3314049947" sldId="356"/>
            <ac:picMk id="5" creationId="{7B47C80A-663E-3A97-F49C-30561DE39BF8}"/>
          </ac:picMkLst>
        </pc:picChg>
      </pc:sldChg>
      <pc:sldChg chg="modSp">
        <pc:chgData name="David Portoles Rodriguez" userId="S::daportol@externos-red.gob.es::b6b0556f-a3d6-4715-9f22-e185b7692f55" providerId="AD" clId="Web-{DD23B389-1D66-E726-18C1-553587778183}" dt="2025-02-13T21:45:38.869" v="1"/>
        <pc:sldMkLst>
          <pc:docMk/>
          <pc:sldMk cId="258467389" sldId="359"/>
        </pc:sldMkLst>
        <pc:picChg chg="ord">
          <ac:chgData name="David Portoles Rodriguez" userId="S::daportol@externos-red.gob.es::b6b0556f-a3d6-4715-9f22-e185b7692f55" providerId="AD" clId="Web-{DD23B389-1D66-E726-18C1-553587778183}" dt="2025-02-13T21:45:38.869" v="1"/>
          <ac:picMkLst>
            <pc:docMk/>
            <pc:sldMk cId="258467389" sldId="359"/>
            <ac:picMk id="21" creationId="{260FF6DD-0C5A-35DE-9ED4-239D0ADAA757}"/>
          </ac:picMkLst>
        </pc:picChg>
      </pc:sldChg>
      <pc:sldChg chg="modSp">
        <pc:chgData name="David Portoles Rodriguez" userId="S::daportol@externos-red.gob.es::b6b0556f-a3d6-4715-9f22-e185b7692f55" providerId="AD" clId="Web-{DD23B389-1D66-E726-18C1-553587778183}" dt="2025-02-13T21:46:04.963" v="4" actId="1076"/>
        <pc:sldMkLst>
          <pc:docMk/>
          <pc:sldMk cId="960146343" sldId="364"/>
        </pc:sldMkLst>
        <pc:picChg chg="ord">
          <ac:chgData name="David Portoles Rodriguez" userId="S::daportol@externos-red.gob.es::b6b0556f-a3d6-4715-9f22-e185b7692f55" providerId="AD" clId="Web-{DD23B389-1D66-E726-18C1-553587778183}" dt="2025-02-13T21:45:58.573" v="3"/>
          <ac:picMkLst>
            <pc:docMk/>
            <pc:sldMk cId="960146343" sldId="364"/>
            <ac:picMk id="11" creationId="{AFE17F71-DEE4-03F1-B769-CFE7C45ECF68}"/>
          </ac:picMkLst>
        </pc:picChg>
        <pc:picChg chg="mod ord">
          <ac:chgData name="David Portoles Rodriguez" userId="S::daportol@externos-red.gob.es::b6b0556f-a3d6-4715-9f22-e185b7692f55" providerId="AD" clId="Web-{DD23B389-1D66-E726-18C1-553587778183}" dt="2025-02-13T21:46:04.963" v="4" actId="1076"/>
          <ac:picMkLst>
            <pc:docMk/>
            <pc:sldMk cId="960146343" sldId="364"/>
            <ac:picMk id="12" creationId="{1E3EF535-D3D8-C89B-AB5A-601C9C43DBDA}"/>
          </ac:picMkLst>
        </pc:picChg>
      </pc:sldChg>
      <pc:sldChg chg="modSp">
        <pc:chgData name="David Portoles Rodriguez" userId="S::daportol@externos-red.gob.es::b6b0556f-a3d6-4715-9f22-e185b7692f55" providerId="AD" clId="Web-{DD23B389-1D66-E726-18C1-553587778183}" dt="2025-02-13T21:46:18.308" v="6"/>
        <pc:sldMkLst>
          <pc:docMk/>
          <pc:sldMk cId="1503982589" sldId="369"/>
        </pc:sldMkLst>
        <pc:picChg chg="ord">
          <ac:chgData name="David Portoles Rodriguez" userId="S::daportol@externos-red.gob.es::b6b0556f-a3d6-4715-9f22-e185b7692f55" providerId="AD" clId="Web-{DD23B389-1D66-E726-18C1-553587778183}" dt="2025-02-13T21:46:15.870" v="5"/>
          <ac:picMkLst>
            <pc:docMk/>
            <pc:sldMk cId="1503982589" sldId="369"/>
            <ac:picMk id="4" creationId="{56DE46A5-4E28-BE52-EB20-C922B2E4A291}"/>
          </ac:picMkLst>
        </pc:picChg>
        <pc:picChg chg="ord">
          <ac:chgData name="David Portoles Rodriguez" userId="S::daportol@externos-red.gob.es::b6b0556f-a3d6-4715-9f22-e185b7692f55" providerId="AD" clId="Web-{DD23B389-1D66-E726-18C1-553587778183}" dt="2025-02-13T21:46:18.308" v="6"/>
          <ac:picMkLst>
            <pc:docMk/>
            <pc:sldMk cId="1503982589" sldId="369"/>
            <ac:picMk id="5" creationId="{D76C5577-063B-51A8-AFE2-18FB9FAED9DC}"/>
          </ac:picMkLst>
        </pc:picChg>
      </pc:sldChg>
      <pc:sldChg chg="modSp">
        <pc:chgData name="David Portoles Rodriguez" userId="S::daportol@externos-red.gob.es::b6b0556f-a3d6-4715-9f22-e185b7692f55" providerId="AD" clId="Web-{DD23B389-1D66-E726-18C1-553587778183}" dt="2025-02-13T21:46:28.855" v="8" actId="1076"/>
        <pc:sldMkLst>
          <pc:docMk/>
          <pc:sldMk cId="844984886" sldId="371"/>
        </pc:sldMkLst>
        <pc:picChg chg="mod">
          <ac:chgData name="David Portoles Rodriguez" userId="S::daportol@externos-red.gob.es::b6b0556f-a3d6-4715-9f22-e185b7692f55" providerId="AD" clId="Web-{DD23B389-1D66-E726-18C1-553587778183}" dt="2025-02-13T21:46:28.855" v="8" actId="1076"/>
          <ac:picMkLst>
            <pc:docMk/>
            <pc:sldMk cId="844984886" sldId="371"/>
            <ac:picMk id="13" creationId="{D3C9E1C9-C0BA-8DB2-DCB1-E56A2C3252ED}"/>
          </ac:picMkLst>
        </pc:picChg>
        <pc:picChg chg="mod">
          <ac:chgData name="David Portoles Rodriguez" userId="S::daportol@externos-red.gob.es::b6b0556f-a3d6-4715-9f22-e185b7692f55" providerId="AD" clId="Web-{DD23B389-1D66-E726-18C1-553587778183}" dt="2025-02-13T21:46:26.574" v="7" actId="1076"/>
          <ac:picMkLst>
            <pc:docMk/>
            <pc:sldMk cId="844984886" sldId="371"/>
            <ac:picMk id="15" creationId="{FB813A3E-6D86-579A-2DB4-52BB22BF43B6}"/>
          </ac:picMkLst>
        </pc:picChg>
      </pc:sldChg>
      <pc:sldChg chg="modSp">
        <pc:chgData name="David Portoles Rodriguez" userId="S::daportol@externos-red.gob.es::b6b0556f-a3d6-4715-9f22-e185b7692f55" providerId="AD" clId="Web-{DD23B389-1D66-E726-18C1-553587778183}" dt="2025-02-13T21:47:17.779" v="9" actId="1076"/>
        <pc:sldMkLst>
          <pc:docMk/>
          <pc:sldMk cId="1594615472" sldId="387"/>
        </pc:sldMkLst>
        <pc:picChg chg="mod">
          <ac:chgData name="David Portoles Rodriguez" userId="S::daportol@externos-red.gob.es::b6b0556f-a3d6-4715-9f22-e185b7692f55" providerId="AD" clId="Web-{DD23B389-1D66-E726-18C1-553587778183}" dt="2025-02-13T21:47:17.779" v="9" actId="1076"/>
          <ac:picMkLst>
            <pc:docMk/>
            <pc:sldMk cId="1594615472" sldId="387"/>
            <ac:picMk id="7" creationId="{32BE3A7C-35C7-6D59-8870-91E1C39B525D}"/>
          </ac:picMkLst>
        </pc:picChg>
      </pc:sldChg>
      <pc:sldChg chg="modSp">
        <pc:chgData name="David Portoles Rodriguez" userId="S::daportol@externos-red.gob.es::b6b0556f-a3d6-4715-9f22-e185b7692f55" providerId="AD" clId="Web-{DD23B389-1D66-E726-18C1-553587778183}" dt="2025-02-13T21:47:46.483" v="11"/>
        <pc:sldMkLst>
          <pc:docMk/>
          <pc:sldMk cId="1651911210" sldId="398"/>
        </pc:sldMkLst>
        <pc:picChg chg="ord">
          <ac:chgData name="David Portoles Rodriguez" userId="S::daportol@externos-red.gob.es::b6b0556f-a3d6-4715-9f22-e185b7692f55" providerId="AD" clId="Web-{DD23B389-1D66-E726-18C1-553587778183}" dt="2025-02-13T21:47:46.483" v="11"/>
          <ac:picMkLst>
            <pc:docMk/>
            <pc:sldMk cId="1651911210" sldId="398"/>
            <ac:picMk id="4" creationId="{502F5706-0A57-3B80-2343-953A74117E92}"/>
          </ac:picMkLst>
        </pc:picChg>
        <pc:picChg chg="ord">
          <ac:chgData name="David Portoles Rodriguez" userId="S::daportol@externos-red.gob.es::b6b0556f-a3d6-4715-9f22-e185b7692f55" providerId="AD" clId="Web-{DD23B389-1D66-E726-18C1-553587778183}" dt="2025-02-13T21:47:43.749" v="10"/>
          <ac:picMkLst>
            <pc:docMk/>
            <pc:sldMk cId="1651911210" sldId="398"/>
            <ac:picMk id="5" creationId="{AA910465-ECC4-95CB-7B08-513579AB19BD}"/>
          </ac:picMkLst>
        </pc:picChg>
      </pc:sldChg>
    </pc:docChg>
  </pc:docChgLst>
  <pc:docChgLst>
    <pc:chgData name="Adrian Rico Alonso" userId="96a18081-c85f-454a-90cb-c1814fae935c" providerId="ADAL" clId="{BEA63DE9-8ACC-4CF3-9161-12F412D883CC}"/>
    <pc:docChg chg="undo custSel modSld modMainMaster">
      <pc:chgData name="Adrian Rico Alonso" userId="96a18081-c85f-454a-90cb-c1814fae935c" providerId="ADAL" clId="{BEA63DE9-8ACC-4CF3-9161-12F412D883CC}" dt="2025-02-14T07:50:58.998" v="216"/>
      <pc:docMkLst>
        <pc:docMk/>
      </pc:docMkLst>
      <pc:sldChg chg="addSp delSp modSp mod">
        <pc:chgData name="Adrian Rico Alonso" userId="96a18081-c85f-454a-90cb-c1814fae935c" providerId="ADAL" clId="{BEA63DE9-8ACC-4CF3-9161-12F412D883CC}" dt="2025-02-14T07:37:10.862" v="190"/>
        <pc:sldMkLst>
          <pc:docMk/>
          <pc:sldMk cId="360075558" sldId="260"/>
        </pc:sldMkLst>
        <pc:spChg chg="add mod">
          <ac:chgData name="Adrian Rico Alonso" userId="96a18081-c85f-454a-90cb-c1814fae935c" providerId="ADAL" clId="{BEA63DE9-8ACC-4CF3-9161-12F412D883CC}" dt="2025-02-14T07:22:11.071" v="67" actId="1076"/>
          <ac:spMkLst>
            <pc:docMk/>
            <pc:sldMk cId="360075558" sldId="260"/>
            <ac:spMk id="6" creationId="{6A88CF60-9AE0-78B4-23EC-003BEFA72142}"/>
          </ac:spMkLst>
        </pc:spChg>
        <pc:spChg chg="add mod">
          <ac:chgData name="Adrian Rico Alonso" userId="96a18081-c85f-454a-90cb-c1814fae935c" providerId="ADAL" clId="{BEA63DE9-8ACC-4CF3-9161-12F412D883CC}" dt="2025-02-14T07:37:10.862" v="190"/>
          <ac:spMkLst>
            <pc:docMk/>
            <pc:sldMk cId="360075558" sldId="260"/>
            <ac:spMk id="7" creationId="{232E5C73-BE6A-D559-5CBB-A53A341E74F4}"/>
          </ac:spMkLst>
        </pc:spChg>
        <pc:spChg chg="add mod">
          <ac:chgData name="Adrian Rico Alonso" userId="96a18081-c85f-454a-90cb-c1814fae935c" providerId="ADAL" clId="{BEA63DE9-8ACC-4CF3-9161-12F412D883CC}" dt="2025-02-14T07:37:02.855" v="189" actId="20577"/>
          <ac:spMkLst>
            <pc:docMk/>
            <pc:sldMk cId="360075558" sldId="260"/>
            <ac:spMk id="12" creationId="{D720960F-7550-4DA3-9A5F-FD9831D9E226}"/>
          </ac:spMkLst>
        </pc:spChg>
        <pc:spChg chg="mod">
          <ac:chgData name="Adrian Rico Alonso" userId="96a18081-c85f-454a-90cb-c1814fae935c" providerId="ADAL" clId="{BEA63DE9-8ACC-4CF3-9161-12F412D883CC}" dt="2025-02-14T07:35:28.111" v="163" actId="20577"/>
          <ac:spMkLst>
            <pc:docMk/>
            <pc:sldMk cId="360075558" sldId="260"/>
            <ac:spMk id="15" creationId="{F47A9E2D-EE8A-1C85-1F57-6D6AEE6E7BE6}"/>
          </ac:spMkLst>
        </pc:spChg>
        <pc:spChg chg="mod">
          <ac:chgData name="Adrian Rico Alonso" userId="96a18081-c85f-454a-90cb-c1814fae935c" providerId="ADAL" clId="{BEA63DE9-8ACC-4CF3-9161-12F412D883CC}" dt="2025-02-14T07:35:42.980" v="168" actId="20577"/>
          <ac:spMkLst>
            <pc:docMk/>
            <pc:sldMk cId="360075558" sldId="260"/>
            <ac:spMk id="19" creationId="{64408E67-E61F-0A24-FD0F-358FE0B8BB3B}"/>
          </ac:spMkLst>
        </pc:spChg>
        <pc:spChg chg="add mod">
          <ac:chgData name="Adrian Rico Alonso" userId="96a18081-c85f-454a-90cb-c1814fae935c" providerId="ADAL" clId="{BEA63DE9-8ACC-4CF3-9161-12F412D883CC}" dt="2025-02-14T07:22:11.071" v="67" actId="1076"/>
          <ac:spMkLst>
            <pc:docMk/>
            <pc:sldMk cId="360075558" sldId="260"/>
            <ac:spMk id="20" creationId="{637DCB05-CAF7-3F94-A72E-AE4AED182F18}"/>
          </ac:spMkLst>
        </pc:spChg>
        <pc:spChg chg="mod">
          <ac:chgData name="Adrian Rico Alonso" userId="96a18081-c85f-454a-90cb-c1814fae935c" providerId="ADAL" clId="{BEA63DE9-8ACC-4CF3-9161-12F412D883CC}" dt="2025-02-14T07:36:00.176" v="173" actId="20577"/>
          <ac:spMkLst>
            <pc:docMk/>
            <pc:sldMk cId="360075558" sldId="260"/>
            <ac:spMk id="21" creationId="{A4346007-F51A-F2E2-CED0-CDE9DDBFDEC5}"/>
          </ac:spMkLst>
        </pc:spChg>
        <pc:spChg chg="mod">
          <ac:chgData name="Adrian Rico Alonso" userId="96a18081-c85f-454a-90cb-c1814fae935c" providerId="ADAL" clId="{BEA63DE9-8ACC-4CF3-9161-12F412D883CC}" dt="2025-02-14T07:36:11.488" v="178" actId="20577"/>
          <ac:spMkLst>
            <pc:docMk/>
            <pc:sldMk cId="360075558" sldId="260"/>
            <ac:spMk id="23" creationId="{E18E46A6-AA9D-10EF-6C71-AE3367F24E8E}"/>
          </ac:spMkLst>
        </pc:spChg>
        <pc:spChg chg="add mod">
          <ac:chgData name="Adrian Rico Alonso" userId="96a18081-c85f-454a-90cb-c1814fae935c" providerId="ADAL" clId="{BEA63DE9-8ACC-4CF3-9161-12F412D883CC}" dt="2025-02-14T07:22:11.071" v="67" actId="1076"/>
          <ac:spMkLst>
            <pc:docMk/>
            <pc:sldMk cId="360075558" sldId="260"/>
            <ac:spMk id="24" creationId="{70D71433-0C79-3F96-5129-FDE1E1741783}"/>
          </ac:spMkLst>
        </pc:spChg>
        <pc:spChg chg="mod">
          <ac:chgData name="Adrian Rico Alonso" userId="96a18081-c85f-454a-90cb-c1814fae935c" providerId="ADAL" clId="{BEA63DE9-8ACC-4CF3-9161-12F412D883CC}" dt="2025-02-14T07:36:25.970" v="183" actId="20577"/>
          <ac:spMkLst>
            <pc:docMk/>
            <pc:sldMk cId="360075558" sldId="260"/>
            <ac:spMk id="25" creationId="{021AAB3C-D89B-C2A5-A1F2-EBF6E2B63C2C}"/>
          </ac:spMkLst>
        </pc:spChg>
        <pc:spChg chg="add mod">
          <ac:chgData name="Adrian Rico Alonso" userId="96a18081-c85f-454a-90cb-c1814fae935c" providerId="ADAL" clId="{BEA63DE9-8ACC-4CF3-9161-12F412D883CC}" dt="2025-02-14T07:35:12.109" v="159" actId="20577"/>
          <ac:spMkLst>
            <pc:docMk/>
            <pc:sldMk cId="360075558" sldId="260"/>
            <ac:spMk id="27" creationId="{30EAA59B-26CE-8519-DBB5-BCE3AEA8A0D0}"/>
          </ac:spMkLst>
        </pc:spChg>
        <pc:spChg chg="mod">
          <ac:chgData name="Adrian Rico Alonso" userId="96a18081-c85f-454a-90cb-c1814fae935c" providerId="ADAL" clId="{BEA63DE9-8ACC-4CF3-9161-12F412D883CC}" dt="2025-02-14T07:33:10.456" v="115" actId="20577"/>
          <ac:spMkLst>
            <pc:docMk/>
            <pc:sldMk cId="360075558" sldId="260"/>
            <ac:spMk id="28" creationId="{54867FC6-065F-4AE4-CDEE-62963B5B15C1}"/>
          </ac:spMkLst>
        </pc:spChg>
        <pc:spChg chg="mod">
          <ac:chgData name="Adrian Rico Alonso" userId="96a18081-c85f-454a-90cb-c1814fae935c" providerId="ADAL" clId="{BEA63DE9-8ACC-4CF3-9161-12F412D883CC}" dt="2025-02-14T07:30:14.222" v="81" actId="20577"/>
          <ac:spMkLst>
            <pc:docMk/>
            <pc:sldMk cId="360075558" sldId="260"/>
            <ac:spMk id="29" creationId="{58A8028A-A240-7BE9-87C5-B9ABD2A513B8}"/>
          </ac:spMkLst>
        </pc:spChg>
        <pc:spChg chg="add mod">
          <ac:chgData name="Adrian Rico Alonso" userId="96a18081-c85f-454a-90cb-c1814fae935c" providerId="ADAL" clId="{BEA63DE9-8ACC-4CF3-9161-12F412D883CC}" dt="2025-02-14T07:30:36.516" v="87" actId="20577"/>
          <ac:spMkLst>
            <pc:docMk/>
            <pc:sldMk cId="360075558" sldId="260"/>
            <ac:spMk id="30" creationId="{8C72ECAC-629E-0B23-DEF4-B6F6741DDD2C}"/>
          </ac:spMkLst>
        </pc:spChg>
        <pc:spChg chg="add mod">
          <ac:chgData name="Adrian Rico Alonso" userId="96a18081-c85f-454a-90cb-c1814fae935c" providerId="ADAL" clId="{BEA63DE9-8ACC-4CF3-9161-12F412D883CC}" dt="2025-02-14T07:30:57.115" v="91" actId="20577"/>
          <ac:spMkLst>
            <pc:docMk/>
            <pc:sldMk cId="360075558" sldId="260"/>
            <ac:spMk id="31" creationId="{74603B05-22EB-93E9-34EA-22E7A08E0336}"/>
          </ac:spMkLst>
        </pc:spChg>
        <pc:spChg chg="mod">
          <ac:chgData name="Adrian Rico Alonso" userId="96a18081-c85f-454a-90cb-c1814fae935c" providerId="ADAL" clId="{BEA63DE9-8ACC-4CF3-9161-12F412D883CC}" dt="2025-02-14T07:31:21.601" v="95" actId="20577"/>
          <ac:spMkLst>
            <pc:docMk/>
            <pc:sldMk cId="360075558" sldId="260"/>
            <ac:spMk id="32" creationId="{EDE12485-A220-3642-21E5-B317B5A31A04}"/>
          </ac:spMkLst>
        </pc:spChg>
        <pc:spChg chg="mod">
          <ac:chgData name="Adrian Rico Alonso" userId="96a18081-c85f-454a-90cb-c1814fae935c" providerId="ADAL" clId="{BEA63DE9-8ACC-4CF3-9161-12F412D883CC}" dt="2025-02-14T07:31:43.432" v="99" actId="20577"/>
          <ac:spMkLst>
            <pc:docMk/>
            <pc:sldMk cId="360075558" sldId="260"/>
            <ac:spMk id="33" creationId="{53CE1B37-8BFC-A5DB-69AA-9A99200CD95C}"/>
          </ac:spMkLst>
        </pc:spChg>
        <pc:spChg chg="mod">
          <ac:chgData name="Adrian Rico Alonso" userId="96a18081-c85f-454a-90cb-c1814fae935c" providerId="ADAL" clId="{BEA63DE9-8ACC-4CF3-9161-12F412D883CC}" dt="2025-02-14T07:32:13.383" v="105" actId="20577"/>
          <ac:spMkLst>
            <pc:docMk/>
            <pc:sldMk cId="360075558" sldId="260"/>
            <ac:spMk id="34" creationId="{20F3B4BC-F411-CB7F-0631-F04BBE901610}"/>
          </ac:spMkLst>
        </pc:spChg>
        <pc:spChg chg="mod">
          <ac:chgData name="Adrian Rico Alonso" userId="96a18081-c85f-454a-90cb-c1814fae935c" providerId="ADAL" clId="{BEA63DE9-8ACC-4CF3-9161-12F412D883CC}" dt="2025-02-14T07:32:48.986" v="109" actId="20577"/>
          <ac:spMkLst>
            <pc:docMk/>
            <pc:sldMk cId="360075558" sldId="260"/>
            <ac:spMk id="35" creationId="{EE4BEEB3-563A-0D10-2BBB-0E9079EA06EC}"/>
          </ac:spMkLst>
        </pc:spChg>
        <pc:spChg chg="add mod">
          <ac:chgData name="Adrian Rico Alonso" userId="96a18081-c85f-454a-90cb-c1814fae935c" providerId="ADAL" clId="{BEA63DE9-8ACC-4CF3-9161-12F412D883CC}" dt="2025-02-14T07:33:27.811" v="121" actId="20577"/>
          <ac:spMkLst>
            <pc:docMk/>
            <pc:sldMk cId="360075558" sldId="260"/>
            <ac:spMk id="36" creationId="{6F0EF2AC-70C6-F501-7863-0AB8F15D60A0}"/>
          </ac:spMkLst>
        </pc:spChg>
        <pc:spChg chg="mod">
          <ac:chgData name="Adrian Rico Alonso" userId="96a18081-c85f-454a-90cb-c1814fae935c" providerId="ADAL" clId="{BEA63DE9-8ACC-4CF3-9161-12F412D883CC}" dt="2025-02-14T07:33:43.251" v="127" actId="20577"/>
          <ac:spMkLst>
            <pc:docMk/>
            <pc:sldMk cId="360075558" sldId="260"/>
            <ac:spMk id="37" creationId="{DF00D24C-941A-D10A-01FB-D188CD9BADEC}"/>
          </ac:spMkLst>
        </pc:spChg>
        <pc:spChg chg="mod">
          <ac:chgData name="Adrian Rico Alonso" userId="96a18081-c85f-454a-90cb-c1814fae935c" providerId="ADAL" clId="{BEA63DE9-8ACC-4CF3-9161-12F412D883CC}" dt="2025-02-14T07:33:59.932" v="135" actId="20577"/>
          <ac:spMkLst>
            <pc:docMk/>
            <pc:sldMk cId="360075558" sldId="260"/>
            <ac:spMk id="38" creationId="{624B3A9B-AF38-81EA-89EC-7A8A4C1C30DA}"/>
          </ac:spMkLst>
        </pc:spChg>
        <pc:spChg chg="mod">
          <ac:chgData name="Adrian Rico Alonso" userId="96a18081-c85f-454a-90cb-c1814fae935c" providerId="ADAL" clId="{BEA63DE9-8ACC-4CF3-9161-12F412D883CC}" dt="2025-02-14T07:34:21.794" v="141" actId="20577"/>
          <ac:spMkLst>
            <pc:docMk/>
            <pc:sldMk cId="360075558" sldId="260"/>
            <ac:spMk id="71" creationId="{2DF9D620-FC1F-7153-7218-C3EA8E90920C}"/>
          </ac:spMkLst>
        </pc:spChg>
        <pc:spChg chg="mod">
          <ac:chgData name="Adrian Rico Alonso" userId="96a18081-c85f-454a-90cb-c1814fae935c" providerId="ADAL" clId="{BEA63DE9-8ACC-4CF3-9161-12F412D883CC}" dt="2025-02-14T07:34:40.964" v="147" actId="20577"/>
          <ac:spMkLst>
            <pc:docMk/>
            <pc:sldMk cId="360075558" sldId="260"/>
            <ac:spMk id="72" creationId="{10BD63E1-E1C8-D0B3-C4C9-41369AF87CE7}"/>
          </ac:spMkLst>
        </pc:spChg>
        <pc:spChg chg="mod">
          <ac:chgData name="Adrian Rico Alonso" userId="96a18081-c85f-454a-90cb-c1814fae935c" providerId="ADAL" clId="{BEA63DE9-8ACC-4CF3-9161-12F412D883CC}" dt="2025-02-14T07:34:59.407" v="153" actId="20577"/>
          <ac:spMkLst>
            <pc:docMk/>
            <pc:sldMk cId="360075558" sldId="260"/>
            <ac:spMk id="73" creationId="{6D625029-5DA6-5669-5D8A-F3F721968E15}"/>
          </ac:spMkLst>
        </pc:spChg>
        <pc:spChg chg="mod">
          <ac:chgData name="Adrian Rico Alonso" userId="96a18081-c85f-454a-90cb-c1814fae935c" providerId="ADAL" clId="{BEA63DE9-8ACC-4CF3-9161-12F412D883CC}" dt="2025-02-14T07:36:46.485" v="184"/>
          <ac:spMkLst>
            <pc:docMk/>
            <pc:sldMk cId="360075558" sldId="260"/>
            <ac:spMk id="74" creationId="{2F08C61E-459E-0597-6D57-1BF84E211CE2}"/>
          </ac:spMkLst>
        </pc:spChg>
        <pc:spChg chg="mod">
          <ac:chgData name="Adrian Rico Alonso" userId="96a18081-c85f-454a-90cb-c1814fae935c" providerId="ADAL" clId="{BEA63DE9-8ACC-4CF3-9161-12F412D883CC}" dt="2025-02-14T07:25:29.196" v="75"/>
          <ac:spMkLst>
            <pc:docMk/>
            <pc:sldMk cId="360075558" sldId="260"/>
            <ac:spMk id="77" creationId="{AFA23D20-9CB2-826F-012D-F029B586D02B}"/>
          </ac:spMkLst>
        </pc:spChg>
        <pc:spChg chg="add mod">
          <ac:chgData name="Adrian Rico Alonso" userId="96a18081-c85f-454a-90cb-c1814fae935c" providerId="ADAL" clId="{BEA63DE9-8ACC-4CF3-9161-12F412D883CC}" dt="2025-02-14T07:22:36.902" v="69"/>
          <ac:spMkLst>
            <pc:docMk/>
            <pc:sldMk cId="360075558" sldId="260"/>
            <ac:spMk id="78" creationId="{A5FE2D9B-2D64-ACD0-D499-CAE7CF419AC8}"/>
          </ac:spMkLst>
        </pc:spChg>
        <pc:picChg chg="add mod ord">
          <ac:chgData name="Adrian Rico Alonso" userId="96a18081-c85f-454a-90cb-c1814fae935c" providerId="ADAL" clId="{BEA63DE9-8ACC-4CF3-9161-12F412D883CC}" dt="2025-02-14T07:15:02.716" v="33" actId="1076"/>
          <ac:picMkLst>
            <pc:docMk/>
            <pc:sldMk cId="360075558" sldId="260"/>
            <ac:picMk id="4" creationId="{83EDCCAB-71E9-33DC-92F9-7F631D928ADA}"/>
          </ac:picMkLst>
        </pc:picChg>
      </pc:sldChg>
      <pc:sldChg chg="delSp modSp mod">
        <pc:chgData name="Adrian Rico Alonso" userId="96a18081-c85f-454a-90cb-c1814fae935c" providerId="ADAL" clId="{BEA63DE9-8ACC-4CF3-9161-12F412D883CC}" dt="2025-02-14T07:37:38.235" v="192" actId="478"/>
        <pc:sldMkLst>
          <pc:docMk/>
          <pc:sldMk cId="1342393510" sldId="353"/>
        </pc:sldMkLst>
      </pc:sldChg>
      <pc:sldChg chg="modSp">
        <pc:chgData name="Adrian Rico Alonso" userId="96a18081-c85f-454a-90cb-c1814fae935c" providerId="ADAL" clId="{BEA63DE9-8ACC-4CF3-9161-12F412D883CC}" dt="2025-02-14T07:50:58.998" v="216"/>
        <pc:sldMkLst>
          <pc:docMk/>
          <pc:sldMk cId="2153956181" sldId="354"/>
        </pc:sldMkLst>
        <pc:spChg chg="mod">
          <ac:chgData name="Adrian Rico Alonso" userId="96a18081-c85f-454a-90cb-c1814fae935c" providerId="ADAL" clId="{BEA63DE9-8ACC-4CF3-9161-12F412D883CC}" dt="2025-02-14T07:45:47.934" v="202"/>
          <ac:spMkLst>
            <pc:docMk/>
            <pc:sldMk cId="2153956181" sldId="354"/>
            <ac:spMk id="12" creationId="{3E9916DA-6ECB-7613-BA48-A9D75F308FFA}"/>
          </ac:spMkLst>
        </pc:spChg>
        <pc:spChg chg="mod">
          <ac:chgData name="Adrian Rico Alonso" userId="96a18081-c85f-454a-90cb-c1814fae935c" providerId="ADAL" clId="{BEA63DE9-8ACC-4CF3-9161-12F412D883CC}" dt="2025-02-14T07:46:05.950" v="203"/>
          <ac:spMkLst>
            <pc:docMk/>
            <pc:sldMk cId="2153956181" sldId="354"/>
            <ac:spMk id="23" creationId="{124EB683-E30B-BA74-A871-6DE83E4A2A54}"/>
          </ac:spMkLst>
        </pc:spChg>
        <pc:spChg chg="mod">
          <ac:chgData name="Adrian Rico Alonso" userId="96a18081-c85f-454a-90cb-c1814fae935c" providerId="ADAL" clId="{BEA63DE9-8ACC-4CF3-9161-12F412D883CC}" dt="2025-02-14T07:46:30.115" v="204"/>
          <ac:spMkLst>
            <pc:docMk/>
            <pc:sldMk cId="2153956181" sldId="354"/>
            <ac:spMk id="24" creationId="{86051BC4-81B7-F90F-4F8C-3ACFF31BA827}"/>
          </ac:spMkLst>
        </pc:spChg>
        <pc:spChg chg="mod">
          <ac:chgData name="Adrian Rico Alonso" userId="96a18081-c85f-454a-90cb-c1814fae935c" providerId="ADAL" clId="{BEA63DE9-8ACC-4CF3-9161-12F412D883CC}" dt="2025-02-14T07:47:54.197" v="208"/>
          <ac:spMkLst>
            <pc:docMk/>
            <pc:sldMk cId="2153956181" sldId="354"/>
            <ac:spMk id="36" creationId="{44DD911B-42B0-F343-3F01-61587F32282C}"/>
          </ac:spMkLst>
        </pc:spChg>
        <pc:spChg chg="mod">
          <ac:chgData name="Adrian Rico Alonso" userId="96a18081-c85f-454a-90cb-c1814fae935c" providerId="ADAL" clId="{BEA63DE9-8ACC-4CF3-9161-12F412D883CC}" dt="2025-02-14T07:48:25.020" v="209"/>
          <ac:spMkLst>
            <pc:docMk/>
            <pc:sldMk cId="2153956181" sldId="354"/>
            <ac:spMk id="37" creationId="{1F0057CB-CB30-4659-FF0E-336FD246A789}"/>
          </ac:spMkLst>
        </pc:spChg>
        <pc:spChg chg="mod">
          <ac:chgData name="Adrian Rico Alonso" userId="96a18081-c85f-454a-90cb-c1814fae935c" providerId="ADAL" clId="{BEA63DE9-8ACC-4CF3-9161-12F412D883CC}" dt="2025-02-14T07:48:49.780" v="210"/>
          <ac:spMkLst>
            <pc:docMk/>
            <pc:sldMk cId="2153956181" sldId="354"/>
            <ac:spMk id="38" creationId="{B6B8529A-7AB7-6A5E-D22D-37995288BF04}"/>
          </ac:spMkLst>
        </pc:spChg>
        <pc:spChg chg="mod">
          <ac:chgData name="Adrian Rico Alonso" userId="96a18081-c85f-454a-90cb-c1814fae935c" providerId="ADAL" clId="{BEA63DE9-8ACC-4CF3-9161-12F412D883CC}" dt="2025-02-14T07:46:53.793" v="205"/>
          <ac:spMkLst>
            <pc:docMk/>
            <pc:sldMk cId="2153956181" sldId="354"/>
            <ac:spMk id="39" creationId="{2CB560A1-F309-7F2F-ED3E-3BD3AE279B28}"/>
          </ac:spMkLst>
        </pc:spChg>
        <pc:spChg chg="mod">
          <ac:chgData name="Adrian Rico Alonso" userId="96a18081-c85f-454a-90cb-c1814fae935c" providerId="ADAL" clId="{BEA63DE9-8ACC-4CF3-9161-12F412D883CC}" dt="2025-02-14T07:47:08.154" v="206"/>
          <ac:spMkLst>
            <pc:docMk/>
            <pc:sldMk cId="2153956181" sldId="354"/>
            <ac:spMk id="50" creationId="{FFC3E81A-767C-C3C3-3B57-BD2307628D4A}"/>
          </ac:spMkLst>
        </pc:spChg>
        <pc:spChg chg="mod">
          <ac:chgData name="Adrian Rico Alonso" userId="96a18081-c85f-454a-90cb-c1814fae935c" providerId="ADAL" clId="{BEA63DE9-8ACC-4CF3-9161-12F412D883CC}" dt="2025-02-14T07:50:13.828" v="211"/>
          <ac:spMkLst>
            <pc:docMk/>
            <pc:sldMk cId="2153956181" sldId="354"/>
            <ac:spMk id="71" creationId="{ECA204F9-B86B-DB00-E218-6F4629B2F2B6}"/>
          </ac:spMkLst>
        </pc:spChg>
        <pc:spChg chg="mod">
          <ac:chgData name="Adrian Rico Alonso" userId="96a18081-c85f-454a-90cb-c1814fae935c" providerId="ADAL" clId="{BEA63DE9-8ACC-4CF3-9161-12F412D883CC}" dt="2025-02-14T07:50:22.368" v="212"/>
          <ac:spMkLst>
            <pc:docMk/>
            <pc:sldMk cId="2153956181" sldId="354"/>
            <ac:spMk id="73" creationId="{E0DF3F20-287B-E7D5-D027-FFB9D0C718D8}"/>
          </ac:spMkLst>
        </pc:spChg>
        <pc:spChg chg="mod">
          <ac:chgData name="Adrian Rico Alonso" userId="96a18081-c85f-454a-90cb-c1814fae935c" providerId="ADAL" clId="{BEA63DE9-8ACC-4CF3-9161-12F412D883CC}" dt="2025-02-14T07:50:32.838" v="213"/>
          <ac:spMkLst>
            <pc:docMk/>
            <pc:sldMk cId="2153956181" sldId="354"/>
            <ac:spMk id="75" creationId="{614946D2-1625-4359-2DA8-8500E3F5C9E4}"/>
          </ac:spMkLst>
        </pc:spChg>
        <pc:spChg chg="mod">
          <ac:chgData name="Adrian Rico Alonso" userId="96a18081-c85f-454a-90cb-c1814fae935c" providerId="ADAL" clId="{BEA63DE9-8ACC-4CF3-9161-12F412D883CC}" dt="2025-02-14T07:50:42.316" v="214"/>
          <ac:spMkLst>
            <pc:docMk/>
            <pc:sldMk cId="2153956181" sldId="354"/>
            <ac:spMk id="77" creationId="{8CC565D4-34BC-6C66-748A-119E1FA1733B}"/>
          </ac:spMkLst>
        </pc:spChg>
        <pc:spChg chg="mod">
          <ac:chgData name="Adrian Rico Alonso" userId="96a18081-c85f-454a-90cb-c1814fae935c" providerId="ADAL" clId="{BEA63DE9-8ACC-4CF3-9161-12F412D883CC}" dt="2025-02-14T07:50:58.998" v="216"/>
          <ac:spMkLst>
            <pc:docMk/>
            <pc:sldMk cId="2153956181" sldId="354"/>
            <ac:spMk id="89" creationId="{54E59E94-ED39-B15F-DADD-201550F2FB7D}"/>
          </ac:spMkLst>
        </pc:spChg>
        <pc:spChg chg="mod">
          <ac:chgData name="Adrian Rico Alonso" userId="96a18081-c85f-454a-90cb-c1814fae935c" providerId="ADAL" clId="{BEA63DE9-8ACC-4CF3-9161-12F412D883CC}" dt="2025-02-14T07:47:24.685" v="207"/>
          <ac:spMkLst>
            <pc:docMk/>
            <pc:sldMk cId="2153956181" sldId="354"/>
            <ac:spMk id="91" creationId="{5A5BAA01-0DCE-9E9E-A6B3-D9BB7B491B71}"/>
          </ac:spMkLst>
        </pc:spChg>
        <pc:spChg chg="mod">
          <ac:chgData name="Adrian Rico Alonso" userId="96a18081-c85f-454a-90cb-c1814fae935c" providerId="ADAL" clId="{BEA63DE9-8ACC-4CF3-9161-12F412D883CC}" dt="2025-02-14T07:50:50.004" v="215"/>
          <ac:spMkLst>
            <pc:docMk/>
            <pc:sldMk cId="2153956181" sldId="354"/>
            <ac:spMk id="97" creationId="{57E10BE4-32AA-2F2A-7CB8-E661D85F7339}"/>
          </ac:spMkLst>
        </pc:spChg>
      </pc:sldChg>
      <pc:sldChg chg="addSp delSp modSp mod">
        <pc:chgData name="Adrian Rico Alonso" userId="96a18081-c85f-454a-90cb-c1814fae935c" providerId="ADAL" clId="{BEA63DE9-8ACC-4CF3-9161-12F412D883CC}" dt="2025-02-14T07:25:37.557" v="77" actId="478"/>
        <pc:sldMkLst>
          <pc:docMk/>
          <pc:sldMk cId="607540929" sldId="355"/>
        </pc:sldMkLst>
      </pc:sldChg>
      <pc:sldChg chg="modSp mod">
        <pc:chgData name="Adrian Rico Alonso" userId="96a18081-c85f-454a-90cb-c1814fae935c" providerId="ADAL" clId="{BEA63DE9-8ACC-4CF3-9161-12F412D883CC}" dt="2025-02-14T07:08:13.875" v="27" actId="20577"/>
        <pc:sldMkLst>
          <pc:docMk/>
          <pc:sldMk cId="3146022963" sldId="370"/>
        </pc:sldMkLst>
        <pc:spChg chg="mod">
          <ac:chgData name="Adrian Rico Alonso" userId="96a18081-c85f-454a-90cb-c1814fae935c" providerId="ADAL" clId="{BEA63DE9-8ACC-4CF3-9161-12F412D883CC}" dt="2025-02-14T07:08:13.875" v="27" actId="20577"/>
          <ac:spMkLst>
            <pc:docMk/>
            <pc:sldMk cId="3146022963" sldId="370"/>
            <ac:spMk id="19" creationId="{582A4E13-D6AA-C507-216F-66444D3C992C}"/>
          </ac:spMkLst>
        </pc:spChg>
      </pc:sldChg>
      <pc:sldChg chg="delSp modSp mod">
        <pc:chgData name="Adrian Rico Alonso" userId="96a18081-c85f-454a-90cb-c1814fae935c" providerId="ADAL" clId="{BEA63DE9-8ACC-4CF3-9161-12F412D883CC}" dt="2025-02-14T07:38:53.363" v="197" actId="207"/>
        <pc:sldMkLst>
          <pc:docMk/>
          <pc:sldMk cId="1047019223" sldId="382"/>
        </pc:sldMkLst>
        <pc:spChg chg="mod">
          <ac:chgData name="Adrian Rico Alonso" userId="96a18081-c85f-454a-90cb-c1814fae935c" providerId="ADAL" clId="{BEA63DE9-8ACC-4CF3-9161-12F412D883CC}" dt="2025-02-14T07:38:53.363" v="197" actId="207"/>
          <ac:spMkLst>
            <pc:docMk/>
            <pc:sldMk cId="1047019223" sldId="382"/>
            <ac:spMk id="2" creationId="{CABE192E-60FA-6CFB-A730-57A8DFC7AF10}"/>
          </ac:spMkLst>
        </pc:spChg>
      </pc:sldChg>
      <pc:sldChg chg="delSp modSp mod">
        <pc:chgData name="Adrian Rico Alonso" userId="96a18081-c85f-454a-90cb-c1814fae935c" providerId="ADAL" clId="{BEA63DE9-8ACC-4CF3-9161-12F412D883CC}" dt="2025-02-14T07:39:43.325" v="201" actId="207"/>
        <pc:sldMkLst>
          <pc:docMk/>
          <pc:sldMk cId="74659191" sldId="389"/>
        </pc:sldMkLst>
        <pc:spChg chg="mod">
          <ac:chgData name="Adrian Rico Alonso" userId="96a18081-c85f-454a-90cb-c1814fae935c" providerId="ADAL" clId="{BEA63DE9-8ACC-4CF3-9161-12F412D883CC}" dt="2025-02-14T07:39:43.325" v="201" actId="207"/>
          <ac:spMkLst>
            <pc:docMk/>
            <pc:sldMk cId="74659191" sldId="389"/>
            <ac:spMk id="10" creationId="{0F3C077E-755A-1BE7-A458-DCD55F49408A}"/>
          </ac:spMkLst>
        </pc:spChg>
      </pc:sldChg>
      <pc:sldChg chg="modSp mod">
        <pc:chgData name="Adrian Rico Alonso" userId="96a18081-c85f-454a-90cb-c1814fae935c" providerId="ADAL" clId="{BEA63DE9-8ACC-4CF3-9161-12F412D883CC}" dt="2025-02-14T07:07:54.972" v="26" actId="20577"/>
        <pc:sldMkLst>
          <pc:docMk/>
          <pc:sldMk cId="2252511421" sldId="399"/>
        </pc:sldMkLst>
        <pc:spChg chg="mod">
          <ac:chgData name="Adrian Rico Alonso" userId="96a18081-c85f-454a-90cb-c1814fae935c" providerId="ADAL" clId="{BEA63DE9-8ACC-4CF3-9161-12F412D883CC}" dt="2025-02-14T07:07:26.655" v="22" actId="20577"/>
          <ac:spMkLst>
            <pc:docMk/>
            <pc:sldMk cId="2252511421" sldId="399"/>
            <ac:spMk id="2" creationId="{FAE4309F-7F63-3194-7D9D-370160CA9B4E}"/>
          </ac:spMkLst>
        </pc:spChg>
        <pc:spChg chg="mod">
          <ac:chgData name="Adrian Rico Alonso" userId="96a18081-c85f-454a-90cb-c1814fae935c" providerId="ADAL" clId="{BEA63DE9-8ACC-4CF3-9161-12F412D883CC}" dt="2025-02-14T07:07:54.972" v="26" actId="20577"/>
          <ac:spMkLst>
            <pc:docMk/>
            <pc:sldMk cId="2252511421" sldId="399"/>
            <ac:spMk id="7" creationId="{435A86EB-E103-238F-B5AC-F5755C148DDC}"/>
          </ac:spMkLst>
        </pc:spChg>
      </pc:sldChg>
      <pc:sldMasterChg chg="modSldLayout">
        <pc:chgData name="Adrian Rico Alonso" userId="96a18081-c85f-454a-90cb-c1814fae935c" providerId="ADAL" clId="{BEA63DE9-8ACC-4CF3-9161-12F412D883CC}" dt="2025-02-14T07:06:00.305" v="13" actId="167"/>
        <pc:sldMasterMkLst>
          <pc:docMk/>
          <pc:sldMasterMk cId="974189734" sldId="2147483669"/>
        </pc:sldMasterMkLst>
        <pc:sldLayoutChg chg="addSp delSp modSp mod">
          <pc:chgData name="Adrian Rico Alonso" userId="96a18081-c85f-454a-90cb-c1814fae935c" providerId="ADAL" clId="{BEA63DE9-8ACC-4CF3-9161-12F412D883CC}" dt="2025-02-14T07:05:33.848" v="3" actId="167"/>
          <pc:sldLayoutMkLst>
            <pc:docMk/>
            <pc:sldMasterMk cId="974189734" sldId="2147483669"/>
            <pc:sldLayoutMk cId="3510525792" sldId="2147483651"/>
          </pc:sldLayoutMkLst>
          <pc:picChg chg="add mod ord">
            <ac:chgData name="Adrian Rico Alonso" userId="96a18081-c85f-454a-90cb-c1814fae935c" providerId="ADAL" clId="{BEA63DE9-8ACC-4CF3-9161-12F412D883CC}" dt="2025-02-14T07:05:33.848" v="3" actId="167"/>
            <ac:picMkLst>
              <pc:docMk/>
              <pc:sldMasterMk cId="974189734" sldId="2147483669"/>
              <pc:sldLayoutMk cId="3510525792" sldId="2147483651"/>
              <ac:picMk id="2" creationId="{053EAB53-858F-3646-5B34-DB2DFA7DC5C5}"/>
            </ac:picMkLst>
          </pc:picChg>
        </pc:sldLayoutChg>
        <pc:sldLayoutChg chg="addSp delSp modSp mod">
          <pc:chgData name="Adrian Rico Alonso" userId="96a18081-c85f-454a-90cb-c1814fae935c" providerId="ADAL" clId="{BEA63DE9-8ACC-4CF3-9161-12F412D883CC}" dt="2025-02-14T07:05:45.094" v="7" actId="167"/>
          <pc:sldLayoutMkLst>
            <pc:docMk/>
            <pc:sldMasterMk cId="974189734" sldId="2147483669"/>
            <pc:sldLayoutMk cId="3851436730" sldId="2147483686"/>
          </pc:sldLayoutMkLst>
          <pc:picChg chg="add mod ord">
            <ac:chgData name="Adrian Rico Alonso" userId="96a18081-c85f-454a-90cb-c1814fae935c" providerId="ADAL" clId="{BEA63DE9-8ACC-4CF3-9161-12F412D883CC}" dt="2025-02-14T07:05:45.094" v="7" actId="167"/>
            <ac:picMkLst>
              <pc:docMk/>
              <pc:sldMasterMk cId="974189734" sldId="2147483669"/>
              <pc:sldLayoutMk cId="3851436730" sldId="2147483686"/>
              <ac:picMk id="2" creationId="{4BDE2E37-0474-6C17-431C-36D029FDC713}"/>
            </ac:picMkLst>
          </pc:picChg>
        </pc:sldLayoutChg>
        <pc:sldLayoutChg chg="addSp delSp modSp mod">
          <pc:chgData name="Adrian Rico Alonso" userId="96a18081-c85f-454a-90cb-c1814fae935c" providerId="ADAL" clId="{BEA63DE9-8ACC-4CF3-9161-12F412D883CC}" dt="2025-02-14T07:05:53.192" v="10" actId="167"/>
          <pc:sldLayoutMkLst>
            <pc:docMk/>
            <pc:sldMasterMk cId="974189734" sldId="2147483669"/>
            <pc:sldLayoutMk cId="4081985026" sldId="2147483687"/>
          </pc:sldLayoutMkLst>
          <pc:picChg chg="add mod ord">
            <ac:chgData name="Adrian Rico Alonso" userId="96a18081-c85f-454a-90cb-c1814fae935c" providerId="ADAL" clId="{BEA63DE9-8ACC-4CF3-9161-12F412D883CC}" dt="2025-02-14T07:05:53.192" v="10" actId="167"/>
            <ac:picMkLst>
              <pc:docMk/>
              <pc:sldMasterMk cId="974189734" sldId="2147483669"/>
              <pc:sldLayoutMk cId="4081985026" sldId="2147483687"/>
              <ac:picMk id="2" creationId="{29CCA434-40E1-B821-7869-FC2037A9B02E}"/>
            </ac:picMkLst>
          </pc:picChg>
        </pc:sldLayoutChg>
        <pc:sldLayoutChg chg="addSp delSp modSp mod">
          <pc:chgData name="Adrian Rico Alonso" userId="96a18081-c85f-454a-90cb-c1814fae935c" providerId="ADAL" clId="{BEA63DE9-8ACC-4CF3-9161-12F412D883CC}" dt="2025-02-14T07:06:00.305" v="13" actId="167"/>
          <pc:sldLayoutMkLst>
            <pc:docMk/>
            <pc:sldMasterMk cId="974189734" sldId="2147483669"/>
            <pc:sldLayoutMk cId="2207666240" sldId="2147483688"/>
          </pc:sldLayoutMkLst>
          <pc:picChg chg="add mod ord">
            <ac:chgData name="Adrian Rico Alonso" userId="96a18081-c85f-454a-90cb-c1814fae935c" providerId="ADAL" clId="{BEA63DE9-8ACC-4CF3-9161-12F412D883CC}" dt="2025-02-14T07:06:00.305" v="13" actId="167"/>
            <ac:picMkLst>
              <pc:docMk/>
              <pc:sldMasterMk cId="974189734" sldId="2147483669"/>
              <pc:sldLayoutMk cId="2207666240" sldId="2147483688"/>
              <ac:picMk id="2" creationId="{964709AB-B765-A4D8-F5E3-12012AC1CD41}"/>
            </ac:picMkLst>
          </pc:picChg>
        </pc:sldLayoutChg>
      </pc:sldMasterChg>
    </pc:docChg>
  </pc:docChgLst>
  <pc:docChgLst>
    <pc:chgData name="Adrian Rico Alonso" userId="96a18081-c85f-454a-90cb-c1814fae935c" providerId="ADAL" clId="{DEFEA42A-53D2-4898-80A1-B1A7C283C64F}"/>
    <pc:docChg chg="undo redo custSel addSld delSld modSld">
      <pc:chgData name="Adrian Rico Alonso" userId="96a18081-c85f-454a-90cb-c1814fae935c" providerId="ADAL" clId="{DEFEA42A-53D2-4898-80A1-B1A7C283C64F}" dt="2025-02-13T10:49:00.885" v="1839" actId="1076"/>
      <pc:docMkLst>
        <pc:docMk/>
      </pc:docMkLst>
      <pc:sldChg chg="del">
        <pc:chgData name="Adrian Rico Alonso" userId="96a18081-c85f-454a-90cb-c1814fae935c" providerId="ADAL" clId="{DEFEA42A-53D2-4898-80A1-B1A7C283C64F}" dt="2025-02-13T07:37:40.911" v="1350" actId="47"/>
        <pc:sldMkLst>
          <pc:docMk/>
          <pc:sldMk cId="3690355326" sldId="287"/>
        </pc:sldMkLst>
      </pc:sldChg>
      <pc:sldChg chg="del">
        <pc:chgData name="Adrian Rico Alonso" userId="96a18081-c85f-454a-90cb-c1814fae935c" providerId="ADAL" clId="{DEFEA42A-53D2-4898-80A1-B1A7C283C64F}" dt="2025-02-13T07:37:40.911" v="1350" actId="47"/>
        <pc:sldMkLst>
          <pc:docMk/>
          <pc:sldMk cId="656421879" sldId="288"/>
        </pc:sldMkLst>
      </pc:sldChg>
      <pc:sldChg chg="del">
        <pc:chgData name="Adrian Rico Alonso" userId="96a18081-c85f-454a-90cb-c1814fae935c" providerId="ADAL" clId="{DEFEA42A-53D2-4898-80A1-B1A7C283C64F}" dt="2025-02-13T07:37:40.911" v="1350" actId="47"/>
        <pc:sldMkLst>
          <pc:docMk/>
          <pc:sldMk cId="3037241347" sldId="289"/>
        </pc:sldMkLst>
      </pc:sldChg>
      <pc:sldChg chg="del">
        <pc:chgData name="Adrian Rico Alonso" userId="96a18081-c85f-454a-90cb-c1814fae935c" providerId="ADAL" clId="{DEFEA42A-53D2-4898-80A1-B1A7C283C64F}" dt="2025-02-13T07:37:40.911" v="1350" actId="47"/>
        <pc:sldMkLst>
          <pc:docMk/>
          <pc:sldMk cId="735221478" sldId="290"/>
        </pc:sldMkLst>
      </pc:sldChg>
      <pc:sldChg chg="del">
        <pc:chgData name="Adrian Rico Alonso" userId="96a18081-c85f-454a-90cb-c1814fae935c" providerId="ADAL" clId="{DEFEA42A-53D2-4898-80A1-B1A7C283C64F}" dt="2025-02-13T07:37:40.911" v="1350" actId="47"/>
        <pc:sldMkLst>
          <pc:docMk/>
          <pc:sldMk cId="2992140235" sldId="292"/>
        </pc:sldMkLst>
      </pc:sldChg>
      <pc:sldChg chg="del">
        <pc:chgData name="Adrian Rico Alonso" userId="96a18081-c85f-454a-90cb-c1814fae935c" providerId="ADAL" clId="{DEFEA42A-53D2-4898-80A1-B1A7C283C64F}" dt="2025-02-13T07:37:40.911" v="1350" actId="47"/>
        <pc:sldMkLst>
          <pc:docMk/>
          <pc:sldMk cId="251238659" sldId="293"/>
        </pc:sldMkLst>
      </pc:sldChg>
      <pc:sldChg chg="del">
        <pc:chgData name="Adrian Rico Alonso" userId="96a18081-c85f-454a-90cb-c1814fae935c" providerId="ADAL" clId="{DEFEA42A-53D2-4898-80A1-B1A7C283C64F}" dt="2025-02-13T07:37:40.911" v="1350" actId="47"/>
        <pc:sldMkLst>
          <pc:docMk/>
          <pc:sldMk cId="2746036919" sldId="296"/>
        </pc:sldMkLst>
      </pc:sldChg>
      <pc:sldChg chg="del">
        <pc:chgData name="Adrian Rico Alonso" userId="96a18081-c85f-454a-90cb-c1814fae935c" providerId="ADAL" clId="{DEFEA42A-53D2-4898-80A1-B1A7C283C64F}" dt="2025-02-13T07:37:40.911" v="1350" actId="47"/>
        <pc:sldMkLst>
          <pc:docMk/>
          <pc:sldMk cId="2061534759" sldId="297"/>
        </pc:sldMkLst>
      </pc:sldChg>
      <pc:sldChg chg="del">
        <pc:chgData name="Adrian Rico Alonso" userId="96a18081-c85f-454a-90cb-c1814fae935c" providerId="ADAL" clId="{DEFEA42A-53D2-4898-80A1-B1A7C283C64F}" dt="2025-02-13T07:37:40.911" v="1350" actId="47"/>
        <pc:sldMkLst>
          <pc:docMk/>
          <pc:sldMk cId="199730407" sldId="298"/>
        </pc:sldMkLst>
      </pc:sldChg>
      <pc:sldChg chg="del">
        <pc:chgData name="Adrian Rico Alonso" userId="96a18081-c85f-454a-90cb-c1814fae935c" providerId="ADAL" clId="{DEFEA42A-53D2-4898-80A1-B1A7C283C64F}" dt="2025-02-13T07:37:40.911" v="1350" actId="47"/>
        <pc:sldMkLst>
          <pc:docMk/>
          <pc:sldMk cId="2353010936" sldId="299"/>
        </pc:sldMkLst>
      </pc:sldChg>
      <pc:sldChg chg="del">
        <pc:chgData name="Adrian Rico Alonso" userId="96a18081-c85f-454a-90cb-c1814fae935c" providerId="ADAL" clId="{DEFEA42A-53D2-4898-80A1-B1A7C283C64F}" dt="2025-02-13T07:37:40.911" v="1350" actId="47"/>
        <pc:sldMkLst>
          <pc:docMk/>
          <pc:sldMk cId="3170739874" sldId="300"/>
        </pc:sldMkLst>
      </pc:sldChg>
      <pc:sldChg chg="del">
        <pc:chgData name="Adrian Rico Alonso" userId="96a18081-c85f-454a-90cb-c1814fae935c" providerId="ADAL" clId="{DEFEA42A-53D2-4898-80A1-B1A7C283C64F}" dt="2025-02-13T07:37:40.911" v="1350" actId="47"/>
        <pc:sldMkLst>
          <pc:docMk/>
          <pc:sldMk cId="18011506" sldId="301"/>
        </pc:sldMkLst>
      </pc:sldChg>
      <pc:sldChg chg="del">
        <pc:chgData name="Adrian Rico Alonso" userId="96a18081-c85f-454a-90cb-c1814fae935c" providerId="ADAL" clId="{DEFEA42A-53D2-4898-80A1-B1A7C283C64F}" dt="2025-02-13T07:37:40.911" v="1350" actId="47"/>
        <pc:sldMkLst>
          <pc:docMk/>
          <pc:sldMk cId="3678732577" sldId="302"/>
        </pc:sldMkLst>
      </pc:sldChg>
      <pc:sldChg chg="del">
        <pc:chgData name="Adrian Rico Alonso" userId="96a18081-c85f-454a-90cb-c1814fae935c" providerId="ADAL" clId="{DEFEA42A-53D2-4898-80A1-B1A7C283C64F}" dt="2025-02-13T07:37:40.911" v="1350" actId="47"/>
        <pc:sldMkLst>
          <pc:docMk/>
          <pc:sldMk cId="1864764765" sldId="303"/>
        </pc:sldMkLst>
      </pc:sldChg>
      <pc:sldChg chg="del">
        <pc:chgData name="Adrian Rico Alonso" userId="96a18081-c85f-454a-90cb-c1814fae935c" providerId="ADAL" clId="{DEFEA42A-53D2-4898-80A1-B1A7C283C64F}" dt="2025-02-13T07:37:40.911" v="1350" actId="47"/>
        <pc:sldMkLst>
          <pc:docMk/>
          <pc:sldMk cId="3232977624" sldId="304"/>
        </pc:sldMkLst>
      </pc:sldChg>
      <pc:sldChg chg="del">
        <pc:chgData name="Adrian Rico Alonso" userId="96a18081-c85f-454a-90cb-c1814fae935c" providerId="ADAL" clId="{DEFEA42A-53D2-4898-80A1-B1A7C283C64F}" dt="2025-02-13T07:37:40.911" v="1350" actId="47"/>
        <pc:sldMkLst>
          <pc:docMk/>
          <pc:sldMk cId="4264502735" sldId="305"/>
        </pc:sldMkLst>
      </pc:sldChg>
      <pc:sldChg chg="del">
        <pc:chgData name="Adrian Rico Alonso" userId="96a18081-c85f-454a-90cb-c1814fae935c" providerId="ADAL" clId="{DEFEA42A-53D2-4898-80A1-B1A7C283C64F}" dt="2025-02-13T07:37:40.911" v="1350" actId="47"/>
        <pc:sldMkLst>
          <pc:docMk/>
          <pc:sldMk cId="2202825459" sldId="306"/>
        </pc:sldMkLst>
      </pc:sldChg>
      <pc:sldChg chg="del">
        <pc:chgData name="Adrian Rico Alonso" userId="96a18081-c85f-454a-90cb-c1814fae935c" providerId="ADAL" clId="{DEFEA42A-53D2-4898-80A1-B1A7C283C64F}" dt="2025-02-13T07:37:40.911" v="1350" actId="47"/>
        <pc:sldMkLst>
          <pc:docMk/>
          <pc:sldMk cId="1662645934" sldId="308"/>
        </pc:sldMkLst>
      </pc:sldChg>
      <pc:sldChg chg="del">
        <pc:chgData name="Adrian Rico Alonso" userId="96a18081-c85f-454a-90cb-c1814fae935c" providerId="ADAL" clId="{DEFEA42A-53D2-4898-80A1-B1A7C283C64F}" dt="2025-02-13T07:37:40.911" v="1350" actId="47"/>
        <pc:sldMkLst>
          <pc:docMk/>
          <pc:sldMk cId="3636018716" sldId="309"/>
        </pc:sldMkLst>
      </pc:sldChg>
      <pc:sldChg chg="del">
        <pc:chgData name="Adrian Rico Alonso" userId="96a18081-c85f-454a-90cb-c1814fae935c" providerId="ADAL" clId="{DEFEA42A-53D2-4898-80A1-B1A7C283C64F}" dt="2025-02-13T07:37:40.911" v="1350" actId="47"/>
        <pc:sldMkLst>
          <pc:docMk/>
          <pc:sldMk cId="2665198999" sldId="310"/>
        </pc:sldMkLst>
      </pc:sldChg>
      <pc:sldChg chg="del">
        <pc:chgData name="Adrian Rico Alonso" userId="96a18081-c85f-454a-90cb-c1814fae935c" providerId="ADAL" clId="{DEFEA42A-53D2-4898-80A1-B1A7C283C64F}" dt="2025-02-13T07:37:40.911" v="1350" actId="47"/>
        <pc:sldMkLst>
          <pc:docMk/>
          <pc:sldMk cId="1012853952" sldId="311"/>
        </pc:sldMkLst>
      </pc:sldChg>
      <pc:sldChg chg="del">
        <pc:chgData name="Adrian Rico Alonso" userId="96a18081-c85f-454a-90cb-c1814fae935c" providerId="ADAL" clId="{DEFEA42A-53D2-4898-80A1-B1A7C283C64F}" dt="2025-02-13T07:37:40.911" v="1350" actId="47"/>
        <pc:sldMkLst>
          <pc:docMk/>
          <pc:sldMk cId="89158051" sldId="312"/>
        </pc:sldMkLst>
      </pc:sldChg>
      <pc:sldChg chg="del">
        <pc:chgData name="Adrian Rico Alonso" userId="96a18081-c85f-454a-90cb-c1814fae935c" providerId="ADAL" clId="{DEFEA42A-53D2-4898-80A1-B1A7C283C64F}" dt="2025-02-13T07:37:40.911" v="1350" actId="47"/>
        <pc:sldMkLst>
          <pc:docMk/>
          <pc:sldMk cId="2193021705" sldId="313"/>
        </pc:sldMkLst>
      </pc:sldChg>
      <pc:sldChg chg="del">
        <pc:chgData name="Adrian Rico Alonso" userId="96a18081-c85f-454a-90cb-c1814fae935c" providerId="ADAL" clId="{DEFEA42A-53D2-4898-80A1-B1A7C283C64F}" dt="2025-02-13T07:37:40.911" v="1350" actId="47"/>
        <pc:sldMkLst>
          <pc:docMk/>
          <pc:sldMk cId="1641558267" sldId="314"/>
        </pc:sldMkLst>
      </pc:sldChg>
      <pc:sldChg chg="del">
        <pc:chgData name="Adrian Rico Alonso" userId="96a18081-c85f-454a-90cb-c1814fae935c" providerId="ADAL" clId="{DEFEA42A-53D2-4898-80A1-B1A7C283C64F}" dt="2025-02-13T07:37:40.911" v="1350" actId="47"/>
        <pc:sldMkLst>
          <pc:docMk/>
          <pc:sldMk cId="373561722" sldId="315"/>
        </pc:sldMkLst>
      </pc:sldChg>
      <pc:sldChg chg="del">
        <pc:chgData name="Adrian Rico Alonso" userId="96a18081-c85f-454a-90cb-c1814fae935c" providerId="ADAL" clId="{DEFEA42A-53D2-4898-80A1-B1A7C283C64F}" dt="2025-02-13T07:37:40.911" v="1350" actId="47"/>
        <pc:sldMkLst>
          <pc:docMk/>
          <pc:sldMk cId="2408599931" sldId="316"/>
        </pc:sldMkLst>
      </pc:sldChg>
      <pc:sldChg chg="del">
        <pc:chgData name="Adrian Rico Alonso" userId="96a18081-c85f-454a-90cb-c1814fae935c" providerId="ADAL" clId="{DEFEA42A-53D2-4898-80A1-B1A7C283C64F}" dt="2025-02-13T07:37:40.911" v="1350" actId="47"/>
        <pc:sldMkLst>
          <pc:docMk/>
          <pc:sldMk cId="2903548855" sldId="317"/>
        </pc:sldMkLst>
      </pc:sldChg>
      <pc:sldChg chg="del">
        <pc:chgData name="Adrian Rico Alonso" userId="96a18081-c85f-454a-90cb-c1814fae935c" providerId="ADAL" clId="{DEFEA42A-53D2-4898-80A1-B1A7C283C64F}" dt="2025-02-13T07:37:40.911" v="1350" actId="47"/>
        <pc:sldMkLst>
          <pc:docMk/>
          <pc:sldMk cId="1040891574" sldId="318"/>
        </pc:sldMkLst>
      </pc:sldChg>
      <pc:sldChg chg="del">
        <pc:chgData name="Adrian Rico Alonso" userId="96a18081-c85f-454a-90cb-c1814fae935c" providerId="ADAL" clId="{DEFEA42A-53D2-4898-80A1-B1A7C283C64F}" dt="2025-02-13T07:37:40.911" v="1350" actId="47"/>
        <pc:sldMkLst>
          <pc:docMk/>
          <pc:sldMk cId="387126038" sldId="319"/>
        </pc:sldMkLst>
      </pc:sldChg>
      <pc:sldChg chg="del">
        <pc:chgData name="Adrian Rico Alonso" userId="96a18081-c85f-454a-90cb-c1814fae935c" providerId="ADAL" clId="{DEFEA42A-53D2-4898-80A1-B1A7C283C64F}" dt="2025-02-13T07:37:40.911" v="1350" actId="47"/>
        <pc:sldMkLst>
          <pc:docMk/>
          <pc:sldMk cId="1351061381" sldId="320"/>
        </pc:sldMkLst>
      </pc:sldChg>
      <pc:sldChg chg="del">
        <pc:chgData name="Adrian Rico Alonso" userId="96a18081-c85f-454a-90cb-c1814fae935c" providerId="ADAL" clId="{DEFEA42A-53D2-4898-80A1-B1A7C283C64F}" dt="2025-02-13T07:37:40.911" v="1350" actId="47"/>
        <pc:sldMkLst>
          <pc:docMk/>
          <pc:sldMk cId="991277195" sldId="321"/>
        </pc:sldMkLst>
      </pc:sldChg>
      <pc:sldChg chg="del">
        <pc:chgData name="Adrian Rico Alonso" userId="96a18081-c85f-454a-90cb-c1814fae935c" providerId="ADAL" clId="{DEFEA42A-53D2-4898-80A1-B1A7C283C64F}" dt="2025-02-13T07:37:40.911" v="1350" actId="47"/>
        <pc:sldMkLst>
          <pc:docMk/>
          <pc:sldMk cId="1033959309" sldId="322"/>
        </pc:sldMkLst>
      </pc:sldChg>
      <pc:sldChg chg="del">
        <pc:chgData name="Adrian Rico Alonso" userId="96a18081-c85f-454a-90cb-c1814fae935c" providerId="ADAL" clId="{DEFEA42A-53D2-4898-80A1-B1A7C283C64F}" dt="2025-02-13T07:37:40.911" v="1350" actId="47"/>
        <pc:sldMkLst>
          <pc:docMk/>
          <pc:sldMk cId="1541050679" sldId="323"/>
        </pc:sldMkLst>
      </pc:sldChg>
      <pc:sldChg chg="del">
        <pc:chgData name="Adrian Rico Alonso" userId="96a18081-c85f-454a-90cb-c1814fae935c" providerId="ADAL" clId="{DEFEA42A-53D2-4898-80A1-B1A7C283C64F}" dt="2025-02-13T07:37:40.911" v="1350" actId="47"/>
        <pc:sldMkLst>
          <pc:docMk/>
          <pc:sldMk cId="3334518277" sldId="324"/>
        </pc:sldMkLst>
      </pc:sldChg>
      <pc:sldChg chg="del">
        <pc:chgData name="Adrian Rico Alonso" userId="96a18081-c85f-454a-90cb-c1814fae935c" providerId="ADAL" clId="{DEFEA42A-53D2-4898-80A1-B1A7C283C64F}" dt="2025-02-13T07:37:40.911" v="1350" actId="47"/>
        <pc:sldMkLst>
          <pc:docMk/>
          <pc:sldMk cId="2220344375" sldId="325"/>
        </pc:sldMkLst>
      </pc:sldChg>
      <pc:sldChg chg="del">
        <pc:chgData name="Adrian Rico Alonso" userId="96a18081-c85f-454a-90cb-c1814fae935c" providerId="ADAL" clId="{DEFEA42A-53D2-4898-80A1-B1A7C283C64F}" dt="2025-02-13T07:37:40.911" v="1350" actId="47"/>
        <pc:sldMkLst>
          <pc:docMk/>
          <pc:sldMk cId="967304331" sldId="326"/>
        </pc:sldMkLst>
      </pc:sldChg>
      <pc:sldChg chg="del">
        <pc:chgData name="Adrian Rico Alonso" userId="96a18081-c85f-454a-90cb-c1814fae935c" providerId="ADAL" clId="{DEFEA42A-53D2-4898-80A1-B1A7C283C64F}" dt="2025-02-13T07:37:40.911" v="1350" actId="47"/>
        <pc:sldMkLst>
          <pc:docMk/>
          <pc:sldMk cId="2893991140" sldId="327"/>
        </pc:sldMkLst>
      </pc:sldChg>
      <pc:sldChg chg="del">
        <pc:chgData name="Adrian Rico Alonso" userId="96a18081-c85f-454a-90cb-c1814fae935c" providerId="ADAL" clId="{DEFEA42A-53D2-4898-80A1-B1A7C283C64F}" dt="2025-02-13T07:37:40.911" v="1350" actId="47"/>
        <pc:sldMkLst>
          <pc:docMk/>
          <pc:sldMk cId="3614449597" sldId="328"/>
        </pc:sldMkLst>
      </pc:sldChg>
      <pc:sldChg chg="del">
        <pc:chgData name="Adrian Rico Alonso" userId="96a18081-c85f-454a-90cb-c1814fae935c" providerId="ADAL" clId="{DEFEA42A-53D2-4898-80A1-B1A7C283C64F}" dt="2025-02-13T07:37:40.911" v="1350" actId="47"/>
        <pc:sldMkLst>
          <pc:docMk/>
          <pc:sldMk cId="579744014" sldId="329"/>
        </pc:sldMkLst>
      </pc:sldChg>
      <pc:sldChg chg="del">
        <pc:chgData name="Adrian Rico Alonso" userId="96a18081-c85f-454a-90cb-c1814fae935c" providerId="ADAL" clId="{DEFEA42A-53D2-4898-80A1-B1A7C283C64F}" dt="2025-02-13T07:37:40.911" v="1350" actId="47"/>
        <pc:sldMkLst>
          <pc:docMk/>
          <pc:sldMk cId="987613584" sldId="330"/>
        </pc:sldMkLst>
      </pc:sldChg>
      <pc:sldChg chg="del">
        <pc:chgData name="Adrian Rico Alonso" userId="96a18081-c85f-454a-90cb-c1814fae935c" providerId="ADAL" clId="{DEFEA42A-53D2-4898-80A1-B1A7C283C64F}" dt="2025-02-13T07:37:40.911" v="1350" actId="47"/>
        <pc:sldMkLst>
          <pc:docMk/>
          <pc:sldMk cId="1566268" sldId="331"/>
        </pc:sldMkLst>
      </pc:sldChg>
      <pc:sldChg chg="del">
        <pc:chgData name="Adrian Rico Alonso" userId="96a18081-c85f-454a-90cb-c1814fae935c" providerId="ADAL" clId="{DEFEA42A-53D2-4898-80A1-B1A7C283C64F}" dt="2025-02-13T07:37:40.911" v="1350" actId="47"/>
        <pc:sldMkLst>
          <pc:docMk/>
          <pc:sldMk cId="1959973828" sldId="332"/>
        </pc:sldMkLst>
      </pc:sldChg>
      <pc:sldChg chg="del">
        <pc:chgData name="Adrian Rico Alonso" userId="96a18081-c85f-454a-90cb-c1814fae935c" providerId="ADAL" clId="{DEFEA42A-53D2-4898-80A1-B1A7C283C64F}" dt="2025-02-13T07:37:40.911" v="1350" actId="47"/>
        <pc:sldMkLst>
          <pc:docMk/>
          <pc:sldMk cId="4069426390" sldId="336"/>
        </pc:sldMkLst>
      </pc:sldChg>
      <pc:sldChg chg="addSp delSp modSp mod">
        <pc:chgData name="Adrian Rico Alonso" userId="96a18081-c85f-454a-90cb-c1814fae935c" providerId="ADAL" clId="{DEFEA42A-53D2-4898-80A1-B1A7C283C64F}" dt="2025-02-13T10:49:00.885" v="1839" actId="1076"/>
        <pc:sldMkLst>
          <pc:docMk/>
          <pc:sldMk cId="3807688355" sldId="337"/>
        </pc:sldMkLst>
        <pc:spChg chg="add mod">
          <ac:chgData name="Adrian Rico Alonso" userId="96a18081-c85f-454a-90cb-c1814fae935c" providerId="ADAL" clId="{DEFEA42A-53D2-4898-80A1-B1A7C283C64F}" dt="2025-02-13T10:49:00.885" v="1839" actId="1076"/>
          <ac:spMkLst>
            <pc:docMk/>
            <pc:sldMk cId="3807688355" sldId="337"/>
            <ac:spMk id="2" creationId="{C340C9D2-58C0-28C3-0669-51A665674075}"/>
          </ac:spMkLst>
        </pc:spChg>
        <pc:spChg chg="mod">
          <ac:chgData name="Adrian Rico Alonso" userId="96a18081-c85f-454a-90cb-c1814fae935c" providerId="ADAL" clId="{DEFEA42A-53D2-4898-80A1-B1A7C283C64F}" dt="2025-02-13T10:42:54.029" v="1803" actId="1076"/>
          <ac:spMkLst>
            <pc:docMk/>
            <pc:sldMk cId="3807688355" sldId="337"/>
            <ac:spMk id="3" creationId="{DE446F60-A1E9-0F50-863A-7C2B1654447D}"/>
          </ac:spMkLst>
        </pc:spChg>
        <pc:spChg chg="add mod">
          <ac:chgData name="Adrian Rico Alonso" userId="96a18081-c85f-454a-90cb-c1814fae935c" providerId="ADAL" clId="{DEFEA42A-53D2-4898-80A1-B1A7C283C64F}" dt="2025-02-13T10:45:58.277" v="1810" actId="1076"/>
          <ac:spMkLst>
            <pc:docMk/>
            <pc:sldMk cId="3807688355" sldId="337"/>
            <ac:spMk id="4" creationId="{8529739F-5CCF-C5BA-39C9-A694166968DA}"/>
          </ac:spMkLst>
        </pc:spChg>
        <pc:spChg chg="mod">
          <ac:chgData name="Adrian Rico Alonso" userId="96a18081-c85f-454a-90cb-c1814fae935c" providerId="ADAL" clId="{DEFEA42A-53D2-4898-80A1-B1A7C283C64F}" dt="2025-02-13T10:42:39.733" v="1796" actId="1076"/>
          <ac:spMkLst>
            <pc:docMk/>
            <pc:sldMk cId="3807688355" sldId="337"/>
            <ac:spMk id="5" creationId="{E530FABF-D822-4DEA-9E6C-6021B5312A1E}"/>
          </ac:spMkLst>
        </pc:spChg>
        <pc:spChg chg="mod">
          <ac:chgData name="Adrian Rico Alonso" userId="96a18081-c85f-454a-90cb-c1814fae935c" providerId="ADAL" clId="{DEFEA42A-53D2-4898-80A1-B1A7C283C64F}" dt="2025-02-13T10:42:29.877" v="1792" actId="1076"/>
          <ac:spMkLst>
            <pc:docMk/>
            <pc:sldMk cId="3807688355" sldId="337"/>
            <ac:spMk id="6" creationId="{11065C3A-AF00-5E2B-4BAF-486457A0B5DB}"/>
          </ac:spMkLst>
        </pc:spChg>
      </pc:sldChg>
      <pc:sldChg chg="del">
        <pc:chgData name="Adrian Rico Alonso" userId="96a18081-c85f-454a-90cb-c1814fae935c" providerId="ADAL" clId="{DEFEA42A-53D2-4898-80A1-B1A7C283C64F}" dt="2025-02-13T07:37:40.911" v="1350" actId="47"/>
        <pc:sldMkLst>
          <pc:docMk/>
          <pc:sldMk cId="2280855259" sldId="338"/>
        </pc:sldMkLst>
      </pc:sldChg>
      <pc:sldChg chg="del">
        <pc:chgData name="Adrian Rico Alonso" userId="96a18081-c85f-454a-90cb-c1814fae935c" providerId="ADAL" clId="{DEFEA42A-53D2-4898-80A1-B1A7C283C64F}" dt="2025-02-13T07:37:40.911" v="1350" actId="47"/>
        <pc:sldMkLst>
          <pc:docMk/>
          <pc:sldMk cId="646558858" sldId="339"/>
        </pc:sldMkLst>
      </pc:sldChg>
      <pc:sldChg chg="del">
        <pc:chgData name="Adrian Rico Alonso" userId="96a18081-c85f-454a-90cb-c1814fae935c" providerId="ADAL" clId="{DEFEA42A-53D2-4898-80A1-B1A7C283C64F}" dt="2025-02-13T07:37:40.911" v="1350" actId="47"/>
        <pc:sldMkLst>
          <pc:docMk/>
          <pc:sldMk cId="832465805" sldId="340"/>
        </pc:sldMkLst>
      </pc:sldChg>
      <pc:sldChg chg="del">
        <pc:chgData name="Adrian Rico Alonso" userId="96a18081-c85f-454a-90cb-c1814fae935c" providerId="ADAL" clId="{DEFEA42A-53D2-4898-80A1-B1A7C283C64F}" dt="2025-02-13T10:42:12.166" v="1781" actId="47"/>
        <pc:sldMkLst>
          <pc:docMk/>
          <pc:sldMk cId="2867262276" sldId="351"/>
        </pc:sldMkLst>
      </pc:sldChg>
      <pc:sldChg chg="modSp mod">
        <pc:chgData name="Adrian Rico Alonso" userId="96a18081-c85f-454a-90cb-c1814fae935c" providerId="ADAL" clId="{DEFEA42A-53D2-4898-80A1-B1A7C283C64F}" dt="2025-02-12T07:35:19.312" v="357" actId="20577"/>
        <pc:sldMkLst>
          <pc:docMk/>
          <pc:sldMk cId="2219268011" sldId="374"/>
        </pc:sldMkLst>
        <pc:spChg chg="mod">
          <ac:chgData name="Adrian Rico Alonso" userId="96a18081-c85f-454a-90cb-c1814fae935c" providerId="ADAL" clId="{DEFEA42A-53D2-4898-80A1-B1A7C283C64F}" dt="2025-02-12T07:35:19.312" v="357" actId="20577"/>
          <ac:spMkLst>
            <pc:docMk/>
            <pc:sldMk cId="2219268011" sldId="374"/>
            <ac:spMk id="19" creationId="{B5F073BD-7CF9-E8E8-B7F0-0F4BAB3A156F}"/>
          </ac:spMkLst>
        </pc:spChg>
      </pc:sldChg>
      <pc:sldChg chg="modSp mod">
        <pc:chgData name="Adrian Rico Alonso" userId="96a18081-c85f-454a-90cb-c1814fae935c" providerId="ADAL" clId="{DEFEA42A-53D2-4898-80A1-B1A7C283C64F}" dt="2025-02-12T07:14:18.488" v="1" actId="113"/>
        <pc:sldMkLst>
          <pc:docMk/>
          <pc:sldMk cId="742808674" sldId="379"/>
        </pc:sldMkLst>
        <pc:spChg chg="mod">
          <ac:chgData name="Adrian Rico Alonso" userId="96a18081-c85f-454a-90cb-c1814fae935c" providerId="ADAL" clId="{DEFEA42A-53D2-4898-80A1-B1A7C283C64F}" dt="2025-02-12T07:14:18.488" v="1" actId="113"/>
          <ac:spMkLst>
            <pc:docMk/>
            <pc:sldMk cId="742808674" sldId="379"/>
            <ac:spMk id="6" creationId="{0829386D-09E7-A785-BFD8-4277799D203B}"/>
          </ac:spMkLst>
        </pc:spChg>
      </pc:sldChg>
      <pc:sldChg chg="addSp delSp modSp add mod">
        <pc:chgData name="Adrian Rico Alonso" userId="96a18081-c85f-454a-90cb-c1814fae935c" providerId="ADAL" clId="{DEFEA42A-53D2-4898-80A1-B1A7C283C64F}" dt="2025-02-12T07:19:05.565" v="65" actId="1076"/>
        <pc:sldMkLst>
          <pc:docMk/>
          <pc:sldMk cId="2731971180" sldId="380"/>
        </pc:sldMkLst>
        <pc:spChg chg="add mod">
          <ac:chgData name="Adrian Rico Alonso" userId="96a18081-c85f-454a-90cb-c1814fae935c" providerId="ADAL" clId="{DEFEA42A-53D2-4898-80A1-B1A7C283C64F}" dt="2025-02-12T07:19:05.565" v="65" actId="1076"/>
          <ac:spMkLst>
            <pc:docMk/>
            <pc:sldMk cId="2731971180" sldId="380"/>
            <ac:spMk id="3" creationId="{42C31BA1-4B85-9FDD-1ECA-EDE9B2CFB9DB}"/>
          </ac:spMkLst>
        </pc:spChg>
        <pc:spChg chg="mod">
          <ac:chgData name="Adrian Rico Alonso" userId="96a18081-c85f-454a-90cb-c1814fae935c" providerId="ADAL" clId="{DEFEA42A-53D2-4898-80A1-B1A7C283C64F}" dt="2025-02-12T07:16:36.412" v="48" actId="27636"/>
          <ac:spMkLst>
            <pc:docMk/>
            <pc:sldMk cId="2731971180" sldId="380"/>
            <ac:spMk id="19" creationId="{AF6E540D-10A1-0C69-A4F3-6951FD5DD09A}"/>
          </ac:spMkLst>
        </pc:spChg>
      </pc:sldChg>
      <pc:sldChg chg="addSp delSp modSp add mod">
        <pc:chgData name="Adrian Rico Alonso" userId="96a18081-c85f-454a-90cb-c1814fae935c" providerId="ADAL" clId="{DEFEA42A-53D2-4898-80A1-B1A7C283C64F}" dt="2025-02-12T07:22:32.346" v="115" actId="403"/>
        <pc:sldMkLst>
          <pc:docMk/>
          <pc:sldMk cId="4267106981" sldId="381"/>
        </pc:sldMkLst>
        <pc:spChg chg="mod">
          <ac:chgData name="Adrian Rico Alonso" userId="96a18081-c85f-454a-90cb-c1814fae935c" providerId="ADAL" clId="{DEFEA42A-53D2-4898-80A1-B1A7C283C64F}" dt="2025-02-12T07:19:33.406" v="69" actId="20577"/>
          <ac:spMkLst>
            <pc:docMk/>
            <pc:sldMk cId="4267106981" sldId="381"/>
            <ac:spMk id="14" creationId="{88782C47-1268-C0A1-C7AB-C16E42B39B2C}"/>
          </ac:spMkLst>
        </pc:spChg>
        <pc:spChg chg="add mod">
          <ac:chgData name="Adrian Rico Alonso" userId="96a18081-c85f-454a-90cb-c1814fae935c" providerId="ADAL" clId="{DEFEA42A-53D2-4898-80A1-B1A7C283C64F}" dt="2025-02-12T07:21:21.206" v="108" actId="208"/>
          <ac:spMkLst>
            <pc:docMk/>
            <pc:sldMk cId="4267106981" sldId="381"/>
            <ac:spMk id="16" creationId="{B25A1990-FAFF-CAC1-5619-75BFDA70E7E5}"/>
          </ac:spMkLst>
        </pc:spChg>
        <pc:spChg chg="add mod">
          <ac:chgData name="Adrian Rico Alonso" userId="96a18081-c85f-454a-90cb-c1814fae935c" providerId="ADAL" clId="{DEFEA42A-53D2-4898-80A1-B1A7C283C64F}" dt="2025-02-12T07:21:18.340" v="107" actId="208"/>
          <ac:spMkLst>
            <pc:docMk/>
            <pc:sldMk cId="4267106981" sldId="381"/>
            <ac:spMk id="17" creationId="{6AE280F1-09F3-B701-DE5F-3EF34446C8B5}"/>
          </ac:spMkLst>
        </pc:spChg>
        <pc:spChg chg="add mod">
          <ac:chgData name="Adrian Rico Alonso" userId="96a18081-c85f-454a-90cb-c1814fae935c" providerId="ADAL" clId="{DEFEA42A-53D2-4898-80A1-B1A7C283C64F}" dt="2025-02-12T07:22:32.346" v="115" actId="403"/>
          <ac:spMkLst>
            <pc:docMk/>
            <pc:sldMk cId="4267106981" sldId="381"/>
            <ac:spMk id="21" creationId="{9446BCC5-6668-8127-C5C6-4E9C0C26DD2C}"/>
          </ac:spMkLst>
        </pc:spChg>
        <pc:graphicFrameChg chg="add mod">
          <ac:chgData name="Adrian Rico Alonso" userId="96a18081-c85f-454a-90cb-c1814fae935c" providerId="ADAL" clId="{DEFEA42A-53D2-4898-80A1-B1A7C283C64F}" dt="2025-02-12T07:21:06.845" v="106" actId="1076"/>
          <ac:graphicFrameMkLst>
            <pc:docMk/>
            <pc:sldMk cId="4267106981" sldId="381"/>
            <ac:graphicFrameMk id="13" creationId="{E272610C-8E8A-CDE3-8CC9-460AE4EDAD63}"/>
          </ac:graphicFrameMkLst>
        </pc:graphicFrameChg>
        <pc:graphicFrameChg chg="add mod">
          <ac:chgData name="Adrian Rico Alonso" userId="96a18081-c85f-454a-90cb-c1814fae935c" providerId="ADAL" clId="{DEFEA42A-53D2-4898-80A1-B1A7C283C64F}" dt="2025-02-12T07:21:06.845" v="106" actId="1076"/>
          <ac:graphicFrameMkLst>
            <pc:docMk/>
            <pc:sldMk cId="4267106981" sldId="381"/>
            <ac:graphicFrameMk id="15" creationId="{CE92F7D5-0A10-D82B-4F83-1F3363C7A971}"/>
          </ac:graphicFrameMkLst>
        </pc:graphicFrameChg>
        <pc:picChg chg="add mod">
          <ac:chgData name="Adrian Rico Alonso" userId="96a18081-c85f-454a-90cb-c1814fae935c" providerId="ADAL" clId="{DEFEA42A-53D2-4898-80A1-B1A7C283C64F}" dt="2025-02-12T07:21:06.845" v="106" actId="1076"/>
          <ac:picMkLst>
            <pc:docMk/>
            <pc:sldMk cId="4267106981" sldId="381"/>
            <ac:picMk id="19" creationId="{1EADA2F3-0669-BE9A-5E21-78E318141A51}"/>
          </ac:picMkLst>
        </pc:picChg>
        <pc:picChg chg="add mod">
          <ac:chgData name="Adrian Rico Alonso" userId="96a18081-c85f-454a-90cb-c1814fae935c" providerId="ADAL" clId="{DEFEA42A-53D2-4898-80A1-B1A7C283C64F}" dt="2025-02-12T07:21:06.845" v="106" actId="1076"/>
          <ac:picMkLst>
            <pc:docMk/>
            <pc:sldMk cId="4267106981" sldId="381"/>
            <ac:picMk id="20" creationId="{7A8145CE-9188-6D46-1297-991FA144A285}"/>
          </ac:picMkLst>
        </pc:picChg>
      </pc:sldChg>
      <pc:sldChg chg="addSp delSp modSp add mod">
        <pc:chgData name="Adrian Rico Alonso" userId="96a18081-c85f-454a-90cb-c1814fae935c" providerId="ADAL" clId="{DEFEA42A-53D2-4898-80A1-B1A7C283C64F}" dt="2025-02-12T07:24:37.241" v="150" actId="207"/>
        <pc:sldMkLst>
          <pc:docMk/>
          <pc:sldMk cId="1047019223" sldId="382"/>
        </pc:sldMkLst>
        <pc:spChg chg="add mod">
          <ac:chgData name="Adrian Rico Alonso" userId="96a18081-c85f-454a-90cb-c1814fae935c" providerId="ADAL" clId="{DEFEA42A-53D2-4898-80A1-B1A7C283C64F}" dt="2025-02-12T07:24:37.241" v="150" actId="207"/>
          <ac:spMkLst>
            <pc:docMk/>
            <pc:sldMk cId="1047019223" sldId="382"/>
            <ac:spMk id="2" creationId="{CABE192E-60FA-6CFB-A730-57A8DFC7AF10}"/>
          </ac:spMkLst>
        </pc:spChg>
        <pc:spChg chg="mod">
          <ac:chgData name="Adrian Rico Alonso" userId="96a18081-c85f-454a-90cb-c1814fae935c" providerId="ADAL" clId="{DEFEA42A-53D2-4898-80A1-B1A7C283C64F}" dt="2025-02-12T07:23:14.437" v="137" actId="14100"/>
          <ac:spMkLst>
            <pc:docMk/>
            <pc:sldMk cId="1047019223" sldId="382"/>
            <ac:spMk id="19" creationId="{409D1257-E2CB-941F-986F-85F62C631457}"/>
          </ac:spMkLst>
        </pc:spChg>
      </pc:sldChg>
      <pc:sldChg chg="addSp delSp modSp add mod">
        <pc:chgData name="Adrian Rico Alonso" userId="96a18081-c85f-454a-90cb-c1814fae935c" providerId="ADAL" clId="{DEFEA42A-53D2-4898-80A1-B1A7C283C64F}" dt="2025-02-12T07:25:41.867" v="190" actId="14100"/>
        <pc:sldMkLst>
          <pc:docMk/>
          <pc:sldMk cId="1661690001" sldId="383"/>
        </pc:sldMkLst>
        <pc:spChg chg="add mod">
          <ac:chgData name="Adrian Rico Alonso" userId="96a18081-c85f-454a-90cb-c1814fae935c" providerId="ADAL" clId="{DEFEA42A-53D2-4898-80A1-B1A7C283C64F}" dt="2025-02-12T07:25:37.919" v="189" actId="208"/>
          <ac:spMkLst>
            <pc:docMk/>
            <pc:sldMk cId="1661690001" sldId="383"/>
            <ac:spMk id="4" creationId="{E9E0415D-3D1E-D2C0-F7A9-4ED4347947D4}"/>
          </ac:spMkLst>
        </pc:spChg>
        <pc:spChg chg="add mod">
          <ac:chgData name="Adrian Rico Alonso" userId="96a18081-c85f-454a-90cb-c1814fae935c" providerId="ADAL" clId="{DEFEA42A-53D2-4898-80A1-B1A7C283C64F}" dt="2025-02-12T07:25:34.302" v="188" actId="208"/>
          <ac:spMkLst>
            <pc:docMk/>
            <pc:sldMk cId="1661690001" sldId="383"/>
            <ac:spMk id="5" creationId="{C93DB326-00C3-30B8-08E2-0A3C01443D85}"/>
          </ac:spMkLst>
        </pc:spChg>
        <pc:spChg chg="mod">
          <ac:chgData name="Adrian Rico Alonso" userId="96a18081-c85f-454a-90cb-c1814fae935c" providerId="ADAL" clId="{DEFEA42A-53D2-4898-80A1-B1A7C283C64F}" dt="2025-02-12T07:25:02.132" v="184" actId="20577"/>
          <ac:spMkLst>
            <pc:docMk/>
            <pc:sldMk cId="1661690001" sldId="383"/>
            <ac:spMk id="14" creationId="{4CBB3E17-31BA-E1FB-46EB-0AD91A1EA2F0}"/>
          </ac:spMkLst>
        </pc:spChg>
        <pc:graphicFrameChg chg="add mod modGraphic">
          <ac:chgData name="Adrian Rico Alonso" userId="96a18081-c85f-454a-90cb-c1814fae935c" providerId="ADAL" clId="{DEFEA42A-53D2-4898-80A1-B1A7C283C64F}" dt="2025-02-12T07:25:41.867" v="190" actId="14100"/>
          <ac:graphicFrameMkLst>
            <pc:docMk/>
            <pc:sldMk cId="1661690001" sldId="383"/>
            <ac:graphicFrameMk id="2" creationId="{F92613AE-A8A9-8A94-FF50-61D2405762E4}"/>
          </ac:graphicFrameMkLst>
        </pc:graphicFrameChg>
        <pc:graphicFrameChg chg="add mod">
          <ac:chgData name="Adrian Rico Alonso" userId="96a18081-c85f-454a-90cb-c1814fae935c" providerId="ADAL" clId="{DEFEA42A-53D2-4898-80A1-B1A7C283C64F}" dt="2025-02-12T07:25:24.550" v="187" actId="1076"/>
          <ac:graphicFrameMkLst>
            <pc:docMk/>
            <pc:sldMk cId="1661690001" sldId="383"/>
            <ac:graphicFrameMk id="3" creationId="{9641CE16-7224-4825-69AE-455F1CBE196D}"/>
          </ac:graphicFrameMkLst>
        </pc:graphicFrameChg>
        <pc:picChg chg="add mod">
          <ac:chgData name="Adrian Rico Alonso" userId="96a18081-c85f-454a-90cb-c1814fae935c" providerId="ADAL" clId="{DEFEA42A-53D2-4898-80A1-B1A7C283C64F}" dt="2025-02-12T07:25:24.550" v="187" actId="1076"/>
          <ac:picMkLst>
            <pc:docMk/>
            <pc:sldMk cId="1661690001" sldId="383"/>
            <ac:picMk id="6" creationId="{BDE204F1-DAF3-9857-FF22-3FA62C357543}"/>
          </ac:picMkLst>
        </pc:picChg>
        <pc:picChg chg="add mod">
          <ac:chgData name="Adrian Rico Alonso" userId="96a18081-c85f-454a-90cb-c1814fae935c" providerId="ADAL" clId="{DEFEA42A-53D2-4898-80A1-B1A7C283C64F}" dt="2025-02-12T07:25:24.550" v="187" actId="1076"/>
          <ac:picMkLst>
            <pc:docMk/>
            <pc:sldMk cId="1661690001" sldId="383"/>
            <ac:picMk id="7" creationId="{5486BA67-B775-2305-4E7D-B3306AF6FAA5}"/>
          </ac:picMkLst>
        </pc:picChg>
      </pc:sldChg>
      <pc:sldChg chg="addSp delSp modSp add mod">
        <pc:chgData name="Adrian Rico Alonso" userId="96a18081-c85f-454a-90cb-c1814fae935c" providerId="ADAL" clId="{DEFEA42A-53D2-4898-80A1-B1A7C283C64F}" dt="2025-02-12T07:27:25.542" v="222" actId="12"/>
        <pc:sldMkLst>
          <pc:docMk/>
          <pc:sldMk cId="1033102238" sldId="384"/>
        </pc:sldMkLst>
        <pc:spChg chg="add mod">
          <ac:chgData name="Adrian Rico Alonso" userId="96a18081-c85f-454a-90cb-c1814fae935c" providerId="ADAL" clId="{DEFEA42A-53D2-4898-80A1-B1A7C283C64F}" dt="2025-02-12T07:27:25.542" v="222" actId="12"/>
          <ac:spMkLst>
            <pc:docMk/>
            <pc:sldMk cId="1033102238" sldId="384"/>
            <ac:spMk id="3" creationId="{4901921B-0D09-DA13-1AF9-A4736C42B156}"/>
          </ac:spMkLst>
        </pc:spChg>
        <pc:spChg chg="mod">
          <ac:chgData name="Adrian Rico Alonso" userId="96a18081-c85f-454a-90cb-c1814fae935c" providerId="ADAL" clId="{DEFEA42A-53D2-4898-80A1-B1A7C283C64F}" dt="2025-02-12T07:26:50.821" v="211" actId="14100"/>
          <ac:spMkLst>
            <pc:docMk/>
            <pc:sldMk cId="1033102238" sldId="384"/>
            <ac:spMk id="19" creationId="{74C58437-7600-E058-C50A-4D689CC2DCFF}"/>
          </ac:spMkLst>
        </pc:spChg>
      </pc:sldChg>
      <pc:sldChg chg="addSp delSp modSp add mod">
        <pc:chgData name="Adrian Rico Alonso" userId="96a18081-c85f-454a-90cb-c1814fae935c" providerId="ADAL" clId="{DEFEA42A-53D2-4898-80A1-B1A7C283C64F}" dt="2025-02-12T07:31:00.388" v="322" actId="207"/>
        <pc:sldMkLst>
          <pc:docMk/>
          <pc:sldMk cId="1225778722" sldId="385"/>
        </pc:sldMkLst>
        <pc:spChg chg="add mod">
          <ac:chgData name="Adrian Rico Alonso" userId="96a18081-c85f-454a-90cb-c1814fae935c" providerId="ADAL" clId="{DEFEA42A-53D2-4898-80A1-B1A7C283C64F}" dt="2025-02-12T07:30:36.651" v="307" actId="1035"/>
          <ac:spMkLst>
            <pc:docMk/>
            <pc:sldMk cId="1225778722" sldId="385"/>
            <ac:spMk id="8" creationId="{E49A2F36-F95D-D624-F3EB-1B2D76EED2C2}"/>
          </ac:spMkLst>
        </pc:spChg>
        <pc:spChg chg="add mod">
          <ac:chgData name="Adrian Rico Alonso" userId="96a18081-c85f-454a-90cb-c1814fae935c" providerId="ADAL" clId="{DEFEA42A-53D2-4898-80A1-B1A7C283C64F}" dt="2025-02-12T07:30:43.092" v="319" actId="1035"/>
          <ac:spMkLst>
            <pc:docMk/>
            <pc:sldMk cId="1225778722" sldId="385"/>
            <ac:spMk id="11" creationId="{D51B1E27-A47B-9B47-12E0-962A373708D0}"/>
          </ac:spMkLst>
        </pc:spChg>
        <pc:spChg chg="add mod">
          <ac:chgData name="Adrian Rico Alonso" userId="96a18081-c85f-454a-90cb-c1814fae935c" providerId="ADAL" clId="{DEFEA42A-53D2-4898-80A1-B1A7C283C64F}" dt="2025-02-12T07:30:43.092" v="319" actId="1035"/>
          <ac:spMkLst>
            <pc:docMk/>
            <pc:sldMk cId="1225778722" sldId="385"/>
            <ac:spMk id="12" creationId="{FC64D17B-F389-7280-AF75-0CE6DCC2ADAB}"/>
          </ac:spMkLst>
        </pc:spChg>
        <pc:spChg chg="mod">
          <ac:chgData name="Adrian Rico Alonso" userId="96a18081-c85f-454a-90cb-c1814fae935c" providerId="ADAL" clId="{DEFEA42A-53D2-4898-80A1-B1A7C283C64F}" dt="2025-02-12T07:30:29.254" v="296" actId="404"/>
          <ac:spMkLst>
            <pc:docMk/>
            <pc:sldMk cId="1225778722" sldId="385"/>
            <ac:spMk id="14" creationId="{8919B590-D109-CE3E-597A-013245A4F1B2}"/>
          </ac:spMkLst>
        </pc:spChg>
        <pc:spChg chg="add mod">
          <ac:chgData name="Adrian Rico Alonso" userId="96a18081-c85f-454a-90cb-c1814fae935c" providerId="ADAL" clId="{DEFEA42A-53D2-4898-80A1-B1A7C283C64F}" dt="2025-02-12T07:31:00.388" v="322" actId="207"/>
          <ac:spMkLst>
            <pc:docMk/>
            <pc:sldMk cId="1225778722" sldId="385"/>
            <ac:spMk id="16" creationId="{3AABCB10-C612-0BBE-FD54-615F5085051C}"/>
          </ac:spMkLst>
        </pc:spChg>
        <pc:graphicFrameChg chg="add mod">
          <ac:chgData name="Adrian Rico Alonso" userId="96a18081-c85f-454a-90cb-c1814fae935c" providerId="ADAL" clId="{DEFEA42A-53D2-4898-80A1-B1A7C283C64F}" dt="2025-02-12T07:30:36.651" v="307" actId="1035"/>
          <ac:graphicFrameMkLst>
            <pc:docMk/>
            <pc:sldMk cId="1225778722" sldId="385"/>
            <ac:graphicFrameMk id="9" creationId="{437ABF6B-7140-8730-9C9C-F2A86B7FF409}"/>
          </ac:graphicFrameMkLst>
        </pc:graphicFrameChg>
        <pc:graphicFrameChg chg="add mod">
          <ac:chgData name="Adrian Rico Alonso" userId="96a18081-c85f-454a-90cb-c1814fae935c" providerId="ADAL" clId="{DEFEA42A-53D2-4898-80A1-B1A7C283C64F}" dt="2025-02-12T07:30:43.092" v="319" actId="1035"/>
          <ac:graphicFrameMkLst>
            <pc:docMk/>
            <pc:sldMk cId="1225778722" sldId="385"/>
            <ac:graphicFrameMk id="13" creationId="{EAF4C8A0-3810-1DE5-40AF-3C4F4CF6A68E}"/>
          </ac:graphicFrameMkLst>
        </pc:graphicFrameChg>
        <pc:cxnChg chg="add mod">
          <ac:chgData name="Adrian Rico Alonso" userId="96a18081-c85f-454a-90cb-c1814fae935c" providerId="ADAL" clId="{DEFEA42A-53D2-4898-80A1-B1A7C283C64F}" dt="2025-02-12T07:30:36.651" v="307" actId="1035"/>
          <ac:cxnSpMkLst>
            <pc:docMk/>
            <pc:sldMk cId="1225778722" sldId="385"/>
            <ac:cxnSpMk id="10" creationId="{519DA036-23DF-20A0-8715-213BAA7E1C31}"/>
          </ac:cxnSpMkLst>
        </pc:cxnChg>
        <pc:cxnChg chg="add mod">
          <ac:chgData name="Adrian Rico Alonso" userId="96a18081-c85f-454a-90cb-c1814fae935c" providerId="ADAL" clId="{DEFEA42A-53D2-4898-80A1-B1A7C283C64F}" dt="2025-02-12T07:30:43.092" v="319" actId="1035"/>
          <ac:cxnSpMkLst>
            <pc:docMk/>
            <pc:sldMk cId="1225778722" sldId="385"/>
            <ac:cxnSpMk id="15" creationId="{E04CB06A-098B-7CBD-CBCC-47539D8C910E}"/>
          </ac:cxnSpMkLst>
        </pc:cxnChg>
      </pc:sldChg>
      <pc:sldChg chg="addSp delSp modSp add mod">
        <pc:chgData name="Adrian Rico Alonso" userId="96a18081-c85f-454a-90cb-c1814fae935c" providerId="ADAL" clId="{DEFEA42A-53D2-4898-80A1-B1A7C283C64F}" dt="2025-02-12T07:36:24.537" v="368" actId="12"/>
        <pc:sldMkLst>
          <pc:docMk/>
          <pc:sldMk cId="3649164613" sldId="386"/>
        </pc:sldMkLst>
        <pc:spChg chg="add mod">
          <ac:chgData name="Adrian Rico Alonso" userId="96a18081-c85f-454a-90cb-c1814fae935c" providerId="ADAL" clId="{DEFEA42A-53D2-4898-80A1-B1A7C283C64F}" dt="2025-02-12T07:36:24.537" v="368" actId="12"/>
          <ac:spMkLst>
            <pc:docMk/>
            <pc:sldMk cId="3649164613" sldId="386"/>
            <ac:spMk id="2" creationId="{6D5C5E3B-B414-8FD7-4ABF-71DE28347FFD}"/>
          </ac:spMkLst>
        </pc:spChg>
        <pc:spChg chg="mod">
          <ac:chgData name="Adrian Rico Alonso" userId="96a18081-c85f-454a-90cb-c1814fae935c" providerId="ADAL" clId="{DEFEA42A-53D2-4898-80A1-B1A7C283C64F}" dt="2025-02-12T07:35:03.447" v="342" actId="27636"/>
          <ac:spMkLst>
            <pc:docMk/>
            <pc:sldMk cId="3649164613" sldId="386"/>
            <ac:spMk id="19" creationId="{88614A31-3431-56D3-79D1-7F53A74EEBC9}"/>
          </ac:spMkLst>
        </pc:spChg>
      </pc:sldChg>
      <pc:sldChg chg="addSp delSp modSp add mod">
        <pc:chgData name="Adrian Rico Alonso" userId="96a18081-c85f-454a-90cb-c1814fae935c" providerId="ADAL" clId="{DEFEA42A-53D2-4898-80A1-B1A7C283C64F}" dt="2025-02-12T07:38:34.190" v="392" actId="14100"/>
        <pc:sldMkLst>
          <pc:docMk/>
          <pc:sldMk cId="1594615472" sldId="387"/>
        </pc:sldMkLst>
        <pc:spChg chg="add mod">
          <ac:chgData name="Adrian Rico Alonso" userId="96a18081-c85f-454a-90cb-c1814fae935c" providerId="ADAL" clId="{DEFEA42A-53D2-4898-80A1-B1A7C283C64F}" dt="2025-02-12T07:37:14.482" v="376" actId="12"/>
          <ac:spMkLst>
            <pc:docMk/>
            <pc:sldMk cId="1594615472" sldId="387"/>
            <ac:spMk id="3" creationId="{8BBE7822-64B2-CE9F-3D7A-AC86F8BBF739}"/>
          </ac:spMkLst>
        </pc:spChg>
        <pc:spChg chg="add mod">
          <ac:chgData name="Adrian Rico Alonso" userId="96a18081-c85f-454a-90cb-c1814fae935c" providerId="ADAL" clId="{DEFEA42A-53D2-4898-80A1-B1A7C283C64F}" dt="2025-02-12T07:37:35.166" v="379" actId="208"/>
          <ac:spMkLst>
            <pc:docMk/>
            <pc:sldMk cId="1594615472" sldId="387"/>
            <ac:spMk id="5" creationId="{E160CA18-4CFF-6C43-961E-76DEB6874AFD}"/>
          </ac:spMkLst>
        </pc:spChg>
        <pc:spChg chg="add mod">
          <ac:chgData name="Adrian Rico Alonso" userId="96a18081-c85f-454a-90cb-c1814fae935c" providerId="ADAL" clId="{DEFEA42A-53D2-4898-80A1-B1A7C283C64F}" dt="2025-02-12T07:38:34.190" v="392" actId="14100"/>
          <ac:spMkLst>
            <pc:docMk/>
            <pc:sldMk cId="1594615472" sldId="387"/>
            <ac:spMk id="6" creationId="{335A12BE-B5E8-A4EC-D91A-417D4C94E0A8}"/>
          </ac:spMkLst>
        </pc:spChg>
        <pc:graphicFrameChg chg="add mod">
          <ac:chgData name="Adrian Rico Alonso" userId="96a18081-c85f-454a-90cb-c1814fae935c" providerId="ADAL" clId="{DEFEA42A-53D2-4898-80A1-B1A7C283C64F}" dt="2025-02-12T07:37:26.959" v="378" actId="1076"/>
          <ac:graphicFrameMkLst>
            <pc:docMk/>
            <pc:sldMk cId="1594615472" sldId="387"/>
            <ac:graphicFrameMk id="4" creationId="{AC70CC38-1F39-82A4-73D0-9BAFCF9E697D}"/>
          </ac:graphicFrameMkLst>
        </pc:graphicFrameChg>
        <pc:picChg chg="add mod">
          <ac:chgData name="Adrian Rico Alonso" userId="96a18081-c85f-454a-90cb-c1814fae935c" providerId="ADAL" clId="{DEFEA42A-53D2-4898-80A1-B1A7C283C64F}" dt="2025-02-12T07:37:26.959" v="378" actId="1076"/>
          <ac:picMkLst>
            <pc:docMk/>
            <pc:sldMk cId="1594615472" sldId="387"/>
            <ac:picMk id="7" creationId="{32BE3A7C-35C7-6D59-8870-91E1C39B525D}"/>
          </ac:picMkLst>
        </pc:picChg>
      </pc:sldChg>
      <pc:sldChg chg="addSp delSp modSp add mod">
        <pc:chgData name="Adrian Rico Alonso" userId="96a18081-c85f-454a-90cb-c1814fae935c" providerId="ADAL" clId="{DEFEA42A-53D2-4898-80A1-B1A7C283C64F}" dt="2025-02-12T07:45:06.888" v="481" actId="1035"/>
        <pc:sldMkLst>
          <pc:docMk/>
          <pc:sldMk cId="1391463748" sldId="388"/>
        </pc:sldMkLst>
        <pc:spChg chg="add mod">
          <ac:chgData name="Adrian Rico Alonso" userId="96a18081-c85f-454a-90cb-c1814fae935c" providerId="ADAL" clId="{DEFEA42A-53D2-4898-80A1-B1A7C283C64F}" dt="2025-02-12T07:41:08.821" v="419" actId="1076"/>
          <ac:spMkLst>
            <pc:docMk/>
            <pc:sldMk cId="1391463748" sldId="388"/>
            <ac:spMk id="2" creationId="{8B965352-BE3C-AF10-E257-433E371A7B27}"/>
          </ac:spMkLst>
        </pc:spChg>
        <pc:spChg chg="mod">
          <ac:chgData name="Adrian Rico Alonso" userId="96a18081-c85f-454a-90cb-c1814fae935c" providerId="ADAL" clId="{DEFEA42A-53D2-4898-80A1-B1A7C283C64F}" dt="2025-02-12T07:45:06.888" v="481" actId="1035"/>
          <ac:spMkLst>
            <pc:docMk/>
            <pc:sldMk cId="1391463748" sldId="388"/>
            <ac:spMk id="11" creationId="{D7BA4442-3D40-8E98-656F-41E759750CB3}"/>
          </ac:spMkLst>
        </pc:spChg>
        <pc:spChg chg="mod">
          <ac:chgData name="Adrian Rico Alonso" userId="96a18081-c85f-454a-90cb-c1814fae935c" providerId="ADAL" clId="{DEFEA42A-53D2-4898-80A1-B1A7C283C64F}" dt="2025-02-12T07:45:01.606" v="477" actId="403"/>
          <ac:spMkLst>
            <pc:docMk/>
            <pc:sldMk cId="1391463748" sldId="388"/>
            <ac:spMk id="14" creationId="{40CCFD30-054A-AD61-184A-F63CDAA6B19A}"/>
          </ac:spMkLst>
        </pc:spChg>
        <pc:spChg chg="add mod">
          <ac:chgData name="Adrian Rico Alonso" userId="96a18081-c85f-454a-90cb-c1814fae935c" providerId="ADAL" clId="{DEFEA42A-53D2-4898-80A1-B1A7C283C64F}" dt="2025-02-12T07:41:21.359" v="421" actId="208"/>
          <ac:spMkLst>
            <pc:docMk/>
            <pc:sldMk cId="1391463748" sldId="388"/>
            <ac:spMk id="19" creationId="{518ECBAB-F819-58C9-D84C-5EBCACD930F8}"/>
          </ac:spMkLst>
        </pc:spChg>
        <pc:spChg chg="add mod">
          <ac:chgData name="Adrian Rico Alonso" userId="96a18081-c85f-454a-90cb-c1814fae935c" providerId="ADAL" clId="{DEFEA42A-53D2-4898-80A1-B1A7C283C64F}" dt="2025-02-12T07:41:18.741" v="420" actId="208"/>
          <ac:spMkLst>
            <pc:docMk/>
            <pc:sldMk cId="1391463748" sldId="388"/>
            <ac:spMk id="20" creationId="{D3BA92CF-DA79-5D25-B9D0-F1A9E837F43D}"/>
          </ac:spMkLst>
        </pc:spChg>
        <pc:spChg chg="add mod">
          <ac:chgData name="Adrian Rico Alonso" userId="96a18081-c85f-454a-90cb-c1814fae935c" providerId="ADAL" clId="{DEFEA42A-53D2-4898-80A1-B1A7C283C64F}" dt="2025-02-12T07:42:09.030" v="427" actId="208"/>
          <ac:spMkLst>
            <pc:docMk/>
            <pc:sldMk cId="1391463748" sldId="388"/>
            <ac:spMk id="25" creationId="{D35A8617-FBCA-C474-D485-601C13CE00F4}"/>
          </ac:spMkLst>
        </pc:spChg>
        <pc:spChg chg="add mod">
          <ac:chgData name="Adrian Rico Alonso" userId="96a18081-c85f-454a-90cb-c1814fae935c" providerId="ADAL" clId="{DEFEA42A-53D2-4898-80A1-B1A7C283C64F}" dt="2025-02-12T07:42:06.487" v="426" actId="208"/>
          <ac:spMkLst>
            <pc:docMk/>
            <pc:sldMk cId="1391463748" sldId="388"/>
            <ac:spMk id="26" creationId="{133FCFDD-B660-274D-347E-99FD41B3A0CC}"/>
          </ac:spMkLst>
        </pc:spChg>
        <pc:graphicFrameChg chg="add mod">
          <ac:chgData name="Adrian Rico Alonso" userId="96a18081-c85f-454a-90cb-c1814fae935c" providerId="ADAL" clId="{DEFEA42A-53D2-4898-80A1-B1A7C283C64F}" dt="2025-02-12T07:40:56.556" v="416" actId="1076"/>
          <ac:graphicFrameMkLst>
            <pc:docMk/>
            <pc:sldMk cId="1391463748" sldId="388"/>
            <ac:graphicFrameMk id="7" creationId="{BCBC983E-44DD-BF04-D772-4FB81DD16AC9}"/>
          </ac:graphicFrameMkLst>
        </pc:graphicFrameChg>
        <pc:graphicFrameChg chg="add mod">
          <ac:chgData name="Adrian Rico Alonso" userId="96a18081-c85f-454a-90cb-c1814fae935c" providerId="ADAL" clId="{DEFEA42A-53D2-4898-80A1-B1A7C283C64F}" dt="2025-02-12T07:40:56.556" v="416" actId="1076"/>
          <ac:graphicFrameMkLst>
            <pc:docMk/>
            <pc:sldMk cId="1391463748" sldId="388"/>
            <ac:graphicFrameMk id="17" creationId="{878210AB-6A2C-7A57-380C-5814B9A4FAC0}"/>
          </ac:graphicFrameMkLst>
        </pc:graphicFrameChg>
        <pc:graphicFrameChg chg="add mod">
          <ac:chgData name="Adrian Rico Alonso" userId="96a18081-c85f-454a-90cb-c1814fae935c" providerId="ADAL" clId="{DEFEA42A-53D2-4898-80A1-B1A7C283C64F}" dt="2025-02-12T07:41:57.868" v="425" actId="1076"/>
          <ac:graphicFrameMkLst>
            <pc:docMk/>
            <pc:sldMk cId="1391463748" sldId="388"/>
            <ac:graphicFrameMk id="23" creationId="{2B2A5B48-D8D6-BFB9-E87B-D2CA0CF3946C}"/>
          </ac:graphicFrameMkLst>
        </pc:graphicFrameChg>
        <pc:graphicFrameChg chg="add mod">
          <ac:chgData name="Adrian Rico Alonso" userId="96a18081-c85f-454a-90cb-c1814fae935c" providerId="ADAL" clId="{DEFEA42A-53D2-4898-80A1-B1A7C283C64F}" dt="2025-02-12T07:41:57.868" v="425" actId="1076"/>
          <ac:graphicFrameMkLst>
            <pc:docMk/>
            <pc:sldMk cId="1391463748" sldId="388"/>
            <ac:graphicFrameMk id="24" creationId="{BA1579DA-30CF-F146-AC81-74DD8B1BE7A1}"/>
          </ac:graphicFrameMkLst>
        </pc:graphicFrameChg>
        <pc:picChg chg="add mod">
          <ac:chgData name="Adrian Rico Alonso" userId="96a18081-c85f-454a-90cb-c1814fae935c" providerId="ADAL" clId="{DEFEA42A-53D2-4898-80A1-B1A7C283C64F}" dt="2025-02-12T07:41:03.331" v="418" actId="1076"/>
          <ac:picMkLst>
            <pc:docMk/>
            <pc:sldMk cId="1391463748" sldId="388"/>
            <ac:picMk id="21" creationId="{BF294037-AABD-729A-DC57-4E1E0DA21464}"/>
          </ac:picMkLst>
        </pc:picChg>
        <pc:picChg chg="add mod">
          <ac:chgData name="Adrian Rico Alonso" userId="96a18081-c85f-454a-90cb-c1814fae935c" providerId="ADAL" clId="{DEFEA42A-53D2-4898-80A1-B1A7C283C64F}" dt="2025-02-12T07:40:56.556" v="416" actId="1076"/>
          <ac:picMkLst>
            <pc:docMk/>
            <pc:sldMk cId="1391463748" sldId="388"/>
            <ac:picMk id="22" creationId="{8EFCC8D8-EA23-F2A1-6036-C788C7C43317}"/>
          </ac:picMkLst>
        </pc:picChg>
        <pc:picChg chg="add mod">
          <ac:chgData name="Adrian Rico Alonso" userId="96a18081-c85f-454a-90cb-c1814fae935c" providerId="ADAL" clId="{DEFEA42A-53D2-4898-80A1-B1A7C283C64F}" dt="2025-02-12T07:41:57.868" v="425" actId="1076"/>
          <ac:picMkLst>
            <pc:docMk/>
            <pc:sldMk cId="1391463748" sldId="388"/>
            <ac:picMk id="27" creationId="{AA32ED0B-6DEC-FFD0-F30F-B154A24F05F8}"/>
          </ac:picMkLst>
        </pc:picChg>
        <pc:picChg chg="add mod">
          <ac:chgData name="Adrian Rico Alonso" userId="96a18081-c85f-454a-90cb-c1814fae935c" providerId="ADAL" clId="{DEFEA42A-53D2-4898-80A1-B1A7C283C64F}" dt="2025-02-12T07:41:57.868" v="425" actId="1076"/>
          <ac:picMkLst>
            <pc:docMk/>
            <pc:sldMk cId="1391463748" sldId="388"/>
            <ac:picMk id="28" creationId="{899D10CE-C335-C026-76A3-6DD09159C629}"/>
          </ac:picMkLst>
        </pc:picChg>
      </pc:sldChg>
      <pc:sldChg chg="add del">
        <pc:chgData name="Adrian Rico Alonso" userId="96a18081-c85f-454a-90cb-c1814fae935c" providerId="ADAL" clId="{DEFEA42A-53D2-4898-80A1-B1A7C283C64F}" dt="2025-02-12T07:38:59.787" v="394" actId="47"/>
        <pc:sldMkLst>
          <pc:docMk/>
          <pc:sldMk cId="2343486375" sldId="388"/>
        </pc:sldMkLst>
      </pc:sldChg>
      <pc:sldChg chg="addSp delSp modSp add mod">
        <pc:chgData name="Adrian Rico Alonso" userId="96a18081-c85f-454a-90cb-c1814fae935c" providerId="ADAL" clId="{DEFEA42A-53D2-4898-80A1-B1A7C283C64F}" dt="2025-02-12T07:56:16.207" v="596"/>
        <pc:sldMkLst>
          <pc:docMk/>
          <pc:sldMk cId="74659191" sldId="389"/>
        </pc:sldMkLst>
        <pc:spChg chg="add mod">
          <ac:chgData name="Adrian Rico Alonso" userId="96a18081-c85f-454a-90cb-c1814fae935c" providerId="ADAL" clId="{DEFEA42A-53D2-4898-80A1-B1A7C283C64F}" dt="2025-02-12T07:43:54.292" v="471" actId="12"/>
          <ac:spMkLst>
            <pc:docMk/>
            <pc:sldMk cId="74659191" sldId="389"/>
            <ac:spMk id="2" creationId="{E1E026FD-E57D-F345-3352-AF3B2C540541}"/>
          </ac:spMkLst>
        </pc:spChg>
        <pc:spChg chg="add mod">
          <ac:chgData name="Adrian Rico Alonso" userId="96a18081-c85f-454a-90cb-c1814fae935c" providerId="ADAL" clId="{DEFEA42A-53D2-4898-80A1-B1A7C283C64F}" dt="2025-02-12T07:43:48.464" v="470" actId="1076"/>
          <ac:spMkLst>
            <pc:docMk/>
            <pc:sldMk cId="74659191" sldId="389"/>
            <ac:spMk id="4" creationId="{6FA8DDFF-64F2-7FFD-D720-D4304A2FB3D4}"/>
          </ac:spMkLst>
        </pc:spChg>
        <pc:spChg chg="add mod">
          <ac:chgData name="Adrian Rico Alonso" userId="96a18081-c85f-454a-90cb-c1814fae935c" providerId="ADAL" clId="{DEFEA42A-53D2-4898-80A1-B1A7C283C64F}" dt="2025-02-12T07:43:59.989" v="472" actId="12"/>
          <ac:spMkLst>
            <pc:docMk/>
            <pc:sldMk cId="74659191" sldId="389"/>
            <ac:spMk id="6" creationId="{D1FF98E7-FBA5-EB66-B4B8-0B23AE244F45}"/>
          </ac:spMkLst>
        </pc:spChg>
        <pc:spChg chg="add mod">
          <ac:chgData name="Adrian Rico Alonso" userId="96a18081-c85f-454a-90cb-c1814fae935c" providerId="ADAL" clId="{DEFEA42A-53D2-4898-80A1-B1A7C283C64F}" dt="2025-02-12T07:43:48.464" v="470" actId="1076"/>
          <ac:spMkLst>
            <pc:docMk/>
            <pc:sldMk cId="74659191" sldId="389"/>
            <ac:spMk id="9" creationId="{50D9A3CD-4591-F294-C171-CFEE95C72CDE}"/>
          </ac:spMkLst>
        </pc:spChg>
        <pc:spChg chg="add mod">
          <ac:chgData name="Adrian Rico Alonso" userId="96a18081-c85f-454a-90cb-c1814fae935c" providerId="ADAL" clId="{DEFEA42A-53D2-4898-80A1-B1A7C283C64F}" dt="2025-02-12T07:44:30.926" v="475" actId="207"/>
          <ac:spMkLst>
            <pc:docMk/>
            <pc:sldMk cId="74659191" sldId="389"/>
            <ac:spMk id="10" creationId="{0F3C077E-755A-1BE7-A458-DCD55F49408A}"/>
          </ac:spMkLst>
        </pc:spChg>
        <pc:spChg chg="mod">
          <ac:chgData name="Adrian Rico Alonso" userId="96a18081-c85f-454a-90cb-c1814fae935c" providerId="ADAL" clId="{DEFEA42A-53D2-4898-80A1-B1A7C283C64F}" dt="2025-02-12T07:43:31.956" v="467" actId="14100"/>
          <ac:spMkLst>
            <pc:docMk/>
            <pc:sldMk cId="74659191" sldId="389"/>
            <ac:spMk id="14" creationId="{D23D8557-C382-4E86-8574-798AB5641770}"/>
          </ac:spMkLst>
        </pc:spChg>
        <pc:graphicFrameChg chg="add mod">
          <ac:chgData name="Adrian Rico Alonso" userId="96a18081-c85f-454a-90cb-c1814fae935c" providerId="ADAL" clId="{DEFEA42A-53D2-4898-80A1-B1A7C283C64F}" dt="2025-02-12T07:43:48.464" v="470" actId="1076"/>
          <ac:graphicFrameMkLst>
            <pc:docMk/>
            <pc:sldMk cId="74659191" sldId="389"/>
            <ac:graphicFrameMk id="3" creationId="{B2061E17-CE74-72B6-CA23-FAAB0BE68A18}"/>
          </ac:graphicFrameMkLst>
        </pc:graphicFrameChg>
        <pc:graphicFrameChg chg="add mod">
          <ac:chgData name="Adrian Rico Alonso" userId="96a18081-c85f-454a-90cb-c1814fae935c" providerId="ADAL" clId="{DEFEA42A-53D2-4898-80A1-B1A7C283C64F}" dt="2025-02-12T07:43:48.464" v="470" actId="1076"/>
          <ac:graphicFrameMkLst>
            <pc:docMk/>
            <pc:sldMk cId="74659191" sldId="389"/>
            <ac:graphicFrameMk id="5" creationId="{C53504CC-5B3E-CE0E-AB79-FFDEF8FDB120}"/>
          </ac:graphicFrameMkLst>
        </pc:graphicFrameChg>
        <pc:graphicFrameChg chg="add mod">
          <ac:chgData name="Adrian Rico Alonso" userId="96a18081-c85f-454a-90cb-c1814fae935c" providerId="ADAL" clId="{DEFEA42A-53D2-4898-80A1-B1A7C283C64F}" dt="2025-02-12T07:56:16.207" v="596"/>
          <ac:graphicFrameMkLst>
            <pc:docMk/>
            <pc:sldMk cId="74659191" sldId="389"/>
            <ac:graphicFrameMk id="7" creationId="{11BCB0E3-5924-1030-F9D3-0912F8DA3897}"/>
          </ac:graphicFrameMkLst>
        </pc:graphicFrameChg>
        <pc:graphicFrameChg chg="add mod">
          <ac:chgData name="Adrian Rico Alonso" userId="96a18081-c85f-454a-90cb-c1814fae935c" providerId="ADAL" clId="{DEFEA42A-53D2-4898-80A1-B1A7C283C64F}" dt="2025-02-12T07:43:48.464" v="470" actId="1076"/>
          <ac:graphicFrameMkLst>
            <pc:docMk/>
            <pc:sldMk cId="74659191" sldId="389"/>
            <ac:graphicFrameMk id="8" creationId="{0A258D6C-0D3A-EB0C-AAD1-80FA1A2EBEAA}"/>
          </ac:graphicFrameMkLst>
        </pc:graphicFrameChg>
      </pc:sldChg>
      <pc:sldChg chg="addSp delSp modSp add mod">
        <pc:chgData name="Adrian Rico Alonso" userId="96a18081-c85f-454a-90cb-c1814fae935c" providerId="ADAL" clId="{DEFEA42A-53D2-4898-80A1-B1A7C283C64F}" dt="2025-02-12T07:54:26.431" v="537" actId="108"/>
        <pc:sldMkLst>
          <pc:docMk/>
          <pc:sldMk cId="3005569264" sldId="390"/>
        </pc:sldMkLst>
        <pc:spChg chg="add del mod">
          <ac:chgData name="Adrian Rico Alonso" userId="96a18081-c85f-454a-90cb-c1814fae935c" providerId="ADAL" clId="{DEFEA42A-53D2-4898-80A1-B1A7C283C64F}" dt="2025-02-12T07:54:26.431" v="537" actId="108"/>
          <ac:spMkLst>
            <pc:docMk/>
            <pc:sldMk cId="3005569264" sldId="390"/>
            <ac:spMk id="2" creationId="{CCFCB413-D0EC-BA1B-B5B2-2C762912FDF1}"/>
          </ac:spMkLst>
        </pc:spChg>
        <pc:spChg chg="mod">
          <ac:chgData name="Adrian Rico Alonso" userId="96a18081-c85f-454a-90cb-c1814fae935c" providerId="ADAL" clId="{DEFEA42A-53D2-4898-80A1-B1A7C283C64F}" dt="2025-02-12T07:51:42.465" v="492" actId="20577"/>
          <ac:spMkLst>
            <pc:docMk/>
            <pc:sldMk cId="3005569264" sldId="390"/>
            <ac:spMk id="19" creationId="{A6E7E2A3-FD7D-7370-8F20-BCABDA17105D}"/>
          </ac:spMkLst>
        </pc:spChg>
      </pc:sldChg>
      <pc:sldChg chg="addSp delSp modSp add mod">
        <pc:chgData name="Adrian Rico Alonso" userId="96a18081-c85f-454a-90cb-c1814fae935c" providerId="ADAL" clId="{DEFEA42A-53D2-4898-80A1-B1A7C283C64F}" dt="2025-02-12T07:58:57.739" v="643" actId="1076"/>
        <pc:sldMkLst>
          <pc:docMk/>
          <pc:sldMk cId="94829560" sldId="391"/>
        </pc:sldMkLst>
        <pc:spChg chg="add del mod">
          <ac:chgData name="Adrian Rico Alonso" userId="96a18081-c85f-454a-90cb-c1814fae935c" providerId="ADAL" clId="{DEFEA42A-53D2-4898-80A1-B1A7C283C64F}" dt="2025-02-12T07:55:30.412" v="551" actId="1076"/>
          <ac:spMkLst>
            <pc:docMk/>
            <pc:sldMk cId="94829560" sldId="391"/>
            <ac:spMk id="2" creationId="{4C92A15A-87E0-7CFB-105D-C6C90FF3CB4C}"/>
          </ac:spMkLst>
        </pc:spChg>
        <pc:spChg chg="add mod">
          <ac:chgData name="Adrian Rico Alonso" userId="96a18081-c85f-454a-90cb-c1814fae935c" providerId="ADAL" clId="{DEFEA42A-53D2-4898-80A1-B1A7C283C64F}" dt="2025-02-12T07:58:54.891" v="642" actId="1076"/>
          <ac:spMkLst>
            <pc:docMk/>
            <pc:sldMk cId="94829560" sldId="391"/>
            <ac:spMk id="3" creationId="{44003865-FA81-3EE1-631D-8E8215A2EFB6}"/>
          </ac:spMkLst>
        </pc:spChg>
        <pc:spChg chg="add mod">
          <ac:chgData name="Adrian Rico Alonso" userId="96a18081-c85f-454a-90cb-c1814fae935c" providerId="ADAL" clId="{DEFEA42A-53D2-4898-80A1-B1A7C283C64F}" dt="2025-02-12T07:58:57.739" v="643" actId="1076"/>
          <ac:spMkLst>
            <pc:docMk/>
            <pc:sldMk cId="94829560" sldId="391"/>
            <ac:spMk id="6" creationId="{8787E7A4-6C3E-DC52-061C-8260D3798CC5}"/>
          </ac:spMkLst>
        </pc:spChg>
        <pc:graphicFrameChg chg="add mod modGraphic">
          <ac:chgData name="Adrian Rico Alonso" userId="96a18081-c85f-454a-90cb-c1814fae935c" providerId="ADAL" clId="{DEFEA42A-53D2-4898-80A1-B1A7C283C64F}" dt="2025-02-12T07:58:52.971" v="641" actId="1076"/>
          <ac:graphicFrameMkLst>
            <pc:docMk/>
            <pc:sldMk cId="94829560" sldId="391"/>
            <ac:graphicFrameMk id="5" creationId="{5CAF5574-40A7-944B-E79F-C2E54A57AF07}"/>
          </ac:graphicFrameMkLst>
        </pc:graphicFrameChg>
      </pc:sldChg>
      <pc:sldChg chg="addSp delSp modSp add mod">
        <pc:chgData name="Adrian Rico Alonso" userId="96a18081-c85f-454a-90cb-c1814fae935c" providerId="ADAL" clId="{DEFEA42A-53D2-4898-80A1-B1A7C283C64F}" dt="2025-02-12T08:02:06.308" v="774" actId="1076"/>
        <pc:sldMkLst>
          <pc:docMk/>
          <pc:sldMk cId="2704338652" sldId="392"/>
        </pc:sldMkLst>
        <pc:spChg chg="mod">
          <ac:chgData name="Adrian Rico Alonso" userId="96a18081-c85f-454a-90cb-c1814fae935c" providerId="ADAL" clId="{DEFEA42A-53D2-4898-80A1-B1A7C283C64F}" dt="2025-02-12T08:00:28.364" v="699" actId="20577"/>
          <ac:spMkLst>
            <pc:docMk/>
            <pc:sldMk cId="2704338652" sldId="392"/>
            <ac:spMk id="3" creationId="{3C4404AA-FFDB-12A5-FDF9-A080E29484A4}"/>
          </ac:spMkLst>
        </pc:spChg>
        <pc:spChg chg="add mod">
          <ac:chgData name="Adrian Rico Alonso" userId="96a18081-c85f-454a-90cb-c1814fae935c" providerId="ADAL" clId="{DEFEA42A-53D2-4898-80A1-B1A7C283C64F}" dt="2025-02-12T08:02:06.308" v="774" actId="1076"/>
          <ac:spMkLst>
            <pc:docMk/>
            <pc:sldMk cId="2704338652" sldId="392"/>
            <ac:spMk id="4" creationId="{23B5D51F-7530-C3C7-F96A-C5419066D3D8}"/>
          </ac:spMkLst>
        </pc:spChg>
        <pc:spChg chg="mod">
          <ac:chgData name="Adrian Rico Alonso" userId="96a18081-c85f-454a-90cb-c1814fae935c" providerId="ADAL" clId="{DEFEA42A-53D2-4898-80A1-B1A7C283C64F}" dt="2025-02-12T08:00:17.149" v="673"/>
          <ac:spMkLst>
            <pc:docMk/>
            <pc:sldMk cId="2704338652" sldId="392"/>
            <ac:spMk id="6" creationId="{F02C8D2D-E20A-75E9-5821-A3F0AC943A6C}"/>
          </ac:spMkLst>
        </pc:spChg>
        <pc:spChg chg="add mod">
          <ac:chgData name="Adrian Rico Alonso" userId="96a18081-c85f-454a-90cb-c1814fae935c" providerId="ADAL" clId="{DEFEA42A-53D2-4898-80A1-B1A7C283C64F}" dt="2025-02-12T08:02:06.308" v="774" actId="1076"/>
          <ac:spMkLst>
            <pc:docMk/>
            <pc:sldMk cId="2704338652" sldId="392"/>
            <ac:spMk id="7" creationId="{9788A24B-715C-A266-DF81-AFD155DD60DC}"/>
          </ac:spMkLst>
        </pc:spChg>
        <pc:spChg chg="add mod">
          <ac:chgData name="Adrian Rico Alonso" userId="96a18081-c85f-454a-90cb-c1814fae935c" providerId="ADAL" clId="{DEFEA42A-53D2-4898-80A1-B1A7C283C64F}" dt="2025-02-12T08:01:34.253" v="765" actId="1076"/>
          <ac:spMkLst>
            <pc:docMk/>
            <pc:sldMk cId="2704338652" sldId="392"/>
            <ac:spMk id="8" creationId="{22F9C135-CE7D-64CC-B67C-1DA38984606F}"/>
          </ac:spMkLst>
        </pc:spChg>
        <pc:spChg chg="add mod">
          <ac:chgData name="Adrian Rico Alonso" userId="96a18081-c85f-454a-90cb-c1814fae935c" providerId="ADAL" clId="{DEFEA42A-53D2-4898-80A1-B1A7C283C64F}" dt="2025-02-12T08:02:00.412" v="773" actId="1076"/>
          <ac:spMkLst>
            <pc:docMk/>
            <pc:sldMk cId="2704338652" sldId="392"/>
            <ac:spMk id="9" creationId="{BE04C540-6126-29D9-E1F0-BF73AF018799}"/>
          </ac:spMkLst>
        </pc:spChg>
        <pc:graphicFrameChg chg="add mod modGraphic">
          <ac:chgData name="Adrian Rico Alonso" userId="96a18081-c85f-454a-90cb-c1814fae935c" providerId="ADAL" clId="{DEFEA42A-53D2-4898-80A1-B1A7C283C64F}" dt="2025-02-12T08:00:08.356" v="670" actId="1076"/>
          <ac:graphicFrameMkLst>
            <pc:docMk/>
            <pc:sldMk cId="2704338652" sldId="392"/>
            <ac:graphicFrameMk id="10" creationId="{0A7B09C0-CCF9-82B1-65D8-B7EDCECA9A4E}"/>
          </ac:graphicFrameMkLst>
        </pc:graphicFrameChg>
        <pc:graphicFrameChg chg="add mod modGraphic">
          <ac:chgData name="Adrian Rico Alonso" userId="96a18081-c85f-454a-90cb-c1814fae935c" providerId="ADAL" clId="{DEFEA42A-53D2-4898-80A1-B1A7C283C64F}" dt="2025-02-12T08:02:06.308" v="774" actId="1076"/>
          <ac:graphicFrameMkLst>
            <pc:docMk/>
            <pc:sldMk cId="2704338652" sldId="392"/>
            <ac:graphicFrameMk id="11" creationId="{44E9D989-31B7-246F-FBB6-FC3A1BC34330}"/>
          </ac:graphicFrameMkLst>
        </pc:graphicFrameChg>
        <pc:graphicFrameChg chg="add mod modGraphic">
          <ac:chgData name="Adrian Rico Alonso" userId="96a18081-c85f-454a-90cb-c1814fae935c" providerId="ADAL" clId="{DEFEA42A-53D2-4898-80A1-B1A7C283C64F}" dt="2025-02-12T08:01:45.005" v="769" actId="14100"/>
          <ac:graphicFrameMkLst>
            <pc:docMk/>
            <pc:sldMk cId="2704338652" sldId="392"/>
            <ac:graphicFrameMk id="12" creationId="{A138CD49-74EA-06A9-A056-162A094F2FF6}"/>
          </ac:graphicFrameMkLst>
        </pc:graphicFrameChg>
      </pc:sldChg>
      <pc:sldChg chg="addSp delSp modSp add mod">
        <pc:chgData name="Adrian Rico Alonso" userId="96a18081-c85f-454a-90cb-c1814fae935c" providerId="ADAL" clId="{DEFEA42A-53D2-4898-80A1-B1A7C283C64F}" dt="2025-02-12T14:18:57.075" v="827"/>
        <pc:sldMkLst>
          <pc:docMk/>
          <pc:sldMk cId="1849633377" sldId="393"/>
        </pc:sldMkLst>
        <pc:spChg chg="add mod">
          <ac:chgData name="Adrian Rico Alonso" userId="96a18081-c85f-454a-90cb-c1814fae935c" providerId="ADAL" clId="{DEFEA42A-53D2-4898-80A1-B1A7C283C64F}" dt="2025-02-12T14:18:57.075" v="827"/>
          <ac:spMkLst>
            <pc:docMk/>
            <pc:sldMk cId="1849633377" sldId="393"/>
            <ac:spMk id="3" creationId="{E7DEA791-DF8B-EEAB-FE42-8C7DA93F493A}"/>
          </ac:spMkLst>
        </pc:spChg>
        <pc:spChg chg="mod">
          <ac:chgData name="Adrian Rico Alonso" userId="96a18081-c85f-454a-90cb-c1814fae935c" providerId="ADAL" clId="{DEFEA42A-53D2-4898-80A1-B1A7C283C64F}" dt="2025-02-12T14:16:31.076" v="810" actId="14100"/>
          <ac:spMkLst>
            <pc:docMk/>
            <pc:sldMk cId="1849633377" sldId="393"/>
            <ac:spMk id="19" creationId="{5E94130F-6994-CA90-744D-1BC477D611EB}"/>
          </ac:spMkLst>
        </pc:spChg>
      </pc:sldChg>
      <pc:sldChg chg="add del">
        <pc:chgData name="Adrian Rico Alonso" userId="96a18081-c85f-454a-90cb-c1814fae935c" providerId="ADAL" clId="{DEFEA42A-53D2-4898-80A1-B1A7C283C64F}" dt="2025-02-12T07:59:15.403" v="649"/>
        <pc:sldMkLst>
          <pc:docMk/>
          <pc:sldMk cId="3143852363" sldId="393"/>
        </pc:sldMkLst>
      </pc:sldChg>
      <pc:sldChg chg="addSp delSp modSp add mod">
        <pc:chgData name="Adrian Rico Alonso" userId="96a18081-c85f-454a-90cb-c1814fae935c" providerId="ADAL" clId="{DEFEA42A-53D2-4898-80A1-B1A7C283C64F}" dt="2025-02-12T14:20:06.039" v="836" actId="208"/>
        <pc:sldMkLst>
          <pc:docMk/>
          <pc:sldMk cId="2001198018" sldId="394"/>
        </pc:sldMkLst>
        <pc:spChg chg="add mod">
          <ac:chgData name="Adrian Rico Alonso" userId="96a18081-c85f-454a-90cb-c1814fae935c" providerId="ADAL" clId="{DEFEA42A-53D2-4898-80A1-B1A7C283C64F}" dt="2025-02-12T14:20:06.039" v="836" actId="208"/>
          <ac:spMkLst>
            <pc:docMk/>
            <pc:sldMk cId="2001198018" sldId="394"/>
            <ac:spMk id="4" creationId="{2FE4F73A-91B8-28C8-48D9-20F8CB7947DF}"/>
          </ac:spMkLst>
        </pc:spChg>
        <pc:spChg chg="add mod">
          <ac:chgData name="Adrian Rico Alonso" userId="96a18081-c85f-454a-90cb-c1814fae935c" providerId="ADAL" clId="{DEFEA42A-53D2-4898-80A1-B1A7C283C64F}" dt="2025-02-12T14:20:03.103" v="835" actId="208"/>
          <ac:spMkLst>
            <pc:docMk/>
            <pc:sldMk cId="2001198018" sldId="394"/>
            <ac:spMk id="5" creationId="{5F2CDACA-D04A-AB9A-2D7D-296454FDEA54}"/>
          </ac:spMkLst>
        </pc:spChg>
        <pc:spChg chg="mod">
          <ac:chgData name="Adrian Rico Alonso" userId="96a18081-c85f-454a-90cb-c1814fae935c" providerId="ADAL" clId="{DEFEA42A-53D2-4898-80A1-B1A7C283C64F}" dt="2025-02-12T14:19:45.589" v="832" actId="14100"/>
          <ac:spMkLst>
            <pc:docMk/>
            <pc:sldMk cId="2001198018" sldId="394"/>
            <ac:spMk id="14" creationId="{19A4DEDC-1A57-DA7D-6B9A-356683E0FCAB}"/>
          </ac:spMkLst>
        </pc:spChg>
        <pc:graphicFrameChg chg="add mod">
          <ac:chgData name="Adrian Rico Alonso" userId="96a18081-c85f-454a-90cb-c1814fae935c" providerId="ADAL" clId="{DEFEA42A-53D2-4898-80A1-B1A7C283C64F}" dt="2025-02-12T14:19:53.350" v="834" actId="1076"/>
          <ac:graphicFrameMkLst>
            <pc:docMk/>
            <pc:sldMk cId="2001198018" sldId="394"/>
            <ac:graphicFrameMk id="2" creationId="{1A189C40-3B8D-4A15-2BF0-F0F12D5E48CB}"/>
          </ac:graphicFrameMkLst>
        </pc:graphicFrameChg>
        <pc:graphicFrameChg chg="add mod">
          <ac:chgData name="Adrian Rico Alonso" userId="96a18081-c85f-454a-90cb-c1814fae935c" providerId="ADAL" clId="{DEFEA42A-53D2-4898-80A1-B1A7C283C64F}" dt="2025-02-12T14:19:53.350" v="834" actId="1076"/>
          <ac:graphicFrameMkLst>
            <pc:docMk/>
            <pc:sldMk cId="2001198018" sldId="394"/>
            <ac:graphicFrameMk id="3" creationId="{0C2EC8E1-37D7-91A2-D35B-B140043721A3}"/>
          </ac:graphicFrameMkLst>
        </pc:graphicFrameChg>
        <pc:picChg chg="add mod">
          <ac:chgData name="Adrian Rico Alonso" userId="96a18081-c85f-454a-90cb-c1814fae935c" providerId="ADAL" clId="{DEFEA42A-53D2-4898-80A1-B1A7C283C64F}" dt="2025-02-12T14:19:53.350" v="834" actId="1076"/>
          <ac:picMkLst>
            <pc:docMk/>
            <pc:sldMk cId="2001198018" sldId="394"/>
            <ac:picMk id="6" creationId="{BB7F29E5-3BB3-C372-FB2B-28B879DE9E20}"/>
          </ac:picMkLst>
        </pc:picChg>
        <pc:picChg chg="add mod">
          <ac:chgData name="Adrian Rico Alonso" userId="96a18081-c85f-454a-90cb-c1814fae935c" providerId="ADAL" clId="{DEFEA42A-53D2-4898-80A1-B1A7C283C64F}" dt="2025-02-12T14:19:53.350" v="834" actId="1076"/>
          <ac:picMkLst>
            <pc:docMk/>
            <pc:sldMk cId="2001198018" sldId="394"/>
            <ac:picMk id="7" creationId="{3EC2782E-5AB0-75AD-5C38-A80CF428D46F}"/>
          </ac:picMkLst>
        </pc:picChg>
      </pc:sldChg>
      <pc:sldChg chg="addSp delSp modSp add mod">
        <pc:chgData name="Adrian Rico Alonso" userId="96a18081-c85f-454a-90cb-c1814fae935c" providerId="ADAL" clId="{DEFEA42A-53D2-4898-80A1-B1A7C283C64F}" dt="2025-02-12T14:22:59.785" v="886" actId="12"/>
        <pc:sldMkLst>
          <pc:docMk/>
          <pc:sldMk cId="709013196" sldId="395"/>
        </pc:sldMkLst>
        <pc:spChg chg="add mod">
          <ac:chgData name="Adrian Rico Alonso" userId="96a18081-c85f-454a-90cb-c1814fae935c" providerId="ADAL" clId="{DEFEA42A-53D2-4898-80A1-B1A7C283C64F}" dt="2025-02-12T14:22:59.785" v="886" actId="12"/>
          <ac:spMkLst>
            <pc:docMk/>
            <pc:sldMk cId="709013196" sldId="395"/>
            <ac:spMk id="2" creationId="{49723F8B-E9DE-BE9A-5547-06841657164D}"/>
          </ac:spMkLst>
        </pc:spChg>
        <pc:spChg chg="mod">
          <ac:chgData name="Adrian Rico Alonso" userId="96a18081-c85f-454a-90cb-c1814fae935c" providerId="ADAL" clId="{DEFEA42A-53D2-4898-80A1-B1A7C283C64F}" dt="2025-02-12T14:21:31.222" v="867" actId="20577"/>
          <ac:spMkLst>
            <pc:docMk/>
            <pc:sldMk cId="709013196" sldId="395"/>
            <ac:spMk id="19" creationId="{9188087F-B594-AD89-0E90-E72041554F94}"/>
          </ac:spMkLst>
        </pc:spChg>
      </pc:sldChg>
      <pc:sldChg chg="addSp delSp modSp add mod">
        <pc:chgData name="Adrian Rico Alonso" userId="96a18081-c85f-454a-90cb-c1814fae935c" providerId="ADAL" clId="{DEFEA42A-53D2-4898-80A1-B1A7C283C64F}" dt="2025-02-12T14:23:46.359" v="893" actId="208"/>
        <pc:sldMkLst>
          <pc:docMk/>
          <pc:sldMk cId="2454211697" sldId="396"/>
        </pc:sldMkLst>
        <pc:spChg chg="add mod">
          <ac:chgData name="Adrian Rico Alonso" userId="96a18081-c85f-454a-90cb-c1814fae935c" providerId="ADAL" clId="{DEFEA42A-53D2-4898-80A1-B1A7C283C64F}" dt="2025-02-12T14:23:46.359" v="893" actId="208"/>
          <ac:spMkLst>
            <pc:docMk/>
            <pc:sldMk cId="2454211697" sldId="396"/>
            <ac:spMk id="10" creationId="{7AC5F618-8419-F73D-0E03-4A9F10FBC2A6}"/>
          </ac:spMkLst>
        </pc:spChg>
        <pc:spChg chg="add mod">
          <ac:chgData name="Adrian Rico Alonso" userId="96a18081-c85f-454a-90cb-c1814fae935c" providerId="ADAL" clId="{DEFEA42A-53D2-4898-80A1-B1A7C283C64F}" dt="2025-02-12T14:23:44.254" v="892" actId="208"/>
          <ac:spMkLst>
            <pc:docMk/>
            <pc:sldMk cId="2454211697" sldId="396"/>
            <ac:spMk id="11" creationId="{3C808FDC-3B91-547B-F088-051F351D7296}"/>
          </ac:spMkLst>
        </pc:spChg>
        <pc:graphicFrameChg chg="add mod">
          <ac:chgData name="Adrian Rico Alonso" userId="96a18081-c85f-454a-90cb-c1814fae935c" providerId="ADAL" clId="{DEFEA42A-53D2-4898-80A1-B1A7C283C64F}" dt="2025-02-12T14:23:33.773" v="891" actId="1076"/>
          <ac:graphicFrameMkLst>
            <pc:docMk/>
            <pc:sldMk cId="2454211697" sldId="396"/>
            <ac:graphicFrameMk id="8" creationId="{1A0CDDD5-30CE-0C1A-D412-5E3223EAFB2F}"/>
          </ac:graphicFrameMkLst>
        </pc:graphicFrameChg>
        <pc:graphicFrameChg chg="add mod">
          <ac:chgData name="Adrian Rico Alonso" userId="96a18081-c85f-454a-90cb-c1814fae935c" providerId="ADAL" clId="{DEFEA42A-53D2-4898-80A1-B1A7C283C64F}" dt="2025-02-12T14:23:33.773" v="891" actId="1076"/>
          <ac:graphicFrameMkLst>
            <pc:docMk/>
            <pc:sldMk cId="2454211697" sldId="396"/>
            <ac:graphicFrameMk id="9" creationId="{30CE7443-A46E-041A-9FE4-301CF28987D1}"/>
          </ac:graphicFrameMkLst>
        </pc:graphicFrameChg>
        <pc:picChg chg="add mod">
          <ac:chgData name="Adrian Rico Alonso" userId="96a18081-c85f-454a-90cb-c1814fae935c" providerId="ADAL" clId="{DEFEA42A-53D2-4898-80A1-B1A7C283C64F}" dt="2025-02-12T14:23:33.773" v="891" actId="1076"/>
          <ac:picMkLst>
            <pc:docMk/>
            <pc:sldMk cId="2454211697" sldId="396"/>
            <ac:picMk id="12" creationId="{049BA796-E68D-6211-5605-4D23009F1B14}"/>
          </ac:picMkLst>
        </pc:picChg>
        <pc:picChg chg="add mod">
          <ac:chgData name="Adrian Rico Alonso" userId="96a18081-c85f-454a-90cb-c1814fae935c" providerId="ADAL" clId="{DEFEA42A-53D2-4898-80A1-B1A7C283C64F}" dt="2025-02-12T14:23:33.773" v="891" actId="1076"/>
          <ac:picMkLst>
            <pc:docMk/>
            <pc:sldMk cId="2454211697" sldId="396"/>
            <ac:picMk id="13" creationId="{3EF91F0E-A8C5-340D-51EC-BCEA70CE8970}"/>
          </ac:picMkLst>
        </pc:picChg>
      </pc:sldChg>
      <pc:sldChg chg="addSp delSp modSp add mod">
        <pc:chgData name="Adrian Rico Alonso" userId="96a18081-c85f-454a-90cb-c1814fae935c" providerId="ADAL" clId="{DEFEA42A-53D2-4898-80A1-B1A7C283C64F}" dt="2025-02-12T14:30:27.120" v="937" actId="20577"/>
        <pc:sldMkLst>
          <pc:docMk/>
          <pc:sldMk cId="3965676233" sldId="397"/>
        </pc:sldMkLst>
        <pc:spChg chg="add mod">
          <ac:chgData name="Adrian Rico Alonso" userId="96a18081-c85f-454a-90cb-c1814fae935c" providerId="ADAL" clId="{DEFEA42A-53D2-4898-80A1-B1A7C283C64F}" dt="2025-02-12T14:30:27.120" v="937" actId="20577"/>
          <ac:spMkLst>
            <pc:docMk/>
            <pc:sldMk cId="3965676233" sldId="397"/>
            <ac:spMk id="3" creationId="{D9B68873-2EEA-7F2C-7AE8-844B2FB5CF78}"/>
          </ac:spMkLst>
        </pc:spChg>
        <pc:spChg chg="mod">
          <ac:chgData name="Adrian Rico Alonso" userId="96a18081-c85f-454a-90cb-c1814fae935c" providerId="ADAL" clId="{DEFEA42A-53D2-4898-80A1-B1A7C283C64F}" dt="2025-02-12T14:28:49.325" v="921" actId="14100"/>
          <ac:spMkLst>
            <pc:docMk/>
            <pc:sldMk cId="3965676233" sldId="397"/>
            <ac:spMk id="19" creationId="{75F4E6A1-340B-ECAD-2F22-260665673013}"/>
          </ac:spMkLst>
        </pc:spChg>
      </pc:sldChg>
      <pc:sldChg chg="addSp delSp modSp add mod">
        <pc:chgData name="Adrian Rico Alonso" userId="96a18081-c85f-454a-90cb-c1814fae935c" providerId="ADAL" clId="{DEFEA42A-53D2-4898-80A1-B1A7C283C64F}" dt="2025-02-12T14:32:52.438" v="961" actId="14100"/>
        <pc:sldMkLst>
          <pc:docMk/>
          <pc:sldMk cId="1651911210" sldId="398"/>
        </pc:sldMkLst>
        <pc:spChg chg="add mod">
          <ac:chgData name="Adrian Rico Alonso" userId="96a18081-c85f-454a-90cb-c1814fae935c" providerId="ADAL" clId="{DEFEA42A-53D2-4898-80A1-B1A7C283C64F}" dt="2025-02-12T14:32:38.679" v="948" actId="208"/>
          <ac:spMkLst>
            <pc:docMk/>
            <pc:sldMk cId="1651911210" sldId="398"/>
            <ac:spMk id="6" creationId="{AC896346-A4CB-B14F-0C2B-0697DB193512}"/>
          </ac:spMkLst>
        </pc:spChg>
        <pc:spChg chg="add mod">
          <ac:chgData name="Adrian Rico Alonso" userId="96a18081-c85f-454a-90cb-c1814fae935c" providerId="ADAL" clId="{DEFEA42A-53D2-4898-80A1-B1A7C283C64F}" dt="2025-02-12T14:32:52.438" v="961" actId="14100"/>
          <ac:spMkLst>
            <pc:docMk/>
            <pc:sldMk cId="1651911210" sldId="398"/>
            <ac:spMk id="7" creationId="{D454F3B5-7F32-0B23-654C-DB7E8634D068}"/>
          </ac:spMkLst>
        </pc:spChg>
        <pc:graphicFrameChg chg="add mod">
          <ac:chgData name="Adrian Rico Alonso" userId="96a18081-c85f-454a-90cb-c1814fae935c" providerId="ADAL" clId="{DEFEA42A-53D2-4898-80A1-B1A7C283C64F}" dt="2025-02-12T14:32:09.821" v="942" actId="1076"/>
          <ac:graphicFrameMkLst>
            <pc:docMk/>
            <pc:sldMk cId="1651911210" sldId="398"/>
            <ac:graphicFrameMk id="2" creationId="{0273FFC7-5371-6765-BC11-9F679DCC87DE}"/>
          </ac:graphicFrameMkLst>
        </pc:graphicFrameChg>
        <pc:graphicFrameChg chg="add mod">
          <ac:chgData name="Adrian Rico Alonso" userId="96a18081-c85f-454a-90cb-c1814fae935c" providerId="ADAL" clId="{DEFEA42A-53D2-4898-80A1-B1A7C283C64F}" dt="2025-02-12T14:32:09.821" v="942" actId="1076"/>
          <ac:graphicFrameMkLst>
            <pc:docMk/>
            <pc:sldMk cId="1651911210" sldId="398"/>
            <ac:graphicFrameMk id="3" creationId="{C38ACC55-0094-B1F3-4011-9511874CFC1A}"/>
          </ac:graphicFrameMkLst>
        </pc:graphicFrameChg>
        <pc:picChg chg="add mod">
          <ac:chgData name="Adrian Rico Alonso" userId="96a18081-c85f-454a-90cb-c1814fae935c" providerId="ADAL" clId="{DEFEA42A-53D2-4898-80A1-B1A7C283C64F}" dt="2025-02-12T14:32:09.821" v="942" actId="1076"/>
          <ac:picMkLst>
            <pc:docMk/>
            <pc:sldMk cId="1651911210" sldId="398"/>
            <ac:picMk id="4" creationId="{502F5706-0A57-3B80-2343-953A74117E92}"/>
          </ac:picMkLst>
        </pc:picChg>
        <pc:picChg chg="add mod">
          <ac:chgData name="Adrian Rico Alonso" userId="96a18081-c85f-454a-90cb-c1814fae935c" providerId="ADAL" clId="{DEFEA42A-53D2-4898-80A1-B1A7C283C64F}" dt="2025-02-12T14:32:09.821" v="942" actId="1076"/>
          <ac:picMkLst>
            <pc:docMk/>
            <pc:sldMk cId="1651911210" sldId="398"/>
            <ac:picMk id="5" creationId="{AA910465-ECC4-95CB-7B08-513579AB19BD}"/>
          </ac:picMkLst>
        </pc:picChg>
      </pc:sldChg>
      <pc:sldChg chg="addSp delSp modSp add mod">
        <pc:chgData name="Adrian Rico Alonso" userId="96a18081-c85f-454a-90cb-c1814fae935c" providerId="ADAL" clId="{DEFEA42A-53D2-4898-80A1-B1A7C283C64F}" dt="2025-02-13T07:21:49.436" v="1102" actId="1076"/>
        <pc:sldMkLst>
          <pc:docMk/>
          <pc:sldMk cId="2252511421" sldId="399"/>
        </pc:sldMkLst>
        <pc:spChg chg="add mod">
          <ac:chgData name="Adrian Rico Alonso" userId="96a18081-c85f-454a-90cb-c1814fae935c" providerId="ADAL" clId="{DEFEA42A-53D2-4898-80A1-B1A7C283C64F}" dt="2025-02-13T07:21:49.436" v="1102" actId="1076"/>
          <ac:spMkLst>
            <pc:docMk/>
            <pc:sldMk cId="2252511421" sldId="399"/>
            <ac:spMk id="2" creationId="{FAE4309F-7F63-3194-7D9D-370160CA9B4E}"/>
          </ac:spMkLst>
        </pc:spChg>
        <pc:spChg chg="mod">
          <ac:chgData name="Adrian Rico Alonso" userId="96a18081-c85f-454a-90cb-c1814fae935c" providerId="ADAL" clId="{DEFEA42A-53D2-4898-80A1-B1A7C283C64F}" dt="2025-02-13T07:18:54.941" v="1074" actId="14100"/>
          <ac:spMkLst>
            <pc:docMk/>
            <pc:sldMk cId="2252511421" sldId="399"/>
            <ac:spMk id="7" creationId="{435A86EB-E103-238F-B5AC-F5755C148DDC}"/>
          </ac:spMkLst>
        </pc:spChg>
        <pc:spChg chg="mod">
          <ac:chgData name="Adrian Rico Alonso" userId="96a18081-c85f-454a-90cb-c1814fae935c" providerId="ADAL" clId="{DEFEA42A-53D2-4898-80A1-B1A7C283C64F}" dt="2025-02-13T07:18:18.541" v="964" actId="20577"/>
          <ac:spMkLst>
            <pc:docMk/>
            <pc:sldMk cId="2252511421" sldId="399"/>
            <ac:spMk id="18" creationId="{9B228969-72CB-C11C-16BE-574C57EE391E}"/>
          </ac:spMkLst>
        </pc:spChg>
      </pc:sldChg>
      <pc:sldChg chg="addSp delSp modSp add mod">
        <pc:chgData name="Adrian Rico Alonso" userId="96a18081-c85f-454a-90cb-c1814fae935c" providerId="ADAL" clId="{DEFEA42A-53D2-4898-80A1-B1A7C283C64F}" dt="2025-02-13T07:25:05.919" v="1181" actId="123"/>
        <pc:sldMkLst>
          <pc:docMk/>
          <pc:sldMk cId="3608194897" sldId="400"/>
        </pc:sldMkLst>
        <pc:spChg chg="mod">
          <ac:chgData name="Adrian Rico Alonso" userId="96a18081-c85f-454a-90cb-c1814fae935c" providerId="ADAL" clId="{DEFEA42A-53D2-4898-80A1-B1A7C283C64F}" dt="2025-02-13T07:25:05.919" v="1181" actId="123"/>
          <ac:spMkLst>
            <pc:docMk/>
            <pc:sldMk cId="3608194897" sldId="400"/>
            <ac:spMk id="2" creationId="{329660F1-E54E-1FD6-1FA8-63563D4E3D23}"/>
          </ac:spMkLst>
        </pc:spChg>
      </pc:sldChg>
      <pc:sldChg chg="addSp delSp modSp add mod">
        <pc:chgData name="Adrian Rico Alonso" userId="96a18081-c85f-454a-90cb-c1814fae935c" providerId="ADAL" clId="{DEFEA42A-53D2-4898-80A1-B1A7C283C64F}" dt="2025-02-13T07:31:05.344" v="1182"/>
        <pc:sldMkLst>
          <pc:docMk/>
          <pc:sldMk cId="4112505958" sldId="401"/>
        </pc:sldMkLst>
        <pc:spChg chg="add mod">
          <ac:chgData name="Adrian Rico Alonso" userId="96a18081-c85f-454a-90cb-c1814fae935c" providerId="ADAL" clId="{DEFEA42A-53D2-4898-80A1-B1A7C283C64F}" dt="2025-02-13T07:24:43.837" v="1180" actId="1076"/>
          <ac:spMkLst>
            <pc:docMk/>
            <pc:sldMk cId="4112505958" sldId="401"/>
            <ac:spMk id="3" creationId="{94179594-2553-8FA9-BAB4-E0729DDDA877}"/>
          </ac:spMkLst>
        </pc:spChg>
        <pc:spChg chg="mod">
          <ac:chgData name="Adrian Rico Alonso" userId="96a18081-c85f-454a-90cb-c1814fae935c" providerId="ADAL" clId="{DEFEA42A-53D2-4898-80A1-B1A7C283C64F}" dt="2025-02-13T07:23:31.550" v="1162" actId="20577"/>
          <ac:spMkLst>
            <pc:docMk/>
            <pc:sldMk cId="4112505958" sldId="401"/>
            <ac:spMk id="7" creationId="{DB7C8855-48A5-2711-1EDD-E16A7F1A6A62}"/>
          </ac:spMkLst>
        </pc:spChg>
        <pc:spChg chg="mod">
          <ac:chgData name="Adrian Rico Alonso" userId="96a18081-c85f-454a-90cb-c1814fae935c" providerId="ADAL" clId="{DEFEA42A-53D2-4898-80A1-B1A7C283C64F}" dt="2025-02-13T07:23:14.784" v="1122" actId="20577"/>
          <ac:spMkLst>
            <pc:docMk/>
            <pc:sldMk cId="4112505958" sldId="401"/>
            <ac:spMk id="18" creationId="{7D9871F1-62BC-30B1-8196-8439307B0B33}"/>
          </ac:spMkLst>
        </pc:spChg>
      </pc:sldChg>
      <pc:sldChg chg="addSp delSp modSp add mod">
        <pc:chgData name="Adrian Rico Alonso" userId="96a18081-c85f-454a-90cb-c1814fae935c" providerId="ADAL" clId="{DEFEA42A-53D2-4898-80A1-B1A7C283C64F}" dt="2025-02-13T07:44:37.158" v="1419"/>
        <pc:sldMkLst>
          <pc:docMk/>
          <pc:sldMk cId="3020593310" sldId="402"/>
        </pc:sldMkLst>
        <pc:spChg chg="add mod">
          <ac:chgData name="Adrian Rico Alonso" userId="96a18081-c85f-454a-90cb-c1814fae935c" providerId="ADAL" clId="{DEFEA42A-53D2-4898-80A1-B1A7C283C64F}" dt="2025-02-13T07:35:37.477" v="1278" actId="1076"/>
          <ac:spMkLst>
            <pc:docMk/>
            <pc:sldMk cId="3020593310" sldId="402"/>
            <ac:spMk id="2" creationId="{E366E843-DF01-7A9E-06E2-0866ECA1D69B}"/>
          </ac:spMkLst>
        </pc:spChg>
        <pc:spChg chg="mod">
          <ac:chgData name="Adrian Rico Alonso" userId="96a18081-c85f-454a-90cb-c1814fae935c" providerId="ADAL" clId="{DEFEA42A-53D2-4898-80A1-B1A7C283C64F}" dt="2025-02-13T07:31:22.448" v="1210" actId="20577"/>
          <ac:spMkLst>
            <pc:docMk/>
            <pc:sldMk cId="3020593310" sldId="402"/>
            <ac:spMk id="7" creationId="{B311FE7F-34A8-747C-A22E-DDD7E4D9BFD1}"/>
          </ac:spMkLst>
        </pc:spChg>
        <pc:spChg chg="mod">
          <ac:chgData name="Adrian Rico Alonso" userId="96a18081-c85f-454a-90cb-c1814fae935c" providerId="ADAL" clId="{DEFEA42A-53D2-4898-80A1-B1A7C283C64F}" dt="2025-02-13T07:31:11.450" v="1185" actId="20577"/>
          <ac:spMkLst>
            <pc:docMk/>
            <pc:sldMk cId="3020593310" sldId="402"/>
            <ac:spMk id="18" creationId="{2E29A5FF-5670-B6E1-BEEA-F88F6A22A375}"/>
          </ac:spMkLst>
        </pc:spChg>
        <pc:graphicFrameChg chg="add mod modGraphic">
          <ac:chgData name="Adrian Rico Alonso" userId="96a18081-c85f-454a-90cb-c1814fae935c" providerId="ADAL" clId="{DEFEA42A-53D2-4898-80A1-B1A7C283C64F}" dt="2025-02-13T07:44:37.158" v="1419"/>
          <ac:graphicFrameMkLst>
            <pc:docMk/>
            <pc:sldMk cId="3020593310" sldId="402"/>
            <ac:graphicFrameMk id="4" creationId="{87CEDB76-0A44-1372-B1CD-1420C5F81D28}"/>
          </ac:graphicFrameMkLst>
        </pc:graphicFrameChg>
      </pc:sldChg>
      <pc:sldChg chg="addSp delSp modSp add mod">
        <pc:chgData name="Adrian Rico Alonso" userId="96a18081-c85f-454a-90cb-c1814fae935c" providerId="ADAL" clId="{DEFEA42A-53D2-4898-80A1-B1A7C283C64F}" dt="2025-02-13T10:21:31.708" v="1629" actId="20577"/>
        <pc:sldMkLst>
          <pc:docMk/>
          <pc:sldMk cId="1230240190" sldId="403"/>
        </pc:sldMkLst>
        <pc:spChg chg="add mod">
          <ac:chgData name="Adrian Rico Alonso" userId="96a18081-c85f-454a-90cb-c1814fae935c" providerId="ADAL" clId="{DEFEA42A-53D2-4898-80A1-B1A7C283C64F}" dt="2025-02-13T07:36:32.785" v="1335" actId="207"/>
          <ac:spMkLst>
            <pc:docMk/>
            <pc:sldMk cId="1230240190" sldId="403"/>
            <ac:spMk id="8" creationId="{29419FF5-704D-B2EB-05A7-B164F8969588}"/>
          </ac:spMkLst>
        </pc:spChg>
        <pc:spChg chg="add mod">
          <ac:chgData name="Adrian Rico Alonso" userId="96a18081-c85f-454a-90cb-c1814fae935c" providerId="ADAL" clId="{DEFEA42A-53D2-4898-80A1-B1A7C283C64F}" dt="2025-02-13T07:37:27.324" v="1348" actId="207"/>
          <ac:spMkLst>
            <pc:docMk/>
            <pc:sldMk cId="1230240190" sldId="403"/>
            <ac:spMk id="10" creationId="{79A510F9-927D-386A-3557-F9A6F8384889}"/>
          </ac:spMkLst>
        </pc:spChg>
        <pc:spChg chg="mod">
          <ac:chgData name="Adrian Rico Alonso" userId="96a18081-c85f-454a-90cb-c1814fae935c" providerId="ADAL" clId="{DEFEA42A-53D2-4898-80A1-B1A7C283C64F}" dt="2025-02-13T07:36:00.243" v="1324" actId="20577"/>
          <ac:spMkLst>
            <pc:docMk/>
            <pc:sldMk cId="1230240190" sldId="403"/>
            <ac:spMk id="14" creationId="{9610CD02-B6F2-F8E9-F1F5-4617E5B7A340}"/>
          </ac:spMkLst>
        </pc:spChg>
        <pc:spChg chg="mod">
          <ac:chgData name="Adrian Rico Alonso" userId="96a18081-c85f-454a-90cb-c1814fae935c" providerId="ADAL" clId="{DEFEA42A-53D2-4898-80A1-B1A7C283C64F}" dt="2025-02-13T10:21:31.708" v="1629" actId="20577"/>
          <ac:spMkLst>
            <pc:docMk/>
            <pc:sldMk cId="1230240190" sldId="403"/>
            <ac:spMk id="18" creationId="{5984EA85-21B8-3975-53C2-A8F40B2CCDA4}"/>
          </ac:spMkLst>
        </pc:spChg>
        <pc:picChg chg="add mod">
          <ac:chgData name="Adrian Rico Alonso" userId="96a18081-c85f-454a-90cb-c1814fae935c" providerId="ADAL" clId="{DEFEA42A-53D2-4898-80A1-B1A7C283C64F}" dt="2025-02-13T07:37:22.932" v="1347" actId="1076"/>
          <ac:picMkLst>
            <pc:docMk/>
            <pc:sldMk cId="1230240190" sldId="403"/>
            <ac:picMk id="12" creationId="{CCA008E2-79E2-8439-4583-D385BCC291F2}"/>
          </ac:picMkLst>
        </pc:picChg>
      </pc:sldChg>
      <pc:sldChg chg="addSp delSp modSp add mod">
        <pc:chgData name="Adrian Rico Alonso" userId="96a18081-c85f-454a-90cb-c1814fae935c" providerId="ADAL" clId="{DEFEA42A-53D2-4898-80A1-B1A7C283C64F}" dt="2025-02-13T10:21:34.959" v="1631" actId="20577"/>
        <pc:sldMkLst>
          <pc:docMk/>
          <pc:sldMk cId="2647578629" sldId="404"/>
        </pc:sldMkLst>
        <pc:spChg chg="mod">
          <ac:chgData name="Adrian Rico Alonso" userId="96a18081-c85f-454a-90cb-c1814fae935c" providerId="ADAL" clId="{DEFEA42A-53D2-4898-80A1-B1A7C283C64F}" dt="2025-02-13T07:45:04.255" v="1422" actId="20577"/>
          <ac:spMkLst>
            <pc:docMk/>
            <pc:sldMk cId="2647578629" sldId="404"/>
            <ac:spMk id="8" creationId="{7D44613B-AD0C-EE0A-F910-BEB635985722}"/>
          </ac:spMkLst>
        </pc:spChg>
        <pc:spChg chg="mod">
          <ac:chgData name="Adrian Rico Alonso" userId="96a18081-c85f-454a-90cb-c1814fae935c" providerId="ADAL" clId="{DEFEA42A-53D2-4898-80A1-B1A7C283C64F}" dt="2025-02-13T07:44:07.436" v="1415" actId="1076"/>
          <ac:spMkLst>
            <pc:docMk/>
            <pc:sldMk cId="2647578629" sldId="404"/>
            <ac:spMk id="10" creationId="{32D8F892-2C6F-A5DA-56DE-0AB6537B9D8E}"/>
          </ac:spMkLst>
        </pc:spChg>
        <pc:spChg chg="mod">
          <ac:chgData name="Adrian Rico Alonso" userId="96a18081-c85f-454a-90cb-c1814fae935c" providerId="ADAL" clId="{DEFEA42A-53D2-4898-80A1-B1A7C283C64F}" dt="2025-02-13T07:45:11.307" v="1444" actId="20577"/>
          <ac:spMkLst>
            <pc:docMk/>
            <pc:sldMk cId="2647578629" sldId="404"/>
            <ac:spMk id="14" creationId="{A29FF0CA-8536-9B5D-8A2E-163BBC43D476}"/>
          </ac:spMkLst>
        </pc:spChg>
        <pc:spChg chg="mod">
          <ac:chgData name="Adrian Rico Alonso" userId="96a18081-c85f-454a-90cb-c1814fae935c" providerId="ADAL" clId="{DEFEA42A-53D2-4898-80A1-B1A7C283C64F}" dt="2025-02-13T10:21:34.959" v="1631" actId="20577"/>
          <ac:spMkLst>
            <pc:docMk/>
            <pc:sldMk cId="2647578629" sldId="404"/>
            <ac:spMk id="18" creationId="{C3736314-3472-FC7A-C033-C53403F9D419}"/>
          </ac:spMkLst>
        </pc:spChg>
        <pc:picChg chg="add mod">
          <ac:chgData name="Adrian Rico Alonso" userId="96a18081-c85f-454a-90cb-c1814fae935c" providerId="ADAL" clId="{DEFEA42A-53D2-4898-80A1-B1A7C283C64F}" dt="2025-02-13T07:43:44.198" v="1408" actId="1076"/>
          <ac:picMkLst>
            <pc:docMk/>
            <pc:sldMk cId="2647578629" sldId="404"/>
            <ac:picMk id="6" creationId="{E4D17295-B983-7389-9ACD-57F88DAE3332}"/>
          </ac:picMkLst>
        </pc:picChg>
      </pc:sldChg>
      <pc:sldChg chg="addSp delSp modSp add mod">
        <pc:chgData name="Adrian Rico Alonso" userId="96a18081-c85f-454a-90cb-c1814fae935c" providerId="ADAL" clId="{DEFEA42A-53D2-4898-80A1-B1A7C283C64F}" dt="2025-02-13T10:21:38.143" v="1633" actId="20577"/>
        <pc:sldMkLst>
          <pc:docMk/>
          <pc:sldMk cId="1507294228" sldId="405"/>
        </pc:sldMkLst>
        <pc:spChg chg="mod">
          <ac:chgData name="Adrian Rico Alonso" userId="96a18081-c85f-454a-90cb-c1814fae935c" providerId="ADAL" clId="{DEFEA42A-53D2-4898-80A1-B1A7C283C64F}" dt="2025-02-13T07:47:58.394" v="1494"/>
          <ac:spMkLst>
            <pc:docMk/>
            <pc:sldMk cId="1507294228" sldId="405"/>
            <ac:spMk id="8" creationId="{62CB240E-2408-89F3-1A08-150FBDA625C7}"/>
          </ac:spMkLst>
        </pc:spChg>
        <pc:spChg chg="mod">
          <ac:chgData name="Adrian Rico Alonso" userId="96a18081-c85f-454a-90cb-c1814fae935c" providerId="ADAL" clId="{DEFEA42A-53D2-4898-80A1-B1A7C283C64F}" dt="2025-02-13T07:48:54.769" v="1505" actId="207"/>
          <ac:spMkLst>
            <pc:docMk/>
            <pc:sldMk cId="1507294228" sldId="405"/>
            <ac:spMk id="10" creationId="{E405904E-2B6A-5545-6E23-95B1CA8135E2}"/>
          </ac:spMkLst>
        </pc:spChg>
        <pc:spChg chg="mod">
          <ac:chgData name="Adrian Rico Alonso" userId="96a18081-c85f-454a-90cb-c1814fae935c" providerId="ADAL" clId="{DEFEA42A-53D2-4898-80A1-B1A7C283C64F}" dt="2025-02-13T07:49:04.532" v="1517" actId="20577"/>
          <ac:spMkLst>
            <pc:docMk/>
            <pc:sldMk cId="1507294228" sldId="405"/>
            <ac:spMk id="14" creationId="{953D2302-6E71-36F3-7274-EBF918B6C476}"/>
          </ac:spMkLst>
        </pc:spChg>
        <pc:spChg chg="mod">
          <ac:chgData name="Adrian Rico Alonso" userId="96a18081-c85f-454a-90cb-c1814fae935c" providerId="ADAL" clId="{DEFEA42A-53D2-4898-80A1-B1A7C283C64F}" dt="2025-02-13T10:21:38.143" v="1633" actId="20577"/>
          <ac:spMkLst>
            <pc:docMk/>
            <pc:sldMk cId="1507294228" sldId="405"/>
            <ac:spMk id="18" creationId="{DE6499CB-9B8D-6286-F3C8-B4F84B87C55D}"/>
          </ac:spMkLst>
        </pc:spChg>
        <pc:picChg chg="add mod">
          <ac:chgData name="Adrian Rico Alonso" userId="96a18081-c85f-454a-90cb-c1814fae935c" providerId="ADAL" clId="{DEFEA42A-53D2-4898-80A1-B1A7C283C64F}" dt="2025-02-13T07:48:18.293" v="1497" actId="1076"/>
          <ac:picMkLst>
            <pc:docMk/>
            <pc:sldMk cId="1507294228" sldId="405"/>
            <ac:picMk id="2" creationId="{15B60EAF-113E-3307-14B1-77A02FA548F6}"/>
          </ac:picMkLst>
        </pc:picChg>
      </pc:sldChg>
      <pc:sldChg chg="addSp delSp modSp add mod">
        <pc:chgData name="Adrian Rico Alonso" userId="96a18081-c85f-454a-90cb-c1814fae935c" providerId="ADAL" clId="{DEFEA42A-53D2-4898-80A1-B1A7C283C64F}" dt="2025-02-13T10:21:41.733" v="1635" actId="20577"/>
        <pc:sldMkLst>
          <pc:docMk/>
          <pc:sldMk cId="3225211088" sldId="406"/>
        </pc:sldMkLst>
        <pc:spChg chg="mod">
          <ac:chgData name="Adrian Rico Alonso" userId="96a18081-c85f-454a-90cb-c1814fae935c" providerId="ADAL" clId="{DEFEA42A-53D2-4898-80A1-B1A7C283C64F}" dt="2025-02-13T07:55:37.733" v="1551" actId="20577"/>
          <ac:spMkLst>
            <pc:docMk/>
            <pc:sldMk cId="3225211088" sldId="406"/>
            <ac:spMk id="8" creationId="{B524EDEB-A57C-E3C2-99E8-968FF9212D63}"/>
          </ac:spMkLst>
        </pc:spChg>
        <pc:spChg chg="mod">
          <ac:chgData name="Adrian Rico Alonso" userId="96a18081-c85f-454a-90cb-c1814fae935c" providerId="ADAL" clId="{DEFEA42A-53D2-4898-80A1-B1A7C283C64F}" dt="2025-02-13T07:56:35.997" v="1560" actId="1076"/>
          <ac:spMkLst>
            <pc:docMk/>
            <pc:sldMk cId="3225211088" sldId="406"/>
            <ac:spMk id="10" creationId="{D7E6E3D3-CE12-BB38-DA5B-BDB45367B8A1}"/>
          </ac:spMkLst>
        </pc:spChg>
        <pc:spChg chg="mod">
          <ac:chgData name="Adrian Rico Alonso" userId="96a18081-c85f-454a-90cb-c1814fae935c" providerId="ADAL" clId="{DEFEA42A-53D2-4898-80A1-B1A7C283C64F}" dt="2025-02-13T07:49:44.550" v="1528" actId="20577"/>
          <ac:spMkLst>
            <pc:docMk/>
            <pc:sldMk cId="3225211088" sldId="406"/>
            <ac:spMk id="14" creationId="{D697B4B0-0C34-3DCC-34F6-8565DCD8F585}"/>
          </ac:spMkLst>
        </pc:spChg>
        <pc:spChg chg="mod">
          <ac:chgData name="Adrian Rico Alonso" userId="96a18081-c85f-454a-90cb-c1814fae935c" providerId="ADAL" clId="{DEFEA42A-53D2-4898-80A1-B1A7C283C64F}" dt="2025-02-13T10:21:41.733" v="1635" actId="20577"/>
          <ac:spMkLst>
            <pc:docMk/>
            <pc:sldMk cId="3225211088" sldId="406"/>
            <ac:spMk id="18" creationId="{8636B648-826B-9BBC-7D6B-7421DBED142F}"/>
          </ac:spMkLst>
        </pc:spChg>
        <pc:picChg chg="add mod">
          <ac:chgData name="Adrian Rico Alonso" userId="96a18081-c85f-454a-90cb-c1814fae935c" providerId="ADAL" clId="{DEFEA42A-53D2-4898-80A1-B1A7C283C64F}" dt="2025-02-13T07:55:43.790" v="1554" actId="1076"/>
          <ac:picMkLst>
            <pc:docMk/>
            <pc:sldMk cId="3225211088" sldId="406"/>
            <ac:picMk id="3" creationId="{54120B47-4C4A-31AB-402A-B7BC6C2051DE}"/>
          </ac:picMkLst>
        </pc:picChg>
      </pc:sldChg>
      <pc:sldChg chg="addSp delSp modSp add mod">
        <pc:chgData name="Adrian Rico Alonso" userId="96a18081-c85f-454a-90cb-c1814fae935c" providerId="ADAL" clId="{DEFEA42A-53D2-4898-80A1-B1A7C283C64F}" dt="2025-02-13T10:34:10.029" v="1737" actId="1076"/>
        <pc:sldMkLst>
          <pc:docMk/>
          <pc:sldMk cId="378517332" sldId="407"/>
        </pc:sldMkLst>
        <pc:spChg chg="add mod">
          <ac:chgData name="Adrian Rico Alonso" userId="96a18081-c85f-454a-90cb-c1814fae935c" providerId="ADAL" clId="{DEFEA42A-53D2-4898-80A1-B1A7C283C64F}" dt="2025-02-13T10:34:10.029" v="1737" actId="1076"/>
          <ac:spMkLst>
            <pc:docMk/>
            <pc:sldMk cId="378517332" sldId="407"/>
            <ac:spMk id="3" creationId="{FC857357-A662-9593-A335-B8EBD8723143}"/>
          </ac:spMkLst>
        </pc:spChg>
        <pc:spChg chg="mod">
          <ac:chgData name="Adrian Rico Alonso" userId="96a18081-c85f-454a-90cb-c1814fae935c" providerId="ADAL" clId="{DEFEA42A-53D2-4898-80A1-B1A7C283C64F}" dt="2025-02-13T10:20:18.013" v="1616" actId="20577"/>
          <ac:spMkLst>
            <pc:docMk/>
            <pc:sldMk cId="378517332" sldId="407"/>
            <ac:spMk id="7" creationId="{014DA8F1-76BE-240A-62E9-B22D5F2DB3A1}"/>
          </ac:spMkLst>
        </pc:spChg>
        <pc:spChg chg="mod">
          <ac:chgData name="Adrian Rico Alonso" userId="96a18081-c85f-454a-90cb-c1814fae935c" providerId="ADAL" clId="{DEFEA42A-53D2-4898-80A1-B1A7C283C64F}" dt="2025-02-13T10:20:05.595" v="1563" actId="20577"/>
          <ac:spMkLst>
            <pc:docMk/>
            <pc:sldMk cId="378517332" sldId="407"/>
            <ac:spMk id="18" creationId="{2A17739A-59E0-1BDA-3103-EE2EE1A65BA9}"/>
          </ac:spMkLst>
        </pc:spChg>
      </pc:sldChg>
      <pc:sldChg chg="addSp delSp modSp add mod">
        <pc:chgData name="Adrian Rico Alonso" userId="96a18081-c85f-454a-90cb-c1814fae935c" providerId="ADAL" clId="{DEFEA42A-53D2-4898-80A1-B1A7C283C64F}" dt="2025-02-13T10:24:49.089" v="1666"/>
        <pc:sldMkLst>
          <pc:docMk/>
          <pc:sldMk cId="247435444" sldId="408"/>
        </pc:sldMkLst>
        <pc:spChg chg="add mod">
          <ac:chgData name="Adrian Rico Alonso" userId="96a18081-c85f-454a-90cb-c1814fae935c" providerId="ADAL" clId="{DEFEA42A-53D2-4898-80A1-B1A7C283C64F}" dt="2025-02-13T10:24:40.478" v="1665" actId="1076"/>
          <ac:spMkLst>
            <pc:docMk/>
            <pc:sldMk cId="247435444" sldId="408"/>
            <ac:spMk id="2" creationId="{812A5E4D-B2A0-6D73-D372-50CF6EC1563E}"/>
          </ac:spMkLst>
        </pc:spChg>
        <pc:spChg chg="mod">
          <ac:chgData name="Adrian Rico Alonso" userId="96a18081-c85f-454a-90cb-c1814fae935c" providerId="ADAL" clId="{DEFEA42A-53D2-4898-80A1-B1A7C283C64F}" dt="2025-02-13T10:23:24.367" v="1648" actId="20577"/>
          <ac:spMkLst>
            <pc:docMk/>
            <pc:sldMk cId="247435444" sldId="408"/>
            <ac:spMk id="14" creationId="{1EBC632F-2414-9124-4FE5-41A2E8A018EF}"/>
          </ac:spMkLst>
        </pc:spChg>
        <pc:spChg chg="mod">
          <ac:chgData name="Adrian Rico Alonso" userId="96a18081-c85f-454a-90cb-c1814fae935c" providerId="ADAL" clId="{DEFEA42A-53D2-4898-80A1-B1A7C283C64F}" dt="2025-02-13T10:23:12.653" v="1638" actId="20577"/>
          <ac:spMkLst>
            <pc:docMk/>
            <pc:sldMk cId="247435444" sldId="408"/>
            <ac:spMk id="18" creationId="{64FD0394-91DC-D65E-16F5-FDDA52DDF4AD}"/>
          </ac:spMkLst>
        </pc:spChg>
        <pc:picChg chg="add mod">
          <ac:chgData name="Adrian Rico Alonso" userId="96a18081-c85f-454a-90cb-c1814fae935c" providerId="ADAL" clId="{DEFEA42A-53D2-4898-80A1-B1A7C283C64F}" dt="2025-02-13T10:24:11.381" v="1658" actId="1076"/>
          <ac:picMkLst>
            <pc:docMk/>
            <pc:sldMk cId="247435444" sldId="408"/>
            <ac:picMk id="9" creationId="{6EFCF783-C751-BD9B-2778-DC050C27FCA8}"/>
          </ac:picMkLst>
        </pc:picChg>
      </pc:sldChg>
      <pc:sldChg chg="addSp delSp modSp add mod">
        <pc:chgData name="Adrian Rico Alonso" userId="96a18081-c85f-454a-90cb-c1814fae935c" providerId="ADAL" clId="{DEFEA42A-53D2-4898-80A1-B1A7C283C64F}" dt="2025-02-13T10:25:49.590" v="1679"/>
        <pc:sldMkLst>
          <pc:docMk/>
          <pc:sldMk cId="4084752182" sldId="409"/>
        </pc:sldMkLst>
        <pc:spChg chg="add mod">
          <ac:chgData name="Adrian Rico Alonso" userId="96a18081-c85f-454a-90cb-c1814fae935c" providerId="ADAL" clId="{DEFEA42A-53D2-4898-80A1-B1A7C283C64F}" dt="2025-02-13T10:25:44.559" v="1678" actId="1076"/>
          <ac:spMkLst>
            <pc:docMk/>
            <pc:sldMk cId="4084752182" sldId="409"/>
            <ac:spMk id="3" creationId="{0114F496-ADFA-C873-AE0B-52A7BEB8DB07}"/>
          </ac:spMkLst>
        </pc:spChg>
        <pc:picChg chg="add mod">
          <ac:chgData name="Adrian Rico Alonso" userId="96a18081-c85f-454a-90cb-c1814fae935c" providerId="ADAL" clId="{DEFEA42A-53D2-4898-80A1-B1A7C283C64F}" dt="2025-02-13T10:25:38.686" v="1677" actId="1076"/>
          <ac:picMkLst>
            <pc:docMk/>
            <pc:sldMk cId="4084752182" sldId="409"/>
            <ac:picMk id="4" creationId="{E225B9B3-FF8A-E8B8-F5AE-CF4A49F61FB3}"/>
          </ac:picMkLst>
        </pc:picChg>
        <pc:picChg chg="add mod">
          <ac:chgData name="Adrian Rico Alonso" userId="96a18081-c85f-454a-90cb-c1814fae935c" providerId="ADAL" clId="{DEFEA42A-53D2-4898-80A1-B1A7C283C64F}" dt="2025-02-13T10:25:38.686" v="1677" actId="1076"/>
          <ac:picMkLst>
            <pc:docMk/>
            <pc:sldMk cId="4084752182" sldId="409"/>
            <ac:picMk id="5" creationId="{FB29653D-A7E5-C979-8C9F-E3B2B24511AA}"/>
          </ac:picMkLst>
        </pc:picChg>
      </pc:sldChg>
      <pc:sldChg chg="addSp delSp modSp add mod">
        <pc:chgData name="Adrian Rico Alonso" userId="96a18081-c85f-454a-90cb-c1814fae935c" providerId="ADAL" clId="{DEFEA42A-53D2-4898-80A1-B1A7C283C64F}" dt="2025-02-13T10:28:23.274" v="1695" actId="404"/>
        <pc:sldMkLst>
          <pc:docMk/>
          <pc:sldMk cId="2532340138" sldId="410"/>
        </pc:sldMkLst>
        <pc:spChg chg="add mod">
          <ac:chgData name="Adrian Rico Alonso" userId="96a18081-c85f-454a-90cb-c1814fae935c" providerId="ADAL" clId="{DEFEA42A-53D2-4898-80A1-B1A7C283C64F}" dt="2025-02-13T10:27:48.046" v="1688" actId="1076"/>
          <ac:spMkLst>
            <pc:docMk/>
            <pc:sldMk cId="2532340138" sldId="410"/>
            <ac:spMk id="2" creationId="{F7046B85-CB69-7E65-5FDA-EFDBE3DAA4A2}"/>
          </ac:spMkLst>
        </pc:spChg>
        <pc:spChg chg="add mod">
          <ac:chgData name="Adrian Rico Alonso" userId="96a18081-c85f-454a-90cb-c1814fae935c" providerId="ADAL" clId="{DEFEA42A-53D2-4898-80A1-B1A7C283C64F}" dt="2025-02-13T10:28:23.274" v="1695" actId="404"/>
          <ac:spMkLst>
            <pc:docMk/>
            <pc:sldMk cId="2532340138" sldId="410"/>
            <ac:spMk id="6" creationId="{4921DCD4-1FD0-86B4-B982-1093BE90542F}"/>
          </ac:spMkLst>
        </pc:spChg>
      </pc:sldChg>
      <pc:sldChg chg="addSp delSp modSp add mod">
        <pc:chgData name="Adrian Rico Alonso" userId="96a18081-c85f-454a-90cb-c1814fae935c" providerId="ADAL" clId="{DEFEA42A-53D2-4898-80A1-B1A7C283C64F}" dt="2025-02-13T10:31:40.303" v="1717" actId="1076"/>
        <pc:sldMkLst>
          <pc:docMk/>
          <pc:sldMk cId="1544236623" sldId="411"/>
        </pc:sldMkLst>
        <pc:spChg chg="add mod">
          <ac:chgData name="Adrian Rico Alonso" userId="96a18081-c85f-454a-90cb-c1814fae935c" providerId="ADAL" clId="{DEFEA42A-53D2-4898-80A1-B1A7C283C64F}" dt="2025-02-13T10:31:31.242" v="1715" actId="12"/>
          <ac:spMkLst>
            <pc:docMk/>
            <pc:sldMk cId="1544236623" sldId="411"/>
            <ac:spMk id="3" creationId="{930CF9BB-E214-1514-9A94-48FED283E4C0}"/>
          </ac:spMkLst>
        </pc:spChg>
        <pc:spChg chg="add mod">
          <ac:chgData name="Adrian Rico Alonso" userId="96a18081-c85f-454a-90cb-c1814fae935c" providerId="ADAL" clId="{DEFEA42A-53D2-4898-80A1-B1A7C283C64F}" dt="2025-02-13T10:31:25.025" v="1714" actId="12"/>
          <ac:spMkLst>
            <pc:docMk/>
            <pc:sldMk cId="1544236623" sldId="411"/>
            <ac:spMk id="4" creationId="{F082931D-56FC-2D01-C62D-8EF39E076111}"/>
          </ac:spMkLst>
        </pc:spChg>
        <pc:spChg chg="add mod">
          <ac:chgData name="Adrian Rico Alonso" userId="96a18081-c85f-454a-90cb-c1814fae935c" providerId="ADAL" clId="{DEFEA42A-53D2-4898-80A1-B1A7C283C64F}" dt="2025-02-13T10:31:16.182" v="1713" actId="12"/>
          <ac:spMkLst>
            <pc:docMk/>
            <pc:sldMk cId="1544236623" sldId="411"/>
            <ac:spMk id="5" creationId="{D5600FA6-DC7E-4367-952C-232782A13E64}"/>
          </ac:spMkLst>
        </pc:spChg>
        <pc:spChg chg="mod">
          <ac:chgData name="Adrian Rico Alonso" userId="96a18081-c85f-454a-90cb-c1814fae935c" providerId="ADAL" clId="{DEFEA42A-53D2-4898-80A1-B1A7C283C64F}" dt="2025-02-13T10:30:47" v="1707" actId="20577"/>
          <ac:spMkLst>
            <pc:docMk/>
            <pc:sldMk cId="1544236623" sldId="411"/>
            <ac:spMk id="14" creationId="{8D975D0A-8035-A989-20EE-6DF12D24E93D}"/>
          </ac:spMkLst>
        </pc:spChg>
        <pc:picChg chg="add mod">
          <ac:chgData name="Adrian Rico Alonso" userId="96a18081-c85f-454a-90cb-c1814fae935c" providerId="ADAL" clId="{DEFEA42A-53D2-4898-80A1-B1A7C283C64F}" dt="2025-02-13T10:31:40.303" v="1717" actId="1076"/>
          <ac:picMkLst>
            <pc:docMk/>
            <pc:sldMk cId="1544236623" sldId="411"/>
            <ac:picMk id="6" creationId="{60E0C97C-31B2-36AD-DE1E-37A3E65400CD}"/>
          </ac:picMkLst>
        </pc:picChg>
      </pc:sldChg>
      <pc:sldChg chg="addSp delSp modSp add mod">
        <pc:chgData name="Adrian Rico Alonso" userId="96a18081-c85f-454a-90cb-c1814fae935c" providerId="ADAL" clId="{DEFEA42A-53D2-4898-80A1-B1A7C283C64F}" dt="2025-02-13T10:32:27.696" v="1723" actId="207"/>
        <pc:sldMkLst>
          <pc:docMk/>
          <pc:sldMk cId="3432342571" sldId="412"/>
        </pc:sldMkLst>
        <pc:spChg chg="add mod">
          <ac:chgData name="Adrian Rico Alonso" userId="96a18081-c85f-454a-90cb-c1814fae935c" providerId="ADAL" clId="{DEFEA42A-53D2-4898-80A1-B1A7C283C64F}" dt="2025-02-13T10:32:27.696" v="1723" actId="207"/>
          <ac:spMkLst>
            <pc:docMk/>
            <pc:sldMk cId="3432342571" sldId="412"/>
            <ac:spMk id="2" creationId="{8EE20DB2-C4D3-780D-3072-1108464821DB}"/>
          </ac:spMkLst>
        </pc:spChg>
        <pc:picChg chg="add mod">
          <ac:chgData name="Adrian Rico Alonso" userId="96a18081-c85f-454a-90cb-c1814fae935c" providerId="ADAL" clId="{DEFEA42A-53D2-4898-80A1-B1A7C283C64F}" dt="2025-02-13T10:32:11.944" v="1721" actId="1076"/>
          <ac:picMkLst>
            <pc:docMk/>
            <pc:sldMk cId="3432342571" sldId="412"/>
            <ac:picMk id="6" creationId="{BCC43E86-DC5E-3326-6E03-17A494122295}"/>
          </ac:picMkLst>
        </pc:picChg>
        <pc:picChg chg="add mod">
          <ac:chgData name="Adrian Rico Alonso" userId="96a18081-c85f-454a-90cb-c1814fae935c" providerId="ADAL" clId="{DEFEA42A-53D2-4898-80A1-B1A7C283C64F}" dt="2025-02-13T10:32:11.944" v="1721" actId="1076"/>
          <ac:picMkLst>
            <pc:docMk/>
            <pc:sldMk cId="3432342571" sldId="412"/>
            <ac:picMk id="7" creationId="{B5B687C8-6F8D-4CC4-B24A-37F01D52DAE4}"/>
          </ac:picMkLst>
        </pc:picChg>
      </pc:sldChg>
      <pc:sldChg chg="addSp delSp modSp add mod">
        <pc:chgData name="Adrian Rico Alonso" userId="96a18081-c85f-454a-90cb-c1814fae935c" providerId="ADAL" clId="{DEFEA42A-53D2-4898-80A1-B1A7C283C64F}" dt="2025-02-13T10:33:55.773" v="1736" actId="1076"/>
        <pc:sldMkLst>
          <pc:docMk/>
          <pc:sldMk cId="2156554031" sldId="413"/>
        </pc:sldMkLst>
        <pc:spChg chg="add mod">
          <ac:chgData name="Adrian Rico Alonso" userId="96a18081-c85f-454a-90cb-c1814fae935c" providerId="ADAL" clId="{DEFEA42A-53D2-4898-80A1-B1A7C283C64F}" dt="2025-02-13T10:33:30.485" v="1731" actId="12"/>
          <ac:spMkLst>
            <pc:docMk/>
            <pc:sldMk cId="2156554031" sldId="413"/>
            <ac:spMk id="3" creationId="{FEC938DA-4CBF-34AF-6809-4B1C4D93EAA2}"/>
          </ac:spMkLst>
        </pc:spChg>
        <pc:spChg chg="add mod">
          <ac:chgData name="Adrian Rico Alonso" userId="96a18081-c85f-454a-90cb-c1814fae935c" providerId="ADAL" clId="{DEFEA42A-53D2-4898-80A1-B1A7C283C64F}" dt="2025-02-13T10:33:48.374" v="1734" actId="1076"/>
          <ac:spMkLst>
            <pc:docMk/>
            <pc:sldMk cId="2156554031" sldId="413"/>
            <ac:spMk id="4" creationId="{FA58461F-E801-85FC-4515-A5D735D6ABE5}"/>
          </ac:spMkLst>
        </pc:spChg>
        <pc:spChg chg="add mod">
          <ac:chgData name="Adrian Rico Alonso" userId="96a18081-c85f-454a-90cb-c1814fae935c" providerId="ADAL" clId="{DEFEA42A-53D2-4898-80A1-B1A7C283C64F}" dt="2025-02-13T10:33:55.773" v="1736" actId="1076"/>
          <ac:spMkLst>
            <pc:docMk/>
            <pc:sldMk cId="2156554031" sldId="413"/>
            <ac:spMk id="5" creationId="{040598D6-6E79-AA9D-8710-420CFE4BCEC0}"/>
          </ac:spMkLst>
        </pc:spChg>
      </pc:sldChg>
      <pc:sldChg chg="addSp delSp modSp add del mod">
        <pc:chgData name="Adrian Rico Alonso" userId="96a18081-c85f-454a-90cb-c1814fae935c" providerId="ADAL" clId="{DEFEA42A-53D2-4898-80A1-B1A7C283C64F}" dt="2025-02-13T10:42:10.531" v="1780" actId="47"/>
        <pc:sldMkLst>
          <pc:docMk/>
          <pc:sldMk cId="3526201672" sldId="414"/>
        </pc:sldMkLst>
        <pc:spChg chg="add mod">
          <ac:chgData name="Adrian Rico Alonso" userId="96a18081-c85f-454a-90cb-c1814fae935c" providerId="ADAL" clId="{DEFEA42A-53D2-4898-80A1-B1A7C283C64F}" dt="2025-02-13T10:42:00.025" v="1778" actId="207"/>
          <ac:spMkLst>
            <pc:docMk/>
            <pc:sldMk cId="3526201672" sldId="414"/>
            <ac:spMk id="2" creationId="{2FE023EC-6E71-1DA3-37A7-5083BD750D92}"/>
          </ac:spMkLst>
        </pc:spChg>
        <pc:spChg chg="mod">
          <ac:chgData name="Adrian Rico Alonso" userId="96a18081-c85f-454a-90cb-c1814fae935c" providerId="ADAL" clId="{DEFEA42A-53D2-4898-80A1-B1A7C283C64F}" dt="2025-02-13T10:40:14.557" v="1758" actId="20577"/>
          <ac:spMkLst>
            <pc:docMk/>
            <pc:sldMk cId="3526201672" sldId="414"/>
            <ac:spMk id="7" creationId="{E78B71FD-3021-9168-274A-67F03A424FB5}"/>
          </ac:spMkLst>
        </pc:spChg>
        <pc:spChg chg="mod">
          <ac:chgData name="Adrian Rico Alonso" userId="96a18081-c85f-454a-90cb-c1814fae935c" providerId="ADAL" clId="{DEFEA42A-53D2-4898-80A1-B1A7C283C64F}" dt="2025-02-13T10:40:07.755" v="1740" actId="20577"/>
          <ac:spMkLst>
            <pc:docMk/>
            <pc:sldMk cId="3526201672" sldId="414"/>
            <ac:spMk id="18" creationId="{CDBC3962-D441-D196-67C2-75229B95FEFC}"/>
          </ac:spMkLst>
        </pc:spChg>
      </pc:sldChg>
    </pc:docChg>
  </pc:docChgLst>
  <pc:docChgLst>
    <pc:chgData name="Adrian Rico Alonso" userId="96a18081-c85f-454a-90cb-c1814fae935c" providerId="ADAL" clId="{C3BD03CC-345D-4AD9-A0ED-1E7BFE4A8040}"/>
    <pc:docChg chg="undo redo custSel addSld delSld modSld sldOrd">
      <pc:chgData name="Adrian Rico Alonso" userId="96a18081-c85f-454a-90cb-c1814fae935c" providerId="ADAL" clId="{C3BD03CC-345D-4AD9-A0ED-1E7BFE4A8040}" dt="2025-02-11T14:38:23.459" v="2322" actId="1076"/>
      <pc:docMkLst>
        <pc:docMk/>
      </pc:docMkLst>
      <pc:sldChg chg="modSp mod">
        <pc:chgData name="Adrian Rico Alonso" userId="96a18081-c85f-454a-90cb-c1814fae935c" providerId="ADAL" clId="{C3BD03CC-345D-4AD9-A0ED-1E7BFE4A8040}" dt="2025-02-07T08:40:03.457" v="94" actId="20577"/>
        <pc:sldMkLst>
          <pc:docMk/>
          <pc:sldMk cId="3281580254" sldId="264"/>
        </pc:sldMkLst>
        <pc:spChg chg="mod">
          <ac:chgData name="Adrian Rico Alonso" userId="96a18081-c85f-454a-90cb-c1814fae935c" providerId="ADAL" clId="{C3BD03CC-345D-4AD9-A0ED-1E7BFE4A8040}" dt="2025-02-07T08:40:03.457" v="94" actId="20577"/>
          <ac:spMkLst>
            <pc:docMk/>
            <pc:sldMk cId="3281580254" sldId="264"/>
            <ac:spMk id="2" creationId="{74DEEA88-FBEE-088F-6BE4-4619AEDC12C4}"/>
          </ac:spMkLst>
        </pc:spChg>
        <pc:spChg chg="mod">
          <ac:chgData name="Adrian Rico Alonso" userId="96a18081-c85f-454a-90cb-c1814fae935c" providerId="ADAL" clId="{C3BD03CC-345D-4AD9-A0ED-1E7BFE4A8040}" dt="2025-02-07T08:39:39.239" v="65" actId="20577"/>
          <ac:spMkLst>
            <pc:docMk/>
            <pc:sldMk cId="3281580254" sldId="264"/>
            <ac:spMk id="4" creationId="{BF501223-F4C0-7C59-EDC6-3F3AD2018376}"/>
          </ac:spMkLst>
        </pc:spChg>
      </pc:sldChg>
      <pc:sldChg chg="modSp del mod">
        <pc:chgData name="Adrian Rico Alonso" userId="96a18081-c85f-454a-90cb-c1814fae935c" providerId="ADAL" clId="{C3BD03CC-345D-4AD9-A0ED-1E7BFE4A8040}" dt="2025-02-11T12:23:41.364" v="1712" actId="47"/>
        <pc:sldMkLst>
          <pc:docMk/>
          <pc:sldMk cId="1352935379" sldId="283"/>
        </pc:sldMkLst>
      </pc:sldChg>
      <pc:sldChg chg="addSp delSp modSp mod">
        <pc:chgData name="Adrian Rico Alonso" userId="96a18081-c85f-454a-90cb-c1814fae935c" providerId="ADAL" clId="{C3BD03CC-345D-4AD9-A0ED-1E7BFE4A8040}" dt="2025-02-07T09:22:42.678" v="251" actId="207"/>
        <pc:sldMkLst>
          <pc:docMk/>
          <pc:sldMk cId="4208144964" sldId="284"/>
        </pc:sldMkLst>
        <pc:spChg chg="add del mod">
          <ac:chgData name="Adrian Rico Alonso" userId="96a18081-c85f-454a-90cb-c1814fae935c" providerId="ADAL" clId="{C3BD03CC-345D-4AD9-A0ED-1E7BFE4A8040}" dt="2025-02-07T09:22:42.678" v="251" actId="207"/>
          <ac:spMkLst>
            <pc:docMk/>
            <pc:sldMk cId="4208144964" sldId="284"/>
            <ac:spMk id="8" creationId="{2016C694-2444-F39D-100F-96FE924BA1A1}"/>
          </ac:spMkLst>
        </pc:spChg>
      </pc:sldChg>
      <pc:sldChg chg="addSp delSp modSp mod">
        <pc:chgData name="Adrian Rico Alonso" userId="96a18081-c85f-454a-90cb-c1814fae935c" providerId="ADAL" clId="{C3BD03CC-345D-4AD9-A0ED-1E7BFE4A8040}" dt="2025-02-07T09:27:12.807" v="315" actId="1076"/>
        <pc:sldMkLst>
          <pc:docMk/>
          <pc:sldMk cId="1370199754" sldId="285"/>
        </pc:sldMkLst>
        <pc:spChg chg="mod">
          <ac:chgData name="Adrian Rico Alonso" userId="96a18081-c85f-454a-90cb-c1814fae935c" providerId="ADAL" clId="{C3BD03CC-345D-4AD9-A0ED-1E7BFE4A8040}" dt="2025-02-07T09:20:24.535" v="232" actId="14100"/>
          <ac:spMkLst>
            <pc:docMk/>
            <pc:sldMk cId="1370199754" sldId="285"/>
            <ac:spMk id="7" creationId="{CB195162-A00C-1C19-4AE8-4E2C3F4DAC0A}"/>
          </ac:spMkLst>
        </pc:spChg>
        <pc:spChg chg="add mod">
          <ac:chgData name="Adrian Rico Alonso" userId="96a18081-c85f-454a-90cb-c1814fae935c" providerId="ADAL" clId="{C3BD03CC-345D-4AD9-A0ED-1E7BFE4A8040}" dt="2025-02-07T09:27:12.807" v="315" actId="1076"/>
          <ac:spMkLst>
            <pc:docMk/>
            <pc:sldMk cId="1370199754" sldId="285"/>
            <ac:spMk id="19" creationId="{E8CA1C09-501B-F2D8-9366-4D37F1428017}"/>
          </ac:spMkLst>
        </pc:spChg>
        <pc:spChg chg="add mod">
          <ac:chgData name="Adrian Rico Alonso" userId="96a18081-c85f-454a-90cb-c1814fae935c" providerId="ADAL" clId="{C3BD03CC-345D-4AD9-A0ED-1E7BFE4A8040}" dt="2025-02-07T09:27:08.141" v="314" actId="1076"/>
          <ac:spMkLst>
            <pc:docMk/>
            <pc:sldMk cId="1370199754" sldId="285"/>
            <ac:spMk id="22" creationId="{5626ADCF-D044-C112-B22E-FA30AC61AADE}"/>
          </ac:spMkLst>
        </pc:spChg>
        <pc:spChg chg="add mod">
          <ac:chgData name="Adrian Rico Alonso" userId="96a18081-c85f-454a-90cb-c1814fae935c" providerId="ADAL" clId="{C3BD03CC-345D-4AD9-A0ED-1E7BFE4A8040}" dt="2025-02-07T09:27:08.141" v="314" actId="1076"/>
          <ac:spMkLst>
            <pc:docMk/>
            <pc:sldMk cId="1370199754" sldId="285"/>
            <ac:spMk id="23" creationId="{F4942A7B-6B0E-81A9-A611-11E1219D7E1A}"/>
          </ac:spMkLst>
        </pc:spChg>
        <pc:spChg chg="add mod">
          <ac:chgData name="Adrian Rico Alonso" userId="96a18081-c85f-454a-90cb-c1814fae935c" providerId="ADAL" clId="{C3BD03CC-345D-4AD9-A0ED-1E7BFE4A8040}" dt="2025-02-07T09:27:08.141" v="314" actId="1076"/>
          <ac:spMkLst>
            <pc:docMk/>
            <pc:sldMk cId="1370199754" sldId="285"/>
            <ac:spMk id="24" creationId="{FA7F238F-092B-2168-6166-192EB4488392}"/>
          </ac:spMkLst>
        </pc:spChg>
        <pc:spChg chg="add mod">
          <ac:chgData name="Adrian Rico Alonso" userId="96a18081-c85f-454a-90cb-c1814fae935c" providerId="ADAL" clId="{C3BD03CC-345D-4AD9-A0ED-1E7BFE4A8040}" dt="2025-02-07T09:27:08.141" v="314" actId="1076"/>
          <ac:spMkLst>
            <pc:docMk/>
            <pc:sldMk cId="1370199754" sldId="285"/>
            <ac:spMk id="25" creationId="{39FE4241-3565-326E-63C3-3021C3DF53AB}"/>
          </ac:spMkLst>
        </pc:spChg>
        <pc:spChg chg="add mod">
          <ac:chgData name="Adrian Rico Alonso" userId="96a18081-c85f-454a-90cb-c1814fae935c" providerId="ADAL" clId="{C3BD03CC-345D-4AD9-A0ED-1E7BFE4A8040}" dt="2025-02-07T09:26:22.559" v="298" actId="14100"/>
          <ac:spMkLst>
            <pc:docMk/>
            <pc:sldMk cId="1370199754" sldId="285"/>
            <ac:spMk id="26" creationId="{57D31B2F-A3B2-D388-F705-3136A1A7CBF7}"/>
          </ac:spMkLst>
        </pc:spChg>
        <pc:spChg chg="add mod">
          <ac:chgData name="Adrian Rico Alonso" userId="96a18081-c85f-454a-90cb-c1814fae935c" providerId="ADAL" clId="{C3BD03CC-345D-4AD9-A0ED-1E7BFE4A8040}" dt="2025-02-07T09:25:59.278" v="295" actId="1076"/>
          <ac:spMkLst>
            <pc:docMk/>
            <pc:sldMk cId="1370199754" sldId="285"/>
            <ac:spMk id="30" creationId="{7D393971-2CDD-6EF5-086D-6DD9DE206471}"/>
          </ac:spMkLst>
        </pc:spChg>
        <pc:graphicFrameChg chg="add mod modGraphic">
          <ac:chgData name="Adrian Rico Alonso" userId="96a18081-c85f-454a-90cb-c1814fae935c" providerId="ADAL" clId="{C3BD03CC-345D-4AD9-A0ED-1E7BFE4A8040}" dt="2025-02-07T09:25:59.278" v="295" actId="1076"/>
          <ac:graphicFrameMkLst>
            <pc:docMk/>
            <pc:sldMk cId="1370199754" sldId="285"/>
            <ac:graphicFrameMk id="29" creationId="{445EEFE4-57FA-1033-5668-E25E0974BBEF}"/>
          </ac:graphicFrameMkLst>
        </pc:graphicFrameChg>
      </pc:sldChg>
      <pc:sldChg chg="addSp delSp modSp mod">
        <pc:chgData name="Adrian Rico Alonso" userId="96a18081-c85f-454a-90cb-c1814fae935c" providerId="ADAL" clId="{C3BD03CC-345D-4AD9-A0ED-1E7BFE4A8040}" dt="2025-02-07T09:31:17.197" v="384" actId="1076"/>
        <pc:sldMkLst>
          <pc:docMk/>
          <pc:sldMk cId="701361570" sldId="286"/>
        </pc:sldMkLst>
        <pc:spChg chg="mod">
          <ac:chgData name="Adrian Rico Alonso" userId="96a18081-c85f-454a-90cb-c1814fae935c" providerId="ADAL" clId="{C3BD03CC-345D-4AD9-A0ED-1E7BFE4A8040}" dt="2025-02-07T09:29:01.597" v="363" actId="20577"/>
          <ac:spMkLst>
            <pc:docMk/>
            <pc:sldMk cId="701361570" sldId="286"/>
            <ac:spMk id="4" creationId="{517A0D27-041B-970D-81B5-C2D176E9DDA8}"/>
          </ac:spMkLst>
        </pc:spChg>
        <pc:spChg chg="add mod">
          <ac:chgData name="Adrian Rico Alonso" userId="96a18081-c85f-454a-90cb-c1814fae935c" providerId="ADAL" clId="{C3BD03CC-345D-4AD9-A0ED-1E7BFE4A8040}" dt="2025-02-07T09:29:53.257" v="373" actId="123"/>
          <ac:spMkLst>
            <pc:docMk/>
            <pc:sldMk cId="701361570" sldId="286"/>
            <ac:spMk id="6" creationId="{3E039157-10EF-CBA9-8657-BB81A4E52975}"/>
          </ac:spMkLst>
        </pc:spChg>
        <pc:spChg chg="add mod">
          <ac:chgData name="Adrian Rico Alonso" userId="96a18081-c85f-454a-90cb-c1814fae935c" providerId="ADAL" clId="{C3BD03CC-345D-4AD9-A0ED-1E7BFE4A8040}" dt="2025-02-07T09:31:17.197" v="384" actId="1076"/>
          <ac:spMkLst>
            <pc:docMk/>
            <pc:sldMk cId="701361570" sldId="286"/>
            <ac:spMk id="7" creationId="{77361C93-E0F0-0632-BC78-19DB694CA743}"/>
          </ac:spMkLst>
        </pc:spChg>
      </pc:sldChg>
      <pc:sldChg chg="addSp delSp modSp add mod">
        <pc:chgData name="Adrian Rico Alonso" userId="96a18081-c85f-454a-90cb-c1814fae935c" providerId="ADAL" clId="{C3BD03CC-345D-4AD9-A0ED-1E7BFE4A8040}" dt="2025-02-07T09:23:08.764" v="259" actId="207"/>
        <pc:sldMkLst>
          <pc:docMk/>
          <pc:sldMk cId="4255725919" sldId="341"/>
        </pc:sldMkLst>
        <pc:spChg chg="add mod">
          <ac:chgData name="Adrian Rico Alonso" userId="96a18081-c85f-454a-90cb-c1814fae935c" providerId="ADAL" clId="{C3BD03CC-345D-4AD9-A0ED-1E7BFE4A8040}" dt="2025-02-07T08:44:34.857" v="160" actId="14100"/>
          <ac:spMkLst>
            <pc:docMk/>
            <pc:sldMk cId="4255725919" sldId="341"/>
            <ac:spMk id="4" creationId="{7ED07D06-C63B-479E-1B80-BC5C83FBD696}"/>
          </ac:spMkLst>
        </pc:spChg>
        <pc:spChg chg="mod">
          <ac:chgData name="Adrian Rico Alonso" userId="96a18081-c85f-454a-90cb-c1814fae935c" providerId="ADAL" clId="{C3BD03CC-345D-4AD9-A0ED-1E7BFE4A8040}" dt="2025-02-07T09:23:08.764" v="259" actId="207"/>
          <ac:spMkLst>
            <pc:docMk/>
            <pc:sldMk cId="4255725919" sldId="341"/>
            <ac:spMk id="8" creationId="{7A116CEF-BA72-F7D4-E178-7B5A4D0E5F3C}"/>
          </ac:spMkLst>
        </pc:spChg>
        <pc:spChg chg="mod">
          <ac:chgData name="Adrian Rico Alonso" userId="96a18081-c85f-454a-90cb-c1814fae935c" providerId="ADAL" clId="{C3BD03CC-345D-4AD9-A0ED-1E7BFE4A8040}" dt="2025-02-07T08:43:58.012" v="127" actId="20577"/>
          <ac:spMkLst>
            <pc:docMk/>
            <pc:sldMk cId="4255725919" sldId="341"/>
            <ac:spMk id="9" creationId="{BBE2060C-6D8D-ECC8-E6E3-BD35DE65EA93}"/>
          </ac:spMkLst>
        </pc:spChg>
      </pc:sldChg>
      <pc:sldChg chg="modSp add mod">
        <pc:chgData name="Adrian Rico Alonso" userId="96a18081-c85f-454a-90cb-c1814fae935c" providerId="ADAL" clId="{C3BD03CC-345D-4AD9-A0ED-1E7BFE4A8040}" dt="2025-02-07T11:40:49.015" v="428" actId="1076"/>
        <pc:sldMkLst>
          <pc:docMk/>
          <pc:sldMk cId="1468570111" sldId="342"/>
        </pc:sldMkLst>
        <pc:spChg chg="mod">
          <ac:chgData name="Adrian Rico Alonso" userId="96a18081-c85f-454a-90cb-c1814fae935c" providerId="ADAL" clId="{C3BD03CC-345D-4AD9-A0ED-1E7BFE4A8040}" dt="2025-02-07T11:39:56.302" v="418" actId="20577"/>
          <ac:spMkLst>
            <pc:docMk/>
            <pc:sldMk cId="1468570111" sldId="342"/>
            <ac:spMk id="4" creationId="{EF8C87DD-151B-D664-7973-BE25F6ACD2B9}"/>
          </ac:spMkLst>
        </pc:spChg>
        <pc:spChg chg="mod">
          <ac:chgData name="Adrian Rico Alonso" userId="96a18081-c85f-454a-90cb-c1814fae935c" providerId="ADAL" clId="{C3BD03CC-345D-4AD9-A0ED-1E7BFE4A8040}" dt="2025-02-07T11:40:06.037" v="423"/>
          <ac:spMkLst>
            <pc:docMk/>
            <pc:sldMk cId="1468570111" sldId="342"/>
            <ac:spMk id="6" creationId="{3A9FFFB9-54B4-B5AF-78B6-18C94391FCC0}"/>
          </ac:spMkLst>
        </pc:spChg>
        <pc:spChg chg="mod">
          <ac:chgData name="Adrian Rico Alonso" userId="96a18081-c85f-454a-90cb-c1814fae935c" providerId="ADAL" clId="{C3BD03CC-345D-4AD9-A0ED-1E7BFE4A8040}" dt="2025-02-07T11:40:49.015" v="428" actId="1076"/>
          <ac:spMkLst>
            <pc:docMk/>
            <pc:sldMk cId="1468570111" sldId="342"/>
            <ac:spMk id="7" creationId="{868804BA-43DC-BA9C-2354-B335F4D2FD68}"/>
          </ac:spMkLst>
        </pc:spChg>
      </pc:sldChg>
      <pc:sldChg chg="addSp delSp add del mod">
        <pc:chgData name="Adrian Rico Alonso" userId="96a18081-c85f-454a-90cb-c1814fae935c" providerId="ADAL" clId="{C3BD03CC-345D-4AD9-A0ED-1E7BFE4A8040}" dt="2025-02-07T11:41:11.999" v="433" actId="47"/>
        <pc:sldMkLst>
          <pc:docMk/>
          <pc:sldMk cId="438689692" sldId="343"/>
        </pc:sldMkLst>
      </pc:sldChg>
      <pc:sldChg chg="addSp delSp modSp add mod">
        <pc:chgData name="Adrian Rico Alonso" userId="96a18081-c85f-454a-90cb-c1814fae935c" providerId="ADAL" clId="{C3BD03CC-345D-4AD9-A0ED-1E7BFE4A8040}" dt="2025-02-07T11:42:52.851" v="461" actId="403"/>
        <pc:sldMkLst>
          <pc:docMk/>
          <pc:sldMk cId="3957679116" sldId="344"/>
        </pc:sldMkLst>
        <pc:spChg chg="add mod">
          <ac:chgData name="Adrian Rico Alonso" userId="96a18081-c85f-454a-90cb-c1814fae935c" providerId="ADAL" clId="{C3BD03CC-345D-4AD9-A0ED-1E7BFE4A8040}" dt="2025-02-07T11:42:51.382" v="459" actId="1076"/>
          <ac:spMkLst>
            <pc:docMk/>
            <pc:sldMk cId="3957679116" sldId="344"/>
            <ac:spMk id="5" creationId="{5EA96937-1EB7-428B-6518-53723FB858C9}"/>
          </ac:spMkLst>
        </pc:spChg>
        <pc:spChg chg="mod">
          <ac:chgData name="Adrian Rico Alonso" userId="96a18081-c85f-454a-90cb-c1814fae935c" providerId="ADAL" clId="{C3BD03CC-345D-4AD9-A0ED-1E7BFE4A8040}" dt="2025-02-07T11:42:52.851" v="461" actId="403"/>
          <ac:spMkLst>
            <pc:docMk/>
            <pc:sldMk cId="3957679116" sldId="344"/>
            <ac:spMk id="7" creationId="{44C3A5E2-C823-FE04-EAFF-3E63BA09DE4A}"/>
          </ac:spMkLst>
        </pc:spChg>
      </pc:sldChg>
      <pc:sldChg chg="addSp delSp modSp add mod">
        <pc:chgData name="Adrian Rico Alonso" userId="96a18081-c85f-454a-90cb-c1814fae935c" providerId="ADAL" clId="{C3BD03CC-345D-4AD9-A0ED-1E7BFE4A8040}" dt="2025-02-07T11:50:11.568" v="533" actId="207"/>
        <pc:sldMkLst>
          <pc:docMk/>
          <pc:sldMk cId="1475458030" sldId="345"/>
        </pc:sldMkLst>
        <pc:spChg chg="add mod">
          <ac:chgData name="Adrian Rico Alonso" userId="96a18081-c85f-454a-90cb-c1814fae935c" providerId="ADAL" clId="{C3BD03CC-345D-4AD9-A0ED-1E7BFE4A8040}" dt="2025-02-07T11:50:05.270" v="532" actId="207"/>
          <ac:spMkLst>
            <pc:docMk/>
            <pc:sldMk cId="1475458030" sldId="345"/>
            <ac:spMk id="2" creationId="{25D470BA-BBCA-3F0E-4838-EF7D79665F29}"/>
          </ac:spMkLst>
        </pc:spChg>
        <pc:spChg chg="add mod">
          <ac:chgData name="Adrian Rico Alonso" userId="96a18081-c85f-454a-90cb-c1814fae935c" providerId="ADAL" clId="{C3BD03CC-345D-4AD9-A0ED-1E7BFE4A8040}" dt="2025-02-07T11:50:11.568" v="533" actId="207"/>
          <ac:spMkLst>
            <pc:docMk/>
            <pc:sldMk cId="1475458030" sldId="345"/>
            <ac:spMk id="3" creationId="{00781E82-97B9-60CD-B75D-3BB9F2178E4F}"/>
          </ac:spMkLst>
        </pc:spChg>
        <pc:spChg chg="mod">
          <ac:chgData name="Adrian Rico Alonso" userId="96a18081-c85f-454a-90cb-c1814fae935c" providerId="ADAL" clId="{C3BD03CC-345D-4AD9-A0ED-1E7BFE4A8040}" dt="2025-02-07T11:49:34.838" v="531" actId="20577"/>
          <ac:spMkLst>
            <pc:docMk/>
            <pc:sldMk cId="1475458030" sldId="345"/>
            <ac:spMk id="7" creationId="{78A2D5BD-FEA2-BE64-5E11-CC34540632F7}"/>
          </ac:spMkLst>
        </pc:spChg>
      </pc:sldChg>
      <pc:sldChg chg="delSp add del mod">
        <pc:chgData name="Adrian Rico Alonso" userId="96a18081-c85f-454a-90cb-c1814fae935c" providerId="ADAL" clId="{C3BD03CC-345D-4AD9-A0ED-1E7BFE4A8040}" dt="2025-02-10T09:38:07.627" v="1201" actId="47"/>
        <pc:sldMkLst>
          <pc:docMk/>
          <pc:sldMk cId="4002081803" sldId="346"/>
        </pc:sldMkLst>
      </pc:sldChg>
      <pc:sldChg chg="addSp delSp modSp add mod">
        <pc:chgData name="Adrian Rico Alonso" userId="96a18081-c85f-454a-90cb-c1814fae935c" providerId="ADAL" clId="{C3BD03CC-345D-4AD9-A0ED-1E7BFE4A8040}" dt="2025-02-10T07:26:30.346" v="640" actId="1076"/>
        <pc:sldMkLst>
          <pc:docMk/>
          <pc:sldMk cId="1346012796" sldId="347"/>
        </pc:sldMkLst>
        <pc:spChg chg="add mod">
          <ac:chgData name="Adrian Rico Alonso" userId="96a18081-c85f-454a-90cb-c1814fae935c" providerId="ADAL" clId="{C3BD03CC-345D-4AD9-A0ED-1E7BFE4A8040}" dt="2025-02-10T07:23:43.436" v="565" actId="20577"/>
          <ac:spMkLst>
            <pc:docMk/>
            <pc:sldMk cId="1346012796" sldId="347"/>
            <ac:spMk id="5" creationId="{4C2EB578-6240-3E02-B434-4F80A47EA2D2}"/>
          </ac:spMkLst>
        </pc:spChg>
        <pc:spChg chg="mod">
          <ac:chgData name="Adrian Rico Alonso" userId="96a18081-c85f-454a-90cb-c1814fae935c" providerId="ADAL" clId="{C3BD03CC-345D-4AD9-A0ED-1E7BFE4A8040}" dt="2025-02-10T07:25:19.639" v="616" actId="115"/>
          <ac:spMkLst>
            <pc:docMk/>
            <pc:sldMk cId="1346012796" sldId="347"/>
            <ac:spMk id="6" creationId="{A181B473-3643-F909-8ED3-266D1095E15A}"/>
          </ac:spMkLst>
        </pc:spChg>
        <pc:spChg chg="add mod">
          <ac:chgData name="Adrian Rico Alonso" userId="96a18081-c85f-454a-90cb-c1814fae935c" providerId="ADAL" clId="{C3BD03CC-345D-4AD9-A0ED-1E7BFE4A8040}" dt="2025-02-10T07:25:47.411" v="627" actId="1076"/>
          <ac:spMkLst>
            <pc:docMk/>
            <pc:sldMk cId="1346012796" sldId="347"/>
            <ac:spMk id="8" creationId="{375D70B6-1BBC-5DE0-3068-BB350B58D368}"/>
          </ac:spMkLst>
        </pc:spChg>
        <pc:spChg chg="add mod">
          <ac:chgData name="Adrian Rico Alonso" userId="96a18081-c85f-454a-90cb-c1814fae935c" providerId="ADAL" clId="{C3BD03CC-345D-4AD9-A0ED-1E7BFE4A8040}" dt="2025-02-10T07:26:30.346" v="640" actId="1076"/>
          <ac:spMkLst>
            <pc:docMk/>
            <pc:sldMk cId="1346012796" sldId="347"/>
            <ac:spMk id="10" creationId="{AE546B3B-74CB-86D0-E04E-28FF05DD304A}"/>
          </ac:spMkLst>
        </pc:spChg>
        <pc:graphicFrameChg chg="add mod modGraphic">
          <ac:chgData name="Adrian Rico Alonso" userId="96a18081-c85f-454a-90cb-c1814fae935c" providerId="ADAL" clId="{C3BD03CC-345D-4AD9-A0ED-1E7BFE4A8040}" dt="2025-02-10T07:25:41.657" v="626" actId="14734"/>
          <ac:graphicFrameMkLst>
            <pc:docMk/>
            <pc:sldMk cId="1346012796" sldId="347"/>
            <ac:graphicFrameMk id="9" creationId="{01CD3BEF-ABD7-E60A-76A9-B29F848512D3}"/>
          </ac:graphicFrameMkLst>
        </pc:graphicFrameChg>
      </pc:sldChg>
      <pc:sldChg chg="addSp delSp modSp add mod">
        <pc:chgData name="Adrian Rico Alonso" userId="96a18081-c85f-454a-90cb-c1814fae935c" providerId="ADAL" clId="{C3BD03CC-345D-4AD9-A0ED-1E7BFE4A8040}" dt="2025-02-10T07:35:05.391" v="692" actId="207"/>
        <pc:sldMkLst>
          <pc:docMk/>
          <pc:sldMk cId="3555561659" sldId="348"/>
        </pc:sldMkLst>
        <pc:spChg chg="mod">
          <ac:chgData name="Adrian Rico Alonso" userId="96a18081-c85f-454a-90cb-c1814fae935c" providerId="ADAL" clId="{C3BD03CC-345D-4AD9-A0ED-1E7BFE4A8040}" dt="2025-02-10T07:27:43.305" v="666" actId="14100"/>
          <ac:spMkLst>
            <pc:docMk/>
            <pc:sldMk cId="3555561659" sldId="348"/>
            <ac:spMk id="7" creationId="{950FD5AF-0711-B3E5-0BD5-993870D8202F}"/>
          </ac:spMkLst>
        </pc:spChg>
        <pc:spChg chg="mod">
          <ac:chgData name="Adrian Rico Alonso" userId="96a18081-c85f-454a-90cb-c1814fae935c" providerId="ADAL" clId="{C3BD03CC-345D-4AD9-A0ED-1E7BFE4A8040}" dt="2025-02-10T07:27:31.670" v="643" actId="20577"/>
          <ac:spMkLst>
            <pc:docMk/>
            <pc:sldMk cId="3555561659" sldId="348"/>
            <ac:spMk id="18" creationId="{BDBA9F87-A6C7-A053-436A-CBA990305F0F}"/>
          </ac:spMkLst>
        </pc:spChg>
        <pc:spChg chg="mod">
          <ac:chgData name="Adrian Rico Alonso" userId="96a18081-c85f-454a-90cb-c1814fae935c" providerId="ADAL" clId="{C3BD03CC-345D-4AD9-A0ED-1E7BFE4A8040}" dt="2025-02-10T07:35:05.391" v="692" actId="207"/>
          <ac:spMkLst>
            <pc:docMk/>
            <pc:sldMk cId="3555561659" sldId="348"/>
            <ac:spMk id="19" creationId="{2B97B992-A719-9978-72F5-87C16EFA1CCD}"/>
          </ac:spMkLst>
        </pc:spChg>
      </pc:sldChg>
      <pc:sldChg chg="addSp delSp modSp add mod">
        <pc:chgData name="Adrian Rico Alonso" userId="96a18081-c85f-454a-90cb-c1814fae935c" providerId="ADAL" clId="{C3BD03CC-345D-4AD9-A0ED-1E7BFE4A8040}" dt="2025-02-10T07:38:31.861" v="771"/>
        <pc:sldMkLst>
          <pc:docMk/>
          <pc:sldMk cId="3379459759" sldId="349"/>
        </pc:sldMkLst>
        <pc:spChg chg="add mod">
          <ac:chgData name="Adrian Rico Alonso" userId="96a18081-c85f-454a-90cb-c1814fae935c" providerId="ADAL" clId="{C3BD03CC-345D-4AD9-A0ED-1E7BFE4A8040}" dt="2025-02-10T07:36:56.474" v="753" actId="14100"/>
          <ac:spMkLst>
            <pc:docMk/>
            <pc:sldMk cId="3379459759" sldId="349"/>
            <ac:spMk id="2" creationId="{10B926CC-E4AC-C4F8-0E1E-2F0C601C875D}"/>
          </ac:spMkLst>
        </pc:spChg>
        <pc:spChg chg="add mod">
          <ac:chgData name="Adrian Rico Alonso" userId="96a18081-c85f-454a-90cb-c1814fae935c" providerId="ADAL" clId="{C3BD03CC-345D-4AD9-A0ED-1E7BFE4A8040}" dt="2025-02-10T07:38:05.969" v="767" actId="14100"/>
          <ac:spMkLst>
            <pc:docMk/>
            <pc:sldMk cId="3379459759" sldId="349"/>
            <ac:spMk id="3" creationId="{D7A29632-573A-C415-1BC7-90534625F778}"/>
          </ac:spMkLst>
        </pc:spChg>
        <pc:spChg chg="add mod">
          <ac:chgData name="Adrian Rico Alonso" userId="96a18081-c85f-454a-90cb-c1814fae935c" providerId="ADAL" clId="{C3BD03CC-345D-4AD9-A0ED-1E7BFE4A8040}" dt="2025-02-10T07:38:12.851" v="768" actId="1035"/>
          <ac:spMkLst>
            <pc:docMk/>
            <pc:sldMk cId="3379459759" sldId="349"/>
            <ac:spMk id="4" creationId="{5228511A-1575-C090-FD17-934954EE2F97}"/>
          </ac:spMkLst>
        </pc:spChg>
      </pc:sldChg>
      <pc:sldChg chg="addSp delSp modSp add mod">
        <pc:chgData name="Adrian Rico Alonso" userId="96a18081-c85f-454a-90cb-c1814fae935c" providerId="ADAL" clId="{C3BD03CC-345D-4AD9-A0ED-1E7BFE4A8040}" dt="2025-02-10T07:41:30.688" v="791" actId="255"/>
        <pc:sldMkLst>
          <pc:docMk/>
          <pc:sldMk cId="279896486" sldId="350"/>
        </pc:sldMkLst>
        <pc:spChg chg="add mod">
          <ac:chgData name="Adrian Rico Alonso" userId="96a18081-c85f-454a-90cb-c1814fae935c" providerId="ADAL" clId="{C3BD03CC-345D-4AD9-A0ED-1E7BFE4A8040}" dt="2025-02-10T07:41:30.688" v="791" actId="255"/>
          <ac:spMkLst>
            <pc:docMk/>
            <pc:sldMk cId="279896486" sldId="350"/>
            <ac:spMk id="5" creationId="{62C2B0D5-ED21-F60E-2B1E-81C55BB372D8}"/>
          </ac:spMkLst>
        </pc:spChg>
      </pc:sldChg>
      <pc:sldChg chg="modSp add mod">
        <pc:chgData name="Adrian Rico Alonso" userId="96a18081-c85f-454a-90cb-c1814fae935c" providerId="ADAL" clId="{C3BD03CC-345D-4AD9-A0ED-1E7BFE4A8040}" dt="2025-02-10T07:56:19.126" v="881" actId="20577"/>
        <pc:sldMkLst>
          <pc:docMk/>
          <pc:sldMk cId="2867262276" sldId="351"/>
        </pc:sldMkLst>
      </pc:sldChg>
      <pc:sldChg chg="modSp add mod">
        <pc:chgData name="Adrian Rico Alonso" userId="96a18081-c85f-454a-90cb-c1814fae935c" providerId="ADAL" clId="{C3BD03CC-345D-4AD9-A0ED-1E7BFE4A8040}" dt="2025-02-10T07:42:55.689" v="837" actId="404"/>
        <pc:sldMkLst>
          <pc:docMk/>
          <pc:sldMk cId="1557685293" sldId="352"/>
        </pc:sldMkLst>
        <pc:spChg chg="mod">
          <ac:chgData name="Adrian Rico Alonso" userId="96a18081-c85f-454a-90cb-c1814fae935c" providerId="ADAL" clId="{C3BD03CC-345D-4AD9-A0ED-1E7BFE4A8040}" dt="2025-02-10T07:42:14.054" v="822" actId="20577"/>
          <ac:spMkLst>
            <pc:docMk/>
            <pc:sldMk cId="1557685293" sldId="352"/>
            <ac:spMk id="2" creationId="{23C71AA4-AA6E-0D8B-E869-7FD303C4D527}"/>
          </ac:spMkLst>
        </pc:spChg>
        <pc:spChg chg="mod">
          <ac:chgData name="Adrian Rico Alonso" userId="96a18081-c85f-454a-90cb-c1814fae935c" providerId="ADAL" clId="{C3BD03CC-345D-4AD9-A0ED-1E7BFE4A8040}" dt="2025-02-10T07:42:55.689" v="837" actId="404"/>
          <ac:spMkLst>
            <pc:docMk/>
            <pc:sldMk cId="1557685293" sldId="352"/>
            <ac:spMk id="4" creationId="{876A1E7D-FFA9-BCF2-E61D-15AF3006C678}"/>
          </ac:spMkLst>
        </pc:spChg>
      </pc:sldChg>
      <pc:sldChg chg="addSp modSp add mod">
        <pc:chgData name="Adrian Rico Alonso" userId="96a18081-c85f-454a-90cb-c1814fae935c" providerId="ADAL" clId="{C3BD03CC-345D-4AD9-A0ED-1E7BFE4A8040}" dt="2025-02-10T07:44:32.753" v="875" actId="1076"/>
        <pc:sldMkLst>
          <pc:docMk/>
          <pc:sldMk cId="1342393510" sldId="353"/>
        </pc:sldMkLst>
        <pc:spChg chg="mod">
          <ac:chgData name="Adrian Rico Alonso" userId="96a18081-c85f-454a-90cb-c1814fae935c" providerId="ADAL" clId="{C3BD03CC-345D-4AD9-A0ED-1E7BFE4A8040}" dt="2025-02-10T07:44:27.283" v="874" actId="403"/>
          <ac:spMkLst>
            <pc:docMk/>
            <pc:sldMk cId="1342393510" sldId="353"/>
            <ac:spMk id="5" creationId="{581BA8D9-D7C3-855B-A900-4DC703A99520}"/>
          </ac:spMkLst>
        </pc:spChg>
      </pc:sldChg>
      <pc:sldChg chg="add del">
        <pc:chgData name="Adrian Rico Alonso" userId="96a18081-c85f-454a-90cb-c1814fae935c" providerId="ADAL" clId="{C3BD03CC-345D-4AD9-A0ED-1E7BFE4A8040}" dt="2025-02-10T07:56:07.649" v="877" actId="47"/>
        <pc:sldMkLst>
          <pc:docMk/>
          <pc:sldMk cId="2084260602" sldId="354"/>
        </pc:sldMkLst>
      </pc:sldChg>
      <pc:sldChg chg="addSp delSp modSp add mod">
        <pc:chgData name="Adrian Rico Alonso" userId="96a18081-c85f-454a-90cb-c1814fae935c" providerId="ADAL" clId="{C3BD03CC-345D-4AD9-A0ED-1E7BFE4A8040}" dt="2025-02-10T08:05:08.050" v="1165" actId="1038"/>
        <pc:sldMkLst>
          <pc:docMk/>
          <pc:sldMk cId="2153956181" sldId="354"/>
        </pc:sldMkLst>
        <pc:spChg chg="mod">
          <ac:chgData name="Adrian Rico Alonso" userId="96a18081-c85f-454a-90cb-c1814fae935c" providerId="ADAL" clId="{C3BD03CC-345D-4AD9-A0ED-1E7BFE4A8040}" dt="2025-02-10T07:57:16.747" v="937"/>
          <ac:spMkLst>
            <pc:docMk/>
            <pc:sldMk cId="2153956181" sldId="354"/>
            <ac:spMk id="4" creationId="{084BEFDD-40E2-1688-13D5-E26568925B6D}"/>
          </ac:spMkLst>
        </pc:spChg>
        <pc:spChg chg="mod">
          <ac:chgData name="Adrian Rico Alonso" userId="96a18081-c85f-454a-90cb-c1814fae935c" providerId="ADAL" clId="{C3BD03CC-345D-4AD9-A0ED-1E7BFE4A8040}" dt="2025-02-10T07:59:09.098" v="954" actId="14100"/>
          <ac:spMkLst>
            <pc:docMk/>
            <pc:sldMk cId="2153956181" sldId="354"/>
            <ac:spMk id="7" creationId="{44C25847-8A1F-287B-DBDB-EE9017E8A811}"/>
          </ac:spMkLst>
        </pc:spChg>
        <pc:spChg chg="mod">
          <ac:chgData name="Adrian Rico Alonso" userId="96a18081-c85f-454a-90cb-c1814fae935c" providerId="ADAL" clId="{C3BD03CC-345D-4AD9-A0ED-1E7BFE4A8040}" dt="2025-02-10T07:57:16.747" v="937"/>
          <ac:spMkLst>
            <pc:docMk/>
            <pc:sldMk cId="2153956181" sldId="354"/>
            <ac:spMk id="10" creationId="{BA502E6D-6E05-7C53-4668-134C19E7E3CE}"/>
          </ac:spMkLst>
        </pc:spChg>
        <pc:spChg chg="mod">
          <ac:chgData name="Adrian Rico Alonso" userId="96a18081-c85f-454a-90cb-c1814fae935c" providerId="ADAL" clId="{C3BD03CC-345D-4AD9-A0ED-1E7BFE4A8040}" dt="2025-02-10T07:57:29.387" v="939" actId="207"/>
          <ac:spMkLst>
            <pc:docMk/>
            <pc:sldMk cId="2153956181" sldId="354"/>
            <ac:spMk id="12" creationId="{3E9916DA-6ECB-7613-BA48-A9D75F308FFA}"/>
          </ac:spMkLst>
        </pc:spChg>
        <pc:spChg chg="mod">
          <ac:chgData name="Adrian Rico Alonso" userId="96a18081-c85f-454a-90cb-c1814fae935c" providerId="ADAL" clId="{C3BD03CC-345D-4AD9-A0ED-1E7BFE4A8040}" dt="2025-02-10T07:56:39.766" v="899" actId="20577"/>
          <ac:spMkLst>
            <pc:docMk/>
            <pc:sldMk cId="2153956181" sldId="354"/>
            <ac:spMk id="18" creationId="{6119EB34-EB20-1837-065E-DCABB9FD82DA}"/>
          </ac:spMkLst>
        </pc:spChg>
        <pc:spChg chg="mod">
          <ac:chgData name="Adrian Rico Alonso" userId="96a18081-c85f-454a-90cb-c1814fae935c" providerId="ADAL" clId="{C3BD03CC-345D-4AD9-A0ED-1E7BFE4A8040}" dt="2025-02-10T07:57:16.747" v="937"/>
          <ac:spMkLst>
            <pc:docMk/>
            <pc:sldMk cId="2153956181" sldId="354"/>
            <ac:spMk id="21" creationId="{89C422EF-CF4B-464D-E610-3959E44A78AD}"/>
          </ac:spMkLst>
        </pc:spChg>
        <pc:spChg chg="mod">
          <ac:chgData name="Adrian Rico Alonso" userId="96a18081-c85f-454a-90cb-c1814fae935c" providerId="ADAL" clId="{C3BD03CC-345D-4AD9-A0ED-1E7BFE4A8040}" dt="2025-02-10T07:57:32.068" v="940" actId="207"/>
          <ac:spMkLst>
            <pc:docMk/>
            <pc:sldMk cId="2153956181" sldId="354"/>
            <ac:spMk id="23" creationId="{124EB683-E30B-BA74-A871-6DE83E4A2A54}"/>
          </ac:spMkLst>
        </pc:spChg>
        <pc:spChg chg="mod">
          <ac:chgData name="Adrian Rico Alonso" userId="96a18081-c85f-454a-90cb-c1814fae935c" providerId="ADAL" clId="{C3BD03CC-345D-4AD9-A0ED-1E7BFE4A8040}" dt="2025-02-10T08:05:08.050" v="1165" actId="1038"/>
          <ac:spMkLst>
            <pc:docMk/>
            <pc:sldMk cId="2153956181" sldId="354"/>
            <ac:spMk id="24" creationId="{86051BC4-81B7-F90F-4F8C-3ACFF31BA827}"/>
          </ac:spMkLst>
        </pc:spChg>
        <pc:spChg chg="mod">
          <ac:chgData name="Adrian Rico Alonso" userId="96a18081-c85f-454a-90cb-c1814fae935c" providerId="ADAL" clId="{C3BD03CC-345D-4AD9-A0ED-1E7BFE4A8040}" dt="2025-02-10T08:05:08.050" v="1165" actId="1038"/>
          <ac:spMkLst>
            <pc:docMk/>
            <pc:sldMk cId="2153956181" sldId="354"/>
            <ac:spMk id="36" creationId="{44DD911B-42B0-F343-3F01-61587F32282C}"/>
          </ac:spMkLst>
        </pc:spChg>
        <pc:spChg chg="add mod">
          <ac:chgData name="Adrian Rico Alonso" userId="96a18081-c85f-454a-90cb-c1814fae935c" providerId="ADAL" clId="{C3BD03CC-345D-4AD9-A0ED-1E7BFE4A8040}" dt="2025-02-10T08:05:08.050" v="1165" actId="1038"/>
          <ac:spMkLst>
            <pc:docMk/>
            <pc:sldMk cId="2153956181" sldId="354"/>
            <ac:spMk id="37" creationId="{1F0057CB-CB30-4659-FF0E-336FD246A789}"/>
          </ac:spMkLst>
        </pc:spChg>
        <pc:spChg chg="mod">
          <ac:chgData name="Adrian Rico Alonso" userId="96a18081-c85f-454a-90cb-c1814fae935c" providerId="ADAL" clId="{C3BD03CC-345D-4AD9-A0ED-1E7BFE4A8040}" dt="2025-02-10T07:57:52.644" v="947" actId="207"/>
          <ac:spMkLst>
            <pc:docMk/>
            <pc:sldMk cId="2153956181" sldId="354"/>
            <ac:spMk id="38" creationId="{B6B8529A-7AB7-6A5E-D22D-37995288BF04}"/>
          </ac:spMkLst>
        </pc:spChg>
        <pc:spChg chg="mod">
          <ac:chgData name="Adrian Rico Alonso" userId="96a18081-c85f-454a-90cb-c1814fae935c" providerId="ADAL" clId="{C3BD03CC-345D-4AD9-A0ED-1E7BFE4A8040}" dt="2025-02-10T08:05:08.050" v="1165" actId="1038"/>
          <ac:spMkLst>
            <pc:docMk/>
            <pc:sldMk cId="2153956181" sldId="354"/>
            <ac:spMk id="39" creationId="{2CB560A1-F309-7F2F-ED3E-3BD3AE279B28}"/>
          </ac:spMkLst>
        </pc:spChg>
        <pc:spChg chg="mod">
          <ac:chgData name="Adrian Rico Alonso" userId="96a18081-c85f-454a-90cb-c1814fae935c" providerId="ADAL" clId="{C3BD03CC-345D-4AD9-A0ED-1E7BFE4A8040}" dt="2025-02-10T07:57:16.747" v="937"/>
          <ac:spMkLst>
            <pc:docMk/>
            <pc:sldMk cId="2153956181" sldId="354"/>
            <ac:spMk id="47" creationId="{4BDCEB67-DA0B-B3B5-AF1F-99F75142B2E5}"/>
          </ac:spMkLst>
        </pc:spChg>
        <pc:spChg chg="mod">
          <ac:chgData name="Adrian Rico Alonso" userId="96a18081-c85f-454a-90cb-c1814fae935c" providerId="ADAL" clId="{C3BD03CC-345D-4AD9-A0ED-1E7BFE4A8040}" dt="2025-02-10T07:57:42.168" v="943" actId="207"/>
          <ac:spMkLst>
            <pc:docMk/>
            <pc:sldMk cId="2153956181" sldId="354"/>
            <ac:spMk id="50" creationId="{FFC3E81A-767C-C3C3-3B57-BD2307628D4A}"/>
          </ac:spMkLst>
        </pc:spChg>
        <pc:spChg chg="mod">
          <ac:chgData name="Adrian Rico Alonso" userId="96a18081-c85f-454a-90cb-c1814fae935c" providerId="ADAL" clId="{C3BD03CC-345D-4AD9-A0ED-1E7BFE4A8040}" dt="2025-02-10T07:57:16.747" v="937"/>
          <ac:spMkLst>
            <pc:docMk/>
            <pc:sldMk cId="2153956181" sldId="354"/>
            <ac:spMk id="52" creationId="{CCABCCB9-AA40-0D9A-E6C0-4CD26D4AC0D7}"/>
          </ac:spMkLst>
        </pc:spChg>
        <pc:spChg chg="mod">
          <ac:chgData name="Adrian Rico Alonso" userId="96a18081-c85f-454a-90cb-c1814fae935c" providerId="ADAL" clId="{C3BD03CC-345D-4AD9-A0ED-1E7BFE4A8040}" dt="2025-02-10T08:05:08.050" v="1165" actId="1038"/>
          <ac:spMkLst>
            <pc:docMk/>
            <pc:sldMk cId="2153956181" sldId="354"/>
            <ac:spMk id="71" creationId="{ECA204F9-B86B-DB00-E218-6F4629B2F2B6}"/>
          </ac:spMkLst>
        </pc:spChg>
        <pc:spChg chg="mod">
          <ac:chgData name="Adrian Rico Alonso" userId="96a18081-c85f-454a-90cb-c1814fae935c" providerId="ADAL" clId="{C3BD03CC-345D-4AD9-A0ED-1E7BFE4A8040}" dt="2025-02-10T08:05:08.050" v="1165" actId="1038"/>
          <ac:spMkLst>
            <pc:docMk/>
            <pc:sldMk cId="2153956181" sldId="354"/>
            <ac:spMk id="73" creationId="{E0DF3F20-287B-E7D5-D027-FFB9D0C718D8}"/>
          </ac:spMkLst>
        </pc:spChg>
        <pc:spChg chg="mod">
          <ac:chgData name="Adrian Rico Alonso" userId="96a18081-c85f-454a-90cb-c1814fae935c" providerId="ADAL" clId="{C3BD03CC-345D-4AD9-A0ED-1E7BFE4A8040}" dt="2025-02-10T08:05:08.050" v="1165" actId="1038"/>
          <ac:spMkLst>
            <pc:docMk/>
            <pc:sldMk cId="2153956181" sldId="354"/>
            <ac:spMk id="74" creationId="{F0EF87D1-E3F9-F21B-CAC5-C779D2E3E641}"/>
          </ac:spMkLst>
        </pc:spChg>
        <pc:spChg chg="mod">
          <ac:chgData name="Adrian Rico Alonso" userId="96a18081-c85f-454a-90cb-c1814fae935c" providerId="ADAL" clId="{C3BD03CC-345D-4AD9-A0ED-1E7BFE4A8040}" dt="2025-02-10T08:05:08.050" v="1165" actId="1038"/>
          <ac:spMkLst>
            <pc:docMk/>
            <pc:sldMk cId="2153956181" sldId="354"/>
            <ac:spMk id="75" creationId="{614946D2-1625-4359-2DA8-8500E3F5C9E4}"/>
          </ac:spMkLst>
        </pc:spChg>
        <pc:spChg chg="mod">
          <ac:chgData name="Adrian Rico Alonso" userId="96a18081-c85f-454a-90cb-c1814fae935c" providerId="ADAL" clId="{C3BD03CC-345D-4AD9-A0ED-1E7BFE4A8040}" dt="2025-02-10T08:05:08.050" v="1165" actId="1038"/>
          <ac:spMkLst>
            <pc:docMk/>
            <pc:sldMk cId="2153956181" sldId="354"/>
            <ac:spMk id="76" creationId="{D21F430D-F75E-E87C-37D9-25383B3C0CE6}"/>
          </ac:spMkLst>
        </pc:spChg>
        <pc:spChg chg="mod">
          <ac:chgData name="Adrian Rico Alonso" userId="96a18081-c85f-454a-90cb-c1814fae935c" providerId="ADAL" clId="{C3BD03CC-345D-4AD9-A0ED-1E7BFE4A8040}" dt="2025-02-10T08:05:08.050" v="1165" actId="1038"/>
          <ac:spMkLst>
            <pc:docMk/>
            <pc:sldMk cId="2153956181" sldId="354"/>
            <ac:spMk id="77" creationId="{8CC565D4-34BC-6C66-748A-119E1FA1733B}"/>
          </ac:spMkLst>
        </pc:spChg>
        <pc:spChg chg="mod">
          <ac:chgData name="Adrian Rico Alonso" userId="96a18081-c85f-454a-90cb-c1814fae935c" providerId="ADAL" clId="{C3BD03CC-345D-4AD9-A0ED-1E7BFE4A8040}" dt="2025-02-10T07:57:16.747" v="937"/>
          <ac:spMkLst>
            <pc:docMk/>
            <pc:sldMk cId="2153956181" sldId="354"/>
            <ac:spMk id="84" creationId="{C4081562-8556-6046-1DB0-BABC88EA4DD2}"/>
          </ac:spMkLst>
        </pc:spChg>
        <pc:spChg chg="mod">
          <ac:chgData name="Adrian Rico Alonso" userId="96a18081-c85f-454a-90cb-c1814fae935c" providerId="ADAL" clId="{C3BD03CC-345D-4AD9-A0ED-1E7BFE4A8040}" dt="2025-02-10T07:58:11.546" v="953" actId="207"/>
          <ac:spMkLst>
            <pc:docMk/>
            <pc:sldMk cId="2153956181" sldId="354"/>
            <ac:spMk id="89" creationId="{54E59E94-ED39-B15F-DADD-201550F2FB7D}"/>
          </ac:spMkLst>
        </pc:spChg>
        <pc:spChg chg="mod">
          <ac:chgData name="Adrian Rico Alonso" userId="96a18081-c85f-454a-90cb-c1814fae935c" providerId="ADAL" clId="{C3BD03CC-345D-4AD9-A0ED-1E7BFE4A8040}" dt="2025-02-10T07:57:45.330" v="944" actId="207"/>
          <ac:spMkLst>
            <pc:docMk/>
            <pc:sldMk cId="2153956181" sldId="354"/>
            <ac:spMk id="91" creationId="{5A5BAA01-0DCE-9E9E-A6B3-D9BB7B491B71}"/>
          </ac:spMkLst>
        </pc:spChg>
        <pc:spChg chg="mod">
          <ac:chgData name="Adrian Rico Alonso" userId="96a18081-c85f-454a-90cb-c1814fae935c" providerId="ADAL" clId="{C3BD03CC-345D-4AD9-A0ED-1E7BFE4A8040}" dt="2025-02-10T07:57:16.747" v="937"/>
          <ac:spMkLst>
            <pc:docMk/>
            <pc:sldMk cId="2153956181" sldId="354"/>
            <ac:spMk id="94" creationId="{0CE4C873-3C61-90BB-2A14-2CD306C6886C}"/>
          </ac:spMkLst>
        </pc:spChg>
        <pc:spChg chg="mod">
          <ac:chgData name="Adrian Rico Alonso" userId="96a18081-c85f-454a-90cb-c1814fae935c" providerId="ADAL" clId="{C3BD03CC-345D-4AD9-A0ED-1E7BFE4A8040}" dt="2025-02-10T07:58:08.588" v="952" actId="207"/>
          <ac:spMkLst>
            <pc:docMk/>
            <pc:sldMk cId="2153956181" sldId="354"/>
            <ac:spMk id="97" creationId="{57E10BE4-32AA-2F2A-7CB8-E661D85F7339}"/>
          </ac:spMkLst>
        </pc:spChg>
        <pc:spChg chg="mod">
          <ac:chgData name="Adrian Rico Alonso" userId="96a18081-c85f-454a-90cb-c1814fae935c" providerId="ADAL" clId="{C3BD03CC-345D-4AD9-A0ED-1E7BFE4A8040}" dt="2025-02-10T07:57:16.747" v="937"/>
          <ac:spMkLst>
            <pc:docMk/>
            <pc:sldMk cId="2153956181" sldId="354"/>
            <ac:spMk id="102" creationId="{42CCBCD0-7C2F-C3B9-A96C-0A03812DB64B}"/>
          </ac:spMkLst>
        </pc:spChg>
        <pc:spChg chg="mod">
          <ac:chgData name="Adrian Rico Alonso" userId="96a18081-c85f-454a-90cb-c1814fae935c" providerId="ADAL" clId="{C3BD03CC-345D-4AD9-A0ED-1E7BFE4A8040}" dt="2025-02-10T07:57:16.747" v="937"/>
          <ac:spMkLst>
            <pc:docMk/>
            <pc:sldMk cId="2153956181" sldId="354"/>
            <ac:spMk id="105" creationId="{28F24CEF-09AF-BCAC-D3A8-2D581592DC00}"/>
          </ac:spMkLst>
        </pc:spChg>
      </pc:sldChg>
      <pc:sldChg chg="addSp delSp modSp add mod">
        <pc:chgData name="Adrian Rico Alonso" userId="96a18081-c85f-454a-90cb-c1814fae935c" providerId="ADAL" clId="{C3BD03CC-345D-4AD9-A0ED-1E7BFE4A8040}" dt="2025-02-10T08:01:26.826" v="1011" actId="1076"/>
        <pc:sldMkLst>
          <pc:docMk/>
          <pc:sldMk cId="607540929" sldId="355"/>
        </pc:sldMkLst>
        <pc:spChg chg="add mod">
          <ac:chgData name="Adrian Rico Alonso" userId="96a18081-c85f-454a-90cb-c1814fae935c" providerId="ADAL" clId="{C3BD03CC-345D-4AD9-A0ED-1E7BFE4A8040}" dt="2025-02-10T08:00:21.906" v="1003" actId="20577"/>
          <ac:spMkLst>
            <pc:docMk/>
            <pc:sldMk cId="607540929" sldId="355"/>
            <ac:spMk id="19" creationId="{D13E9399-56B7-9E07-0A51-B0727CAA822B}"/>
          </ac:spMkLst>
        </pc:spChg>
        <pc:spChg chg="add mod">
          <ac:chgData name="Adrian Rico Alonso" userId="96a18081-c85f-454a-90cb-c1814fae935c" providerId="ADAL" clId="{C3BD03CC-345D-4AD9-A0ED-1E7BFE4A8040}" dt="2025-02-10T08:01:26.826" v="1011" actId="1076"/>
          <ac:spMkLst>
            <pc:docMk/>
            <pc:sldMk cId="607540929" sldId="355"/>
            <ac:spMk id="109" creationId="{FC14A888-79D7-50F2-91B8-D02CB42E0C57}"/>
          </ac:spMkLst>
        </pc:spChg>
      </pc:sldChg>
      <pc:sldChg chg="addSp delSp modSp add mod">
        <pc:chgData name="Adrian Rico Alonso" userId="96a18081-c85f-454a-90cb-c1814fae935c" providerId="ADAL" clId="{C3BD03CC-345D-4AD9-A0ED-1E7BFE4A8040}" dt="2025-02-10T08:05:17.003" v="1166" actId="403"/>
        <pc:sldMkLst>
          <pc:docMk/>
          <pc:sldMk cId="3314049947" sldId="356"/>
        </pc:sldMkLst>
        <pc:spChg chg="add mod">
          <ac:chgData name="Adrian Rico Alonso" userId="96a18081-c85f-454a-90cb-c1814fae935c" providerId="ADAL" clId="{C3BD03CC-345D-4AD9-A0ED-1E7BFE4A8040}" dt="2025-02-10T08:02:59.045" v="1073" actId="208"/>
          <ac:spMkLst>
            <pc:docMk/>
            <pc:sldMk cId="3314049947" sldId="356"/>
            <ac:spMk id="6" creationId="{80674A13-C453-3349-503A-522B96A5C64D}"/>
          </ac:spMkLst>
        </pc:spChg>
        <pc:spChg chg="add mod">
          <ac:chgData name="Adrian Rico Alonso" userId="96a18081-c85f-454a-90cb-c1814fae935c" providerId="ADAL" clId="{C3BD03CC-345D-4AD9-A0ED-1E7BFE4A8040}" dt="2025-02-10T08:04:07.175" v="1091" actId="1035"/>
          <ac:spMkLst>
            <pc:docMk/>
            <pc:sldMk cId="3314049947" sldId="356"/>
            <ac:spMk id="9" creationId="{4CE4A477-D322-D12A-8C04-217A2F5FE214}"/>
          </ac:spMkLst>
        </pc:spChg>
        <pc:spChg chg="add mod">
          <ac:chgData name="Adrian Rico Alonso" userId="96a18081-c85f-454a-90cb-c1814fae935c" providerId="ADAL" clId="{C3BD03CC-345D-4AD9-A0ED-1E7BFE4A8040}" dt="2025-02-10T08:05:17.003" v="1166" actId="403"/>
          <ac:spMkLst>
            <pc:docMk/>
            <pc:sldMk cId="3314049947" sldId="356"/>
            <ac:spMk id="11" creationId="{B0D973D3-DB86-88AD-AC71-F970CFC6EDA8}"/>
          </ac:spMkLst>
        </pc:spChg>
        <pc:spChg chg="add mod">
          <ac:chgData name="Adrian Rico Alonso" userId="96a18081-c85f-454a-90cb-c1814fae935c" providerId="ADAL" clId="{C3BD03CC-345D-4AD9-A0ED-1E7BFE4A8040}" dt="2025-02-10T08:04:50.131" v="1157" actId="20577"/>
          <ac:spMkLst>
            <pc:docMk/>
            <pc:sldMk cId="3314049947" sldId="356"/>
            <ac:spMk id="14" creationId="{33C6D279-AE02-54F8-EF64-01C75F38CAFC}"/>
          </ac:spMkLst>
        </pc:spChg>
        <pc:graphicFrameChg chg="add mod">
          <ac:chgData name="Adrian Rico Alonso" userId="96a18081-c85f-454a-90cb-c1814fae935c" providerId="ADAL" clId="{C3BD03CC-345D-4AD9-A0ED-1E7BFE4A8040}" dt="2025-02-10T08:02:36.164" v="1070" actId="1076"/>
          <ac:graphicFrameMkLst>
            <pc:docMk/>
            <pc:sldMk cId="3314049947" sldId="356"/>
            <ac:graphicFrameMk id="4" creationId="{55856ECD-56D5-87A1-FC2F-3372C7782160}"/>
          </ac:graphicFrameMkLst>
        </pc:graphicFrameChg>
        <pc:graphicFrameChg chg="add mod">
          <ac:chgData name="Adrian Rico Alonso" userId="96a18081-c85f-454a-90cb-c1814fae935c" providerId="ADAL" clId="{C3BD03CC-345D-4AD9-A0ED-1E7BFE4A8040}" dt="2025-02-10T08:04:07.175" v="1091" actId="1035"/>
          <ac:graphicFrameMkLst>
            <pc:docMk/>
            <pc:sldMk cId="3314049947" sldId="356"/>
            <ac:graphicFrameMk id="8" creationId="{CED50BA5-CA32-2345-BCE1-8B3B294FA78D}"/>
          </ac:graphicFrameMkLst>
        </pc:graphicFrameChg>
        <pc:picChg chg="add mod">
          <ac:chgData name="Adrian Rico Alonso" userId="96a18081-c85f-454a-90cb-c1814fae935c" providerId="ADAL" clId="{C3BD03CC-345D-4AD9-A0ED-1E7BFE4A8040}" dt="2025-02-10T08:02:36.164" v="1070" actId="1076"/>
          <ac:picMkLst>
            <pc:docMk/>
            <pc:sldMk cId="3314049947" sldId="356"/>
            <ac:picMk id="5" creationId="{7B47C80A-663E-3A97-F49C-30561DE39BF8}"/>
          </ac:picMkLst>
        </pc:picChg>
        <pc:picChg chg="add mod">
          <ac:chgData name="Adrian Rico Alonso" userId="96a18081-c85f-454a-90cb-c1814fae935c" providerId="ADAL" clId="{C3BD03CC-345D-4AD9-A0ED-1E7BFE4A8040}" dt="2025-02-10T08:04:07.175" v="1091" actId="1035"/>
          <ac:picMkLst>
            <pc:docMk/>
            <pc:sldMk cId="3314049947" sldId="356"/>
            <ac:picMk id="10" creationId="{71F4E195-710A-9019-4271-896A97CC4E33}"/>
          </ac:picMkLst>
        </pc:picChg>
      </pc:sldChg>
      <pc:sldChg chg="add del">
        <pc:chgData name="Adrian Rico Alonso" userId="96a18081-c85f-454a-90cb-c1814fae935c" providerId="ADAL" clId="{C3BD03CC-345D-4AD9-A0ED-1E7BFE4A8040}" dt="2025-02-10T07:59:52.693" v="959" actId="47"/>
        <pc:sldMkLst>
          <pc:docMk/>
          <pc:sldMk cId="3947086668" sldId="356"/>
        </pc:sldMkLst>
      </pc:sldChg>
      <pc:sldChg chg="addSp delSp modSp add mod">
        <pc:chgData name="Adrian Rico Alonso" userId="96a18081-c85f-454a-90cb-c1814fae935c" providerId="ADAL" clId="{C3BD03CC-345D-4AD9-A0ED-1E7BFE4A8040}" dt="2025-02-10T08:10:11.680" v="1200" actId="20577"/>
        <pc:sldMkLst>
          <pc:docMk/>
          <pc:sldMk cId="3561737440" sldId="357"/>
        </pc:sldMkLst>
        <pc:spChg chg="add mod">
          <ac:chgData name="Adrian Rico Alonso" userId="96a18081-c85f-454a-90cb-c1814fae935c" providerId="ADAL" clId="{C3BD03CC-345D-4AD9-A0ED-1E7BFE4A8040}" dt="2025-02-10T08:08:35.250" v="1190" actId="208"/>
          <ac:spMkLst>
            <pc:docMk/>
            <pc:sldMk cId="3561737440" sldId="357"/>
            <ac:spMk id="7" creationId="{AFAC8C8D-6B81-242B-0D45-D0157F53F729}"/>
          </ac:spMkLst>
        </pc:spChg>
        <pc:spChg chg="add mod">
          <ac:chgData name="Adrian Rico Alonso" userId="96a18081-c85f-454a-90cb-c1814fae935c" providerId="ADAL" clId="{C3BD03CC-345D-4AD9-A0ED-1E7BFE4A8040}" dt="2025-02-10T08:08:47.048" v="1191" actId="208"/>
          <ac:spMkLst>
            <pc:docMk/>
            <pc:sldMk cId="3561737440" sldId="357"/>
            <ac:spMk id="12" creationId="{96F70F70-27F5-5C21-99F7-235A8181ECF9}"/>
          </ac:spMkLst>
        </pc:spChg>
        <pc:spChg chg="mod">
          <ac:chgData name="Adrian Rico Alonso" userId="96a18081-c85f-454a-90cb-c1814fae935c" providerId="ADAL" clId="{C3BD03CC-345D-4AD9-A0ED-1E7BFE4A8040}" dt="2025-02-10T08:05:43.820" v="1186" actId="20577"/>
          <ac:spMkLst>
            <pc:docMk/>
            <pc:sldMk cId="3561737440" sldId="357"/>
            <ac:spMk id="14" creationId="{2BF0E080-46D9-5E7D-4875-F671A056E872}"/>
          </ac:spMkLst>
        </pc:spChg>
        <pc:spChg chg="add mod">
          <ac:chgData name="Adrian Rico Alonso" userId="96a18081-c85f-454a-90cb-c1814fae935c" providerId="ADAL" clId="{C3BD03CC-345D-4AD9-A0ED-1E7BFE4A8040}" dt="2025-02-10T08:10:11.680" v="1200" actId="20577"/>
          <ac:spMkLst>
            <pc:docMk/>
            <pc:sldMk cId="3561737440" sldId="357"/>
            <ac:spMk id="16" creationId="{DC172769-8DFE-158A-2ECD-C8F00898E8A8}"/>
          </ac:spMkLst>
        </pc:spChg>
        <pc:graphicFrameChg chg="add mod">
          <ac:chgData name="Adrian Rico Alonso" userId="96a18081-c85f-454a-90cb-c1814fae935c" providerId="ADAL" clId="{C3BD03CC-345D-4AD9-A0ED-1E7BFE4A8040}" dt="2025-02-10T08:08:26.589" v="1189" actId="1076"/>
          <ac:graphicFrameMkLst>
            <pc:docMk/>
            <pc:sldMk cId="3561737440" sldId="357"/>
            <ac:graphicFrameMk id="2" creationId="{387B36E9-D34A-99A5-A756-0E33FF3D61D1}"/>
          </ac:graphicFrameMkLst>
        </pc:graphicFrameChg>
        <pc:graphicFrameChg chg="add mod">
          <ac:chgData name="Adrian Rico Alonso" userId="96a18081-c85f-454a-90cb-c1814fae935c" providerId="ADAL" clId="{C3BD03CC-345D-4AD9-A0ED-1E7BFE4A8040}" dt="2025-02-10T08:08:26.589" v="1189" actId="1076"/>
          <ac:graphicFrameMkLst>
            <pc:docMk/>
            <pc:sldMk cId="3561737440" sldId="357"/>
            <ac:graphicFrameMk id="3" creationId="{29B1F621-85B8-8DA3-27C4-023BADACB569}"/>
          </ac:graphicFrameMkLst>
        </pc:graphicFrameChg>
        <pc:picChg chg="add mod">
          <ac:chgData name="Adrian Rico Alonso" userId="96a18081-c85f-454a-90cb-c1814fae935c" providerId="ADAL" clId="{C3BD03CC-345D-4AD9-A0ED-1E7BFE4A8040}" dt="2025-02-10T08:08:26.589" v="1189" actId="1076"/>
          <ac:picMkLst>
            <pc:docMk/>
            <pc:sldMk cId="3561737440" sldId="357"/>
            <ac:picMk id="13" creationId="{FFB187D4-7E3B-4BFB-83BE-5E9B9FC5BA66}"/>
          </ac:picMkLst>
        </pc:picChg>
        <pc:picChg chg="add mod">
          <ac:chgData name="Adrian Rico Alonso" userId="96a18081-c85f-454a-90cb-c1814fae935c" providerId="ADAL" clId="{C3BD03CC-345D-4AD9-A0ED-1E7BFE4A8040}" dt="2025-02-10T08:08:26.589" v="1189" actId="1076"/>
          <ac:picMkLst>
            <pc:docMk/>
            <pc:sldMk cId="3561737440" sldId="357"/>
            <ac:picMk id="15" creationId="{AFE7C8F3-2869-14B5-1368-B3B869CA64BC}"/>
          </ac:picMkLst>
        </pc:picChg>
      </pc:sldChg>
      <pc:sldChg chg="addSp delSp modSp add mod">
        <pc:chgData name="Adrian Rico Alonso" userId="96a18081-c85f-454a-90cb-c1814fae935c" providerId="ADAL" clId="{C3BD03CC-345D-4AD9-A0ED-1E7BFE4A8040}" dt="2025-02-10T09:40:58.473" v="1255" actId="20577"/>
        <pc:sldMkLst>
          <pc:docMk/>
          <pc:sldMk cId="1231458616" sldId="358"/>
        </pc:sldMkLst>
        <pc:spChg chg="add mod">
          <ac:chgData name="Adrian Rico Alonso" userId="96a18081-c85f-454a-90cb-c1814fae935c" providerId="ADAL" clId="{C3BD03CC-345D-4AD9-A0ED-1E7BFE4A8040}" dt="2025-02-10T09:40:29.313" v="1249" actId="403"/>
          <ac:spMkLst>
            <pc:docMk/>
            <pc:sldMk cId="1231458616" sldId="358"/>
            <ac:spMk id="3" creationId="{06A1E4E5-DE25-9F81-DFF2-BBE12187A87D}"/>
          </ac:spMkLst>
        </pc:spChg>
        <pc:spChg chg="add mod">
          <ac:chgData name="Adrian Rico Alonso" userId="96a18081-c85f-454a-90cb-c1814fae935c" providerId="ADAL" clId="{C3BD03CC-345D-4AD9-A0ED-1E7BFE4A8040}" dt="2025-02-10T09:40:51.260" v="1254" actId="1076"/>
          <ac:spMkLst>
            <pc:docMk/>
            <pc:sldMk cId="1231458616" sldId="358"/>
            <ac:spMk id="4" creationId="{723DF6BE-08F5-C34B-C7C3-5B68C5F1267C}"/>
          </ac:spMkLst>
        </pc:spChg>
        <pc:spChg chg="add mod">
          <ac:chgData name="Adrian Rico Alonso" userId="96a18081-c85f-454a-90cb-c1814fae935c" providerId="ADAL" clId="{C3BD03CC-345D-4AD9-A0ED-1E7BFE4A8040}" dt="2025-02-10T09:40:43.853" v="1252" actId="12"/>
          <ac:spMkLst>
            <pc:docMk/>
            <pc:sldMk cId="1231458616" sldId="358"/>
            <ac:spMk id="5" creationId="{377700FD-3652-0D6D-1300-E492CF642F28}"/>
          </ac:spMkLst>
        </pc:spChg>
        <pc:spChg chg="add mod">
          <ac:chgData name="Adrian Rico Alonso" userId="96a18081-c85f-454a-90cb-c1814fae935c" providerId="ADAL" clId="{C3BD03CC-345D-4AD9-A0ED-1E7BFE4A8040}" dt="2025-02-10T09:40:34.315" v="1250" actId="1076"/>
          <ac:spMkLst>
            <pc:docMk/>
            <pc:sldMk cId="1231458616" sldId="358"/>
            <ac:spMk id="6" creationId="{AA6CE043-C8DF-DD7D-DAB4-CCC8AB3E8696}"/>
          </ac:spMkLst>
        </pc:spChg>
        <pc:spChg chg="mod">
          <ac:chgData name="Adrian Rico Alonso" userId="96a18081-c85f-454a-90cb-c1814fae935c" providerId="ADAL" clId="{C3BD03CC-345D-4AD9-A0ED-1E7BFE4A8040}" dt="2025-02-10T09:40:58.473" v="1255" actId="20577"/>
          <ac:spMkLst>
            <pc:docMk/>
            <pc:sldMk cId="1231458616" sldId="358"/>
            <ac:spMk id="19" creationId="{10DAAECD-2BC8-9902-A665-AF016D7FAB2D}"/>
          </ac:spMkLst>
        </pc:spChg>
      </pc:sldChg>
      <pc:sldChg chg="addSp delSp modSp add mod">
        <pc:chgData name="Adrian Rico Alonso" userId="96a18081-c85f-454a-90cb-c1814fae935c" providerId="ADAL" clId="{C3BD03CC-345D-4AD9-A0ED-1E7BFE4A8040}" dt="2025-02-10T09:45:13.128" v="1347" actId="403"/>
        <pc:sldMkLst>
          <pc:docMk/>
          <pc:sldMk cId="258467389" sldId="359"/>
        </pc:sldMkLst>
        <pc:spChg chg="add del mod">
          <ac:chgData name="Adrian Rico Alonso" userId="96a18081-c85f-454a-90cb-c1814fae935c" providerId="ADAL" clId="{C3BD03CC-345D-4AD9-A0ED-1E7BFE4A8040}" dt="2025-02-10T09:42:52.270" v="1318" actId="20577"/>
          <ac:spMkLst>
            <pc:docMk/>
            <pc:sldMk cId="258467389" sldId="359"/>
            <ac:spMk id="5" creationId="{D1329CC7-2765-EC95-E976-DF293D5F572B}"/>
          </ac:spMkLst>
        </pc:spChg>
        <pc:spChg chg="add mod">
          <ac:chgData name="Adrian Rico Alonso" userId="96a18081-c85f-454a-90cb-c1814fae935c" providerId="ADAL" clId="{C3BD03CC-345D-4AD9-A0ED-1E7BFE4A8040}" dt="2025-02-10T09:43:25.575" v="1323" actId="207"/>
          <ac:spMkLst>
            <pc:docMk/>
            <pc:sldMk cId="258467389" sldId="359"/>
            <ac:spMk id="6" creationId="{A5CE6EC1-7403-0D3D-CB49-DDF056CDBD8B}"/>
          </ac:spMkLst>
        </pc:spChg>
        <pc:spChg chg="add del mod">
          <ac:chgData name="Adrian Rico Alonso" userId="96a18081-c85f-454a-90cb-c1814fae935c" providerId="ADAL" clId="{C3BD03CC-345D-4AD9-A0ED-1E7BFE4A8040}" dt="2025-02-10T09:43:44.554" v="1329" actId="478"/>
          <ac:spMkLst>
            <pc:docMk/>
            <pc:sldMk cId="258467389" sldId="359"/>
            <ac:spMk id="9" creationId="{A62A6D8C-B4B9-F75F-7DE4-58F9BBA46200}"/>
          </ac:spMkLst>
        </pc:spChg>
        <pc:spChg chg="mod">
          <ac:chgData name="Adrian Rico Alonso" userId="96a18081-c85f-454a-90cb-c1814fae935c" providerId="ADAL" clId="{C3BD03CC-345D-4AD9-A0ED-1E7BFE4A8040}" dt="2025-02-10T09:41:53.901" v="1303" actId="313"/>
          <ac:spMkLst>
            <pc:docMk/>
            <pc:sldMk cId="258467389" sldId="359"/>
            <ac:spMk id="14" creationId="{120F5451-AF40-1984-0A87-655A94AF0E99}"/>
          </ac:spMkLst>
        </pc:spChg>
        <pc:spChg chg="add mod">
          <ac:chgData name="Adrian Rico Alonso" userId="96a18081-c85f-454a-90cb-c1814fae935c" providerId="ADAL" clId="{C3BD03CC-345D-4AD9-A0ED-1E7BFE4A8040}" dt="2025-02-10T09:44:21.781" v="1337" actId="20577"/>
          <ac:spMkLst>
            <pc:docMk/>
            <pc:sldMk cId="258467389" sldId="359"/>
            <ac:spMk id="17" creationId="{489F2162-E386-BDF3-5AC1-3FA8CEA65784}"/>
          </ac:spMkLst>
        </pc:spChg>
        <pc:spChg chg="add mod">
          <ac:chgData name="Adrian Rico Alonso" userId="96a18081-c85f-454a-90cb-c1814fae935c" providerId="ADAL" clId="{C3BD03CC-345D-4AD9-A0ED-1E7BFE4A8040}" dt="2025-02-10T09:44:41.381" v="1340" actId="108"/>
          <ac:spMkLst>
            <pc:docMk/>
            <pc:sldMk cId="258467389" sldId="359"/>
            <ac:spMk id="19" creationId="{616A0759-916C-09F3-9DEB-836F13AA5A33}"/>
          </ac:spMkLst>
        </pc:spChg>
        <pc:spChg chg="add mod">
          <ac:chgData name="Adrian Rico Alonso" userId="96a18081-c85f-454a-90cb-c1814fae935c" providerId="ADAL" clId="{C3BD03CC-345D-4AD9-A0ED-1E7BFE4A8040}" dt="2025-02-10T09:44:53.317" v="1343" actId="208"/>
          <ac:spMkLst>
            <pc:docMk/>
            <pc:sldMk cId="258467389" sldId="359"/>
            <ac:spMk id="22" creationId="{19DFF632-832D-3D31-FD70-80F6D74036E3}"/>
          </ac:spMkLst>
        </pc:spChg>
        <pc:spChg chg="add mod">
          <ac:chgData name="Adrian Rico Alonso" userId="96a18081-c85f-454a-90cb-c1814fae935c" providerId="ADAL" clId="{C3BD03CC-345D-4AD9-A0ED-1E7BFE4A8040}" dt="2025-02-10T09:45:13.128" v="1347" actId="403"/>
          <ac:spMkLst>
            <pc:docMk/>
            <pc:sldMk cId="258467389" sldId="359"/>
            <ac:spMk id="23" creationId="{83BE7DA2-74D3-AC45-2604-F4380A5778DA}"/>
          </ac:spMkLst>
        </pc:spChg>
        <pc:graphicFrameChg chg="add del mod">
          <ac:chgData name="Adrian Rico Alonso" userId="96a18081-c85f-454a-90cb-c1814fae935c" providerId="ADAL" clId="{C3BD03CC-345D-4AD9-A0ED-1E7BFE4A8040}" dt="2025-02-10T09:43:40.093" v="1327" actId="478"/>
          <ac:graphicFrameMkLst>
            <pc:docMk/>
            <pc:sldMk cId="258467389" sldId="359"/>
            <ac:graphicFrameMk id="8" creationId="{C3FD3711-5DEA-A659-5A3B-EA3C21E2FCC5}"/>
          </ac:graphicFrameMkLst>
        </pc:graphicFrameChg>
        <pc:graphicFrameChg chg="add mod">
          <ac:chgData name="Adrian Rico Alonso" userId="96a18081-c85f-454a-90cb-c1814fae935c" providerId="ADAL" clId="{C3BD03CC-345D-4AD9-A0ED-1E7BFE4A8040}" dt="2025-02-10T09:44:38.399" v="1339" actId="1076"/>
          <ac:graphicFrameMkLst>
            <pc:docMk/>
            <pc:sldMk cId="258467389" sldId="359"/>
            <ac:graphicFrameMk id="20" creationId="{034B0C15-07A9-9F19-F088-AE349BC25B8E}"/>
          </ac:graphicFrameMkLst>
        </pc:graphicFrameChg>
        <pc:picChg chg="add mod">
          <ac:chgData name="Adrian Rico Alonso" userId="96a18081-c85f-454a-90cb-c1814fae935c" providerId="ADAL" clId="{C3BD03CC-345D-4AD9-A0ED-1E7BFE4A8040}" dt="2025-02-10T09:43:05.959" v="1320" actId="1076"/>
          <ac:picMkLst>
            <pc:docMk/>
            <pc:sldMk cId="258467389" sldId="359"/>
            <ac:picMk id="10" creationId="{2DAE4317-0A2C-B3D8-6333-18D4A8302C17}"/>
          </ac:picMkLst>
        </pc:picChg>
        <pc:picChg chg="add mod">
          <ac:chgData name="Adrian Rico Alonso" userId="96a18081-c85f-454a-90cb-c1814fae935c" providerId="ADAL" clId="{C3BD03CC-345D-4AD9-A0ED-1E7BFE4A8040}" dt="2025-02-10T09:44:38.399" v="1339" actId="1076"/>
          <ac:picMkLst>
            <pc:docMk/>
            <pc:sldMk cId="258467389" sldId="359"/>
            <ac:picMk id="21" creationId="{260FF6DD-0C5A-35DE-9ED4-239D0ADAA757}"/>
          </ac:picMkLst>
        </pc:picChg>
      </pc:sldChg>
      <pc:sldChg chg="addSp delSp modSp add mod">
        <pc:chgData name="Adrian Rico Alonso" userId="96a18081-c85f-454a-90cb-c1814fae935c" providerId="ADAL" clId="{C3BD03CC-345D-4AD9-A0ED-1E7BFE4A8040}" dt="2025-02-10T09:56:42.620" v="1393" actId="404"/>
        <pc:sldMkLst>
          <pc:docMk/>
          <pc:sldMk cId="433530249" sldId="360"/>
        </pc:sldMkLst>
        <pc:spChg chg="mod">
          <ac:chgData name="Adrian Rico Alonso" userId="96a18081-c85f-454a-90cb-c1814fae935c" providerId="ADAL" clId="{C3BD03CC-345D-4AD9-A0ED-1E7BFE4A8040}" dt="2025-02-10T09:55:54.354" v="1382"/>
          <ac:spMkLst>
            <pc:docMk/>
            <pc:sldMk cId="433530249" sldId="360"/>
            <ac:spMk id="5" creationId="{3E4E1667-1EDB-8989-4D4E-C19E426E2854}"/>
          </ac:spMkLst>
        </pc:spChg>
        <pc:spChg chg="add mod">
          <ac:chgData name="Adrian Rico Alonso" userId="96a18081-c85f-454a-90cb-c1814fae935c" providerId="ADAL" clId="{C3BD03CC-345D-4AD9-A0ED-1E7BFE4A8040}" dt="2025-02-10T09:56:42.620" v="1393" actId="404"/>
          <ac:spMkLst>
            <pc:docMk/>
            <pc:sldMk cId="433530249" sldId="360"/>
            <ac:spMk id="11" creationId="{0BE48CE8-07F6-C8B7-7580-6BA1130A64D9}"/>
          </ac:spMkLst>
        </pc:spChg>
        <pc:spChg chg="mod">
          <ac:chgData name="Adrian Rico Alonso" userId="96a18081-c85f-454a-90cb-c1814fae935c" providerId="ADAL" clId="{C3BD03CC-345D-4AD9-A0ED-1E7BFE4A8040}" dt="2025-02-10T09:55:20.481" v="1381" actId="20577"/>
          <ac:spMkLst>
            <pc:docMk/>
            <pc:sldMk cId="433530249" sldId="360"/>
            <ac:spMk id="14" creationId="{AA79D272-370A-B718-85FA-2C7B395B2EC7}"/>
          </ac:spMkLst>
        </pc:spChg>
        <pc:graphicFrameChg chg="add mod">
          <ac:chgData name="Adrian Rico Alonso" userId="96a18081-c85f-454a-90cb-c1814fae935c" providerId="ADAL" clId="{C3BD03CC-345D-4AD9-A0ED-1E7BFE4A8040}" dt="2025-02-10T09:56:19.362" v="1388" actId="1076"/>
          <ac:graphicFrameMkLst>
            <pc:docMk/>
            <pc:sldMk cId="433530249" sldId="360"/>
            <ac:graphicFrameMk id="7" creationId="{4F075F32-E73A-2393-3041-D4F87071CD57}"/>
          </ac:graphicFrameMkLst>
        </pc:graphicFrameChg>
        <pc:cxnChg chg="add mod">
          <ac:chgData name="Adrian Rico Alonso" userId="96a18081-c85f-454a-90cb-c1814fae935c" providerId="ADAL" clId="{C3BD03CC-345D-4AD9-A0ED-1E7BFE4A8040}" dt="2025-02-10T09:56:33.012" v="1391" actId="208"/>
          <ac:cxnSpMkLst>
            <pc:docMk/>
            <pc:sldMk cId="433530249" sldId="360"/>
            <ac:cxnSpMk id="12" creationId="{A4F1783E-AEB2-FB59-2DA5-112F410B5BD0}"/>
          </ac:cxnSpMkLst>
        </pc:cxnChg>
      </pc:sldChg>
      <pc:sldChg chg="addSp delSp modSp add mod">
        <pc:chgData name="Adrian Rico Alonso" userId="96a18081-c85f-454a-90cb-c1814fae935c" providerId="ADAL" clId="{C3BD03CC-345D-4AD9-A0ED-1E7BFE4A8040}" dt="2025-02-11T12:03:36.533" v="1422" actId="1076"/>
        <pc:sldMkLst>
          <pc:docMk/>
          <pc:sldMk cId="220681798" sldId="361"/>
        </pc:sldMkLst>
        <pc:spChg chg="add mod">
          <ac:chgData name="Adrian Rico Alonso" userId="96a18081-c85f-454a-90cb-c1814fae935c" providerId="ADAL" clId="{C3BD03CC-345D-4AD9-A0ED-1E7BFE4A8040}" dt="2025-02-11T12:03:36.533" v="1422" actId="1076"/>
          <ac:spMkLst>
            <pc:docMk/>
            <pc:sldMk cId="220681798" sldId="361"/>
            <ac:spMk id="2" creationId="{758088ED-C596-E8A4-1D44-F1790A7677B0}"/>
          </ac:spMkLst>
        </pc:spChg>
        <pc:spChg chg="mod">
          <ac:chgData name="Adrian Rico Alonso" userId="96a18081-c85f-454a-90cb-c1814fae935c" providerId="ADAL" clId="{C3BD03CC-345D-4AD9-A0ED-1E7BFE4A8040}" dt="2025-02-11T12:03:07.845" v="1416" actId="20577"/>
          <ac:spMkLst>
            <pc:docMk/>
            <pc:sldMk cId="220681798" sldId="361"/>
            <ac:spMk id="19" creationId="{2F645B9B-8490-261C-A781-459EEAE6E034}"/>
          </ac:spMkLst>
        </pc:spChg>
      </pc:sldChg>
      <pc:sldChg chg="addSp delSp modSp add mod">
        <pc:chgData name="Adrian Rico Alonso" userId="96a18081-c85f-454a-90cb-c1814fae935c" providerId="ADAL" clId="{C3BD03CC-345D-4AD9-A0ED-1E7BFE4A8040}" dt="2025-02-11T12:05:53.374" v="1480" actId="1035"/>
        <pc:sldMkLst>
          <pc:docMk/>
          <pc:sldMk cId="1958111962" sldId="362"/>
        </pc:sldMkLst>
        <pc:spChg chg="add mod">
          <ac:chgData name="Adrian Rico Alonso" userId="96a18081-c85f-454a-90cb-c1814fae935c" providerId="ADAL" clId="{C3BD03CC-345D-4AD9-A0ED-1E7BFE4A8040}" dt="2025-02-11T12:05:53.374" v="1480" actId="1035"/>
          <ac:spMkLst>
            <pc:docMk/>
            <pc:sldMk cId="1958111962" sldId="362"/>
            <ac:spMk id="4" creationId="{35DFF86D-1696-7D4C-B04B-0CB97218EAA6}"/>
          </ac:spMkLst>
        </pc:spChg>
        <pc:spChg chg="add mod">
          <ac:chgData name="Adrian Rico Alonso" userId="96a18081-c85f-454a-90cb-c1814fae935c" providerId="ADAL" clId="{C3BD03CC-345D-4AD9-A0ED-1E7BFE4A8040}" dt="2025-02-11T12:04:46.192" v="1465" actId="208"/>
          <ac:spMkLst>
            <pc:docMk/>
            <pc:sldMk cId="1958111962" sldId="362"/>
            <ac:spMk id="6" creationId="{00FF6E10-85FD-9BA6-B567-5AE42A36548E}"/>
          </ac:spMkLst>
        </pc:spChg>
        <pc:spChg chg="add mod">
          <ac:chgData name="Adrian Rico Alonso" userId="96a18081-c85f-454a-90cb-c1814fae935c" providerId="ADAL" clId="{C3BD03CC-345D-4AD9-A0ED-1E7BFE4A8040}" dt="2025-02-11T12:05:14.535" v="1471" actId="12"/>
          <ac:spMkLst>
            <pc:docMk/>
            <pc:sldMk cId="1958111962" sldId="362"/>
            <ac:spMk id="13" creationId="{FD33C7F9-B0F8-3D86-DA0F-5FD5BDD57E0B}"/>
          </ac:spMkLst>
        </pc:spChg>
        <pc:spChg chg="mod">
          <ac:chgData name="Adrian Rico Alonso" userId="96a18081-c85f-454a-90cb-c1814fae935c" providerId="ADAL" clId="{C3BD03CC-345D-4AD9-A0ED-1E7BFE4A8040}" dt="2025-02-11T12:04:04.312" v="1459" actId="20577"/>
          <ac:spMkLst>
            <pc:docMk/>
            <pc:sldMk cId="1958111962" sldId="362"/>
            <ac:spMk id="14" creationId="{460ACDF7-54DB-4EA8-6BDA-4ACECE6F0A29}"/>
          </ac:spMkLst>
        </pc:spChg>
        <pc:spChg chg="add mod">
          <ac:chgData name="Adrian Rico Alonso" userId="96a18081-c85f-454a-90cb-c1814fae935c" providerId="ADAL" clId="{C3BD03CC-345D-4AD9-A0ED-1E7BFE4A8040}" dt="2025-02-11T12:05:40.943" v="1476"/>
          <ac:spMkLst>
            <pc:docMk/>
            <pc:sldMk cId="1958111962" sldId="362"/>
            <ac:spMk id="15" creationId="{26489536-43B9-E832-A556-9688CF584EA9}"/>
          </ac:spMkLst>
        </pc:spChg>
        <pc:graphicFrameChg chg="add mod">
          <ac:chgData name="Adrian Rico Alonso" userId="96a18081-c85f-454a-90cb-c1814fae935c" providerId="ADAL" clId="{C3BD03CC-345D-4AD9-A0ED-1E7BFE4A8040}" dt="2025-02-11T12:04:52.828" v="1467" actId="1076"/>
          <ac:graphicFrameMkLst>
            <pc:docMk/>
            <pc:sldMk cId="1958111962" sldId="362"/>
            <ac:graphicFrameMk id="2" creationId="{0712428B-C8F8-DF7C-C67B-7F5EE188072E}"/>
          </ac:graphicFrameMkLst>
        </pc:graphicFrameChg>
        <pc:graphicFrameChg chg="add mod">
          <ac:chgData name="Adrian Rico Alonso" userId="96a18081-c85f-454a-90cb-c1814fae935c" providerId="ADAL" clId="{C3BD03CC-345D-4AD9-A0ED-1E7BFE4A8040}" dt="2025-02-11T12:04:27.479" v="1463" actId="1076"/>
          <ac:graphicFrameMkLst>
            <pc:docMk/>
            <pc:sldMk cId="1958111962" sldId="362"/>
            <ac:graphicFrameMk id="3" creationId="{98CD9807-82D4-B6F7-F092-8C1B8DBCCCF8}"/>
          </ac:graphicFrameMkLst>
        </pc:graphicFrameChg>
        <pc:graphicFrameChg chg="add mod">
          <ac:chgData name="Adrian Rico Alonso" userId="96a18081-c85f-454a-90cb-c1814fae935c" providerId="ADAL" clId="{C3BD03CC-345D-4AD9-A0ED-1E7BFE4A8040}" dt="2025-02-11T12:05:07.005" v="1470" actId="1076"/>
          <ac:graphicFrameMkLst>
            <pc:docMk/>
            <pc:sldMk cId="1958111962" sldId="362"/>
            <ac:graphicFrameMk id="8" creationId="{9C111AE4-B780-0162-461D-404EB9F5E053}"/>
          </ac:graphicFrameMkLst>
        </pc:graphicFrameChg>
        <pc:graphicFrameChg chg="add mod">
          <ac:chgData name="Adrian Rico Alonso" userId="96a18081-c85f-454a-90cb-c1814fae935c" providerId="ADAL" clId="{C3BD03CC-345D-4AD9-A0ED-1E7BFE4A8040}" dt="2025-02-11T12:05:48.097" v="1478" actId="1076"/>
          <ac:graphicFrameMkLst>
            <pc:docMk/>
            <pc:sldMk cId="1958111962" sldId="362"/>
            <ac:graphicFrameMk id="16" creationId="{D413FDD5-F626-4879-0A2E-A18E05191CBE}"/>
          </ac:graphicFrameMkLst>
        </pc:graphicFrameChg>
        <pc:picChg chg="add mod">
          <ac:chgData name="Adrian Rico Alonso" userId="96a18081-c85f-454a-90cb-c1814fae935c" providerId="ADAL" clId="{C3BD03CC-345D-4AD9-A0ED-1E7BFE4A8040}" dt="2025-02-11T12:04:27.479" v="1463" actId="1076"/>
          <ac:picMkLst>
            <pc:docMk/>
            <pc:sldMk cId="1958111962" sldId="362"/>
            <ac:picMk id="9" creationId="{87F0AD2A-7E04-D818-85B4-ED5DA3CB0EC4}"/>
          </ac:picMkLst>
        </pc:picChg>
        <pc:picChg chg="add mod">
          <ac:chgData name="Adrian Rico Alonso" userId="96a18081-c85f-454a-90cb-c1814fae935c" providerId="ADAL" clId="{C3BD03CC-345D-4AD9-A0ED-1E7BFE4A8040}" dt="2025-02-11T12:04:27.479" v="1463" actId="1076"/>
          <ac:picMkLst>
            <pc:docMk/>
            <pc:sldMk cId="1958111962" sldId="362"/>
            <ac:picMk id="10" creationId="{003F4658-708B-5CC2-A09B-7B1B655A786C}"/>
          </ac:picMkLst>
        </pc:picChg>
      </pc:sldChg>
      <pc:sldChg chg="addSp delSp modSp add mod">
        <pc:chgData name="Adrian Rico Alonso" userId="96a18081-c85f-454a-90cb-c1814fae935c" providerId="ADAL" clId="{C3BD03CC-345D-4AD9-A0ED-1E7BFE4A8040}" dt="2025-02-11T12:17:15.475" v="1564" actId="12"/>
        <pc:sldMkLst>
          <pc:docMk/>
          <pc:sldMk cId="1795082756" sldId="363"/>
        </pc:sldMkLst>
        <pc:spChg chg="add mod">
          <ac:chgData name="Adrian Rico Alonso" userId="96a18081-c85f-454a-90cb-c1814fae935c" providerId="ADAL" clId="{C3BD03CC-345D-4AD9-A0ED-1E7BFE4A8040}" dt="2025-02-11T12:17:09.966" v="1563" actId="403"/>
          <ac:spMkLst>
            <pc:docMk/>
            <pc:sldMk cId="1795082756" sldId="363"/>
            <ac:spMk id="3" creationId="{B5076C30-B9AA-94A5-A99E-4E7B90C5A6E6}"/>
          </ac:spMkLst>
        </pc:spChg>
        <pc:spChg chg="add mod">
          <ac:chgData name="Adrian Rico Alonso" userId="96a18081-c85f-454a-90cb-c1814fae935c" providerId="ADAL" clId="{C3BD03CC-345D-4AD9-A0ED-1E7BFE4A8040}" dt="2025-02-11T12:17:07.342" v="1562" actId="1076"/>
          <ac:spMkLst>
            <pc:docMk/>
            <pc:sldMk cId="1795082756" sldId="363"/>
            <ac:spMk id="5" creationId="{A8AABA10-E561-6B17-B58E-DC68908A64CF}"/>
          </ac:spMkLst>
        </pc:spChg>
        <pc:spChg chg="add mod">
          <ac:chgData name="Adrian Rico Alonso" userId="96a18081-c85f-454a-90cb-c1814fae935c" providerId="ADAL" clId="{C3BD03CC-345D-4AD9-A0ED-1E7BFE4A8040}" dt="2025-02-11T12:17:07.342" v="1562" actId="1076"/>
          <ac:spMkLst>
            <pc:docMk/>
            <pc:sldMk cId="1795082756" sldId="363"/>
            <ac:spMk id="7" creationId="{1E86D092-FDF0-69C8-BE57-3499EF44088D}"/>
          </ac:spMkLst>
        </pc:spChg>
        <pc:spChg chg="add mod">
          <ac:chgData name="Adrian Rico Alonso" userId="96a18081-c85f-454a-90cb-c1814fae935c" providerId="ADAL" clId="{C3BD03CC-345D-4AD9-A0ED-1E7BFE4A8040}" dt="2025-02-11T12:17:15.475" v="1564" actId="12"/>
          <ac:spMkLst>
            <pc:docMk/>
            <pc:sldMk cId="1795082756" sldId="363"/>
            <ac:spMk id="10" creationId="{F0B9932B-5B9E-F663-66D7-9A32A5A139CD}"/>
          </ac:spMkLst>
        </pc:spChg>
        <pc:spChg chg="mod">
          <ac:chgData name="Adrian Rico Alonso" userId="96a18081-c85f-454a-90cb-c1814fae935c" providerId="ADAL" clId="{C3BD03CC-345D-4AD9-A0ED-1E7BFE4A8040}" dt="2025-02-11T12:12:14.099" v="1551" actId="27636"/>
          <ac:spMkLst>
            <pc:docMk/>
            <pc:sldMk cId="1795082756" sldId="363"/>
            <ac:spMk id="19" creationId="{8005BBC3-C515-13B4-A7AA-AEEF91A71C5F}"/>
          </ac:spMkLst>
        </pc:spChg>
        <pc:graphicFrameChg chg="add mod">
          <ac:chgData name="Adrian Rico Alonso" userId="96a18081-c85f-454a-90cb-c1814fae935c" providerId="ADAL" clId="{C3BD03CC-345D-4AD9-A0ED-1E7BFE4A8040}" dt="2025-02-11T12:17:07.342" v="1562" actId="1076"/>
          <ac:graphicFrameMkLst>
            <pc:docMk/>
            <pc:sldMk cId="1795082756" sldId="363"/>
            <ac:graphicFrameMk id="4" creationId="{353AE0C5-98D3-A1B5-71C2-1847FF0AF8C2}"/>
          </ac:graphicFrameMkLst>
        </pc:graphicFrameChg>
        <pc:graphicFrameChg chg="add mod">
          <ac:chgData name="Adrian Rico Alonso" userId="96a18081-c85f-454a-90cb-c1814fae935c" providerId="ADAL" clId="{C3BD03CC-345D-4AD9-A0ED-1E7BFE4A8040}" dt="2025-02-11T12:17:07.342" v="1562" actId="1076"/>
          <ac:graphicFrameMkLst>
            <pc:docMk/>
            <pc:sldMk cId="1795082756" sldId="363"/>
            <ac:graphicFrameMk id="6" creationId="{C7AEB458-F697-6408-E495-8832B1529EBF}"/>
          </ac:graphicFrameMkLst>
        </pc:graphicFrameChg>
        <pc:picChg chg="add mod">
          <ac:chgData name="Adrian Rico Alonso" userId="96a18081-c85f-454a-90cb-c1814fae935c" providerId="ADAL" clId="{C3BD03CC-345D-4AD9-A0ED-1E7BFE4A8040}" dt="2025-02-11T12:17:07.342" v="1562" actId="1076"/>
          <ac:picMkLst>
            <pc:docMk/>
            <pc:sldMk cId="1795082756" sldId="363"/>
            <ac:picMk id="8" creationId="{7D154B91-3C83-E606-B4E4-7D297C2C9F95}"/>
          </ac:picMkLst>
        </pc:picChg>
        <pc:picChg chg="add mod">
          <ac:chgData name="Adrian Rico Alonso" userId="96a18081-c85f-454a-90cb-c1814fae935c" providerId="ADAL" clId="{C3BD03CC-345D-4AD9-A0ED-1E7BFE4A8040}" dt="2025-02-11T12:17:07.342" v="1562" actId="1076"/>
          <ac:picMkLst>
            <pc:docMk/>
            <pc:sldMk cId="1795082756" sldId="363"/>
            <ac:picMk id="9" creationId="{74CF6750-CA6C-CB88-E576-1787186722C6}"/>
          </ac:picMkLst>
        </pc:picChg>
      </pc:sldChg>
      <pc:sldChg chg="addSp delSp modSp add mod">
        <pc:chgData name="Adrian Rico Alonso" userId="96a18081-c85f-454a-90cb-c1814fae935c" providerId="ADAL" clId="{C3BD03CC-345D-4AD9-A0ED-1E7BFE4A8040}" dt="2025-02-11T12:19:57.623" v="1626" actId="1035"/>
        <pc:sldMkLst>
          <pc:docMk/>
          <pc:sldMk cId="960146343" sldId="364"/>
        </pc:sldMkLst>
        <pc:spChg chg="mod">
          <ac:chgData name="Adrian Rico Alonso" userId="96a18081-c85f-454a-90cb-c1814fae935c" providerId="ADAL" clId="{C3BD03CC-345D-4AD9-A0ED-1E7BFE4A8040}" dt="2025-02-11T12:18:04.344" v="1603" actId="20577"/>
          <ac:spMkLst>
            <pc:docMk/>
            <pc:sldMk cId="960146343" sldId="364"/>
            <ac:spMk id="14" creationId="{70DB76DF-38E0-F055-A1B3-9C0874FC19D0}"/>
          </ac:spMkLst>
        </pc:spChg>
        <pc:spChg chg="add mod">
          <ac:chgData name="Adrian Rico Alonso" userId="96a18081-c85f-454a-90cb-c1814fae935c" providerId="ADAL" clId="{C3BD03CC-345D-4AD9-A0ED-1E7BFE4A8040}" dt="2025-02-11T12:18:47.431" v="1607" actId="1076"/>
          <ac:spMkLst>
            <pc:docMk/>
            <pc:sldMk cId="960146343" sldId="364"/>
            <ac:spMk id="17" creationId="{6487D57D-161A-C7E8-86C4-023C3BA02B6D}"/>
          </ac:spMkLst>
        </pc:spChg>
        <pc:spChg chg="add mod">
          <ac:chgData name="Adrian Rico Alonso" userId="96a18081-c85f-454a-90cb-c1814fae935c" providerId="ADAL" clId="{C3BD03CC-345D-4AD9-A0ED-1E7BFE4A8040}" dt="2025-02-11T12:19:53.730" v="1625" actId="1035"/>
          <ac:spMkLst>
            <pc:docMk/>
            <pc:sldMk cId="960146343" sldId="364"/>
            <ac:spMk id="20" creationId="{360DE7C9-D1D6-A3F9-EA7C-00C96D50AC8E}"/>
          </ac:spMkLst>
        </pc:spChg>
        <pc:spChg chg="add mod">
          <ac:chgData name="Adrian Rico Alonso" userId="96a18081-c85f-454a-90cb-c1814fae935c" providerId="ADAL" clId="{C3BD03CC-345D-4AD9-A0ED-1E7BFE4A8040}" dt="2025-02-11T12:19:17.682" v="1614" actId="14100"/>
          <ac:spMkLst>
            <pc:docMk/>
            <pc:sldMk cId="960146343" sldId="364"/>
            <ac:spMk id="22" creationId="{A56BEFD4-4BA2-871F-A163-5A04548B5619}"/>
          </ac:spMkLst>
        </pc:spChg>
        <pc:spChg chg="add mod">
          <ac:chgData name="Adrian Rico Alonso" userId="96a18081-c85f-454a-90cb-c1814fae935c" providerId="ADAL" clId="{C3BD03CC-345D-4AD9-A0ED-1E7BFE4A8040}" dt="2025-02-11T12:19:57.623" v="1626" actId="1035"/>
          <ac:spMkLst>
            <pc:docMk/>
            <pc:sldMk cId="960146343" sldId="364"/>
            <ac:spMk id="23" creationId="{C0C5C1EB-7921-1210-AD06-FBA7995BC9AF}"/>
          </ac:spMkLst>
        </pc:spChg>
        <pc:graphicFrameChg chg="add mod">
          <ac:chgData name="Adrian Rico Alonso" userId="96a18081-c85f-454a-90cb-c1814fae935c" providerId="ADAL" clId="{C3BD03CC-345D-4AD9-A0ED-1E7BFE4A8040}" dt="2025-02-11T12:18:33.938" v="1605" actId="1076"/>
          <ac:graphicFrameMkLst>
            <pc:docMk/>
            <pc:sldMk cId="960146343" sldId="364"/>
            <ac:graphicFrameMk id="5" creationId="{3F5B04B1-C246-0D31-24C3-866A19D030FC}"/>
          </ac:graphicFrameMkLst>
        </pc:graphicFrameChg>
        <pc:graphicFrameChg chg="add mod modGraphic">
          <ac:chgData name="Adrian Rico Alonso" userId="96a18081-c85f-454a-90cb-c1814fae935c" providerId="ADAL" clId="{C3BD03CC-345D-4AD9-A0ED-1E7BFE4A8040}" dt="2025-02-11T12:19:41.626" v="1623" actId="14100"/>
          <ac:graphicFrameMkLst>
            <pc:docMk/>
            <pc:sldMk cId="960146343" sldId="364"/>
            <ac:graphicFrameMk id="7" creationId="{B6A823CD-4EB7-F7B4-A093-878798D6152A}"/>
          </ac:graphicFrameMkLst>
        </pc:graphicFrameChg>
        <pc:graphicFrameChg chg="add mod">
          <ac:chgData name="Adrian Rico Alonso" userId="96a18081-c85f-454a-90cb-c1814fae935c" providerId="ADAL" clId="{C3BD03CC-345D-4AD9-A0ED-1E7BFE4A8040}" dt="2025-02-11T12:19:49.797" v="1624" actId="1076"/>
          <ac:graphicFrameMkLst>
            <pc:docMk/>
            <pc:sldMk cId="960146343" sldId="364"/>
            <ac:graphicFrameMk id="19" creationId="{759954EF-2E5C-D099-0E53-67B1A67B06A5}"/>
          </ac:graphicFrameMkLst>
        </pc:graphicFrameChg>
        <pc:picChg chg="add mod">
          <ac:chgData name="Adrian Rico Alonso" userId="96a18081-c85f-454a-90cb-c1814fae935c" providerId="ADAL" clId="{C3BD03CC-345D-4AD9-A0ED-1E7BFE4A8040}" dt="2025-02-11T12:18:33.938" v="1605" actId="1076"/>
          <ac:picMkLst>
            <pc:docMk/>
            <pc:sldMk cId="960146343" sldId="364"/>
            <ac:picMk id="11" creationId="{AFE17F71-DEE4-03F1-B769-CFE7C45ECF68}"/>
          </ac:picMkLst>
        </pc:picChg>
        <pc:picChg chg="add mod">
          <ac:chgData name="Adrian Rico Alonso" userId="96a18081-c85f-454a-90cb-c1814fae935c" providerId="ADAL" clId="{C3BD03CC-345D-4AD9-A0ED-1E7BFE4A8040}" dt="2025-02-11T12:18:33.938" v="1605" actId="1076"/>
          <ac:picMkLst>
            <pc:docMk/>
            <pc:sldMk cId="960146343" sldId="364"/>
            <ac:picMk id="12" creationId="{1E3EF535-D3D8-C89B-AB5A-601C9C43DBDA}"/>
          </ac:picMkLst>
        </pc:picChg>
        <pc:picChg chg="add mod">
          <ac:chgData name="Adrian Rico Alonso" userId="96a18081-c85f-454a-90cb-c1814fae935c" providerId="ADAL" clId="{C3BD03CC-345D-4AD9-A0ED-1E7BFE4A8040}" dt="2025-02-11T12:18:55.608" v="1609" actId="1076"/>
          <ac:picMkLst>
            <pc:docMk/>
            <pc:sldMk cId="960146343" sldId="364"/>
            <ac:picMk id="21" creationId="{B2FA6C5B-C5B1-086F-1089-E7524BC7B54B}"/>
          </ac:picMkLst>
        </pc:picChg>
      </pc:sldChg>
      <pc:sldChg chg="modSp add mod ord">
        <pc:chgData name="Adrian Rico Alonso" userId="96a18081-c85f-454a-90cb-c1814fae935c" providerId="ADAL" clId="{C3BD03CC-345D-4AD9-A0ED-1E7BFE4A8040}" dt="2025-02-11T12:23:37.768" v="1711" actId="404"/>
        <pc:sldMkLst>
          <pc:docMk/>
          <pc:sldMk cId="2968934867" sldId="365"/>
        </pc:sldMkLst>
        <pc:spChg chg="mod">
          <ac:chgData name="Adrian Rico Alonso" userId="96a18081-c85f-454a-90cb-c1814fae935c" providerId="ADAL" clId="{C3BD03CC-345D-4AD9-A0ED-1E7BFE4A8040}" dt="2025-02-11T12:23:37.768" v="1711" actId="404"/>
          <ac:spMkLst>
            <pc:docMk/>
            <pc:sldMk cId="2968934867" sldId="365"/>
            <ac:spMk id="2" creationId="{4A5AE4A5-B3D4-6BC6-869A-494592BF43F3}"/>
          </ac:spMkLst>
        </pc:spChg>
        <pc:spChg chg="mod">
          <ac:chgData name="Adrian Rico Alonso" userId="96a18081-c85f-454a-90cb-c1814fae935c" providerId="ADAL" clId="{C3BD03CC-345D-4AD9-A0ED-1E7BFE4A8040}" dt="2025-02-11T12:23:32.765" v="1710" actId="404"/>
          <ac:spMkLst>
            <pc:docMk/>
            <pc:sldMk cId="2968934867" sldId="365"/>
            <ac:spMk id="3" creationId="{A95AF23D-A89B-FCAC-85D4-FE3027EDD359}"/>
          </ac:spMkLst>
        </pc:spChg>
      </pc:sldChg>
      <pc:sldChg chg="addSp delSp modSp add mod">
        <pc:chgData name="Adrian Rico Alonso" userId="96a18081-c85f-454a-90cb-c1814fae935c" providerId="ADAL" clId="{C3BD03CC-345D-4AD9-A0ED-1E7BFE4A8040}" dt="2025-02-11T12:51:35.657" v="1770" actId="207"/>
        <pc:sldMkLst>
          <pc:docMk/>
          <pc:sldMk cId="2961417589" sldId="366"/>
        </pc:sldMkLst>
        <pc:spChg chg="add mod">
          <ac:chgData name="Adrian Rico Alonso" userId="96a18081-c85f-454a-90cb-c1814fae935c" providerId="ADAL" clId="{C3BD03CC-345D-4AD9-A0ED-1E7BFE4A8040}" dt="2025-02-11T12:51:15.838" v="1766" actId="1076"/>
          <ac:spMkLst>
            <pc:docMk/>
            <pc:sldMk cId="2961417589" sldId="366"/>
            <ac:spMk id="2" creationId="{0C1CDE4D-547A-7A68-207B-168C6173EB74}"/>
          </ac:spMkLst>
        </pc:spChg>
        <pc:spChg chg="add mod">
          <ac:chgData name="Adrian Rico Alonso" userId="96a18081-c85f-454a-90cb-c1814fae935c" providerId="ADAL" clId="{C3BD03CC-345D-4AD9-A0ED-1E7BFE4A8040}" dt="2025-02-11T12:51:35.657" v="1770" actId="207"/>
          <ac:spMkLst>
            <pc:docMk/>
            <pc:sldMk cId="2961417589" sldId="366"/>
            <ac:spMk id="11" creationId="{0832B9A5-765E-9001-DEBA-2AFD4966583D}"/>
          </ac:spMkLst>
        </pc:spChg>
        <pc:spChg chg="mod">
          <ac:chgData name="Adrian Rico Alonso" userId="96a18081-c85f-454a-90cb-c1814fae935c" providerId="ADAL" clId="{C3BD03CC-345D-4AD9-A0ED-1E7BFE4A8040}" dt="2025-02-11T12:50:21.680" v="1751" actId="14100"/>
          <ac:spMkLst>
            <pc:docMk/>
            <pc:sldMk cId="2961417589" sldId="366"/>
            <ac:spMk id="19" creationId="{4BB6477E-FD71-1F0B-6D41-CC85F7CDCAAF}"/>
          </ac:spMkLst>
        </pc:spChg>
      </pc:sldChg>
      <pc:sldChg chg="addSp delSp modSp add mod">
        <pc:chgData name="Adrian Rico Alonso" userId="96a18081-c85f-454a-90cb-c1814fae935c" providerId="ADAL" clId="{C3BD03CC-345D-4AD9-A0ED-1E7BFE4A8040}" dt="2025-02-11T12:54:51.606" v="1823" actId="20577"/>
        <pc:sldMkLst>
          <pc:docMk/>
          <pc:sldMk cId="2759570747" sldId="367"/>
        </pc:sldMkLst>
        <pc:spChg chg="add mod">
          <ac:chgData name="Adrian Rico Alonso" userId="96a18081-c85f-454a-90cb-c1814fae935c" providerId="ADAL" clId="{C3BD03CC-345D-4AD9-A0ED-1E7BFE4A8040}" dt="2025-02-11T12:53:59.111" v="1814" actId="208"/>
          <ac:spMkLst>
            <pc:docMk/>
            <pc:sldMk cId="2759570747" sldId="367"/>
            <ac:spMk id="4" creationId="{E5AE51D4-69F1-C66C-1545-BA68792D6FFA}"/>
          </ac:spMkLst>
        </pc:spChg>
        <pc:spChg chg="add mod">
          <ac:chgData name="Adrian Rico Alonso" userId="96a18081-c85f-454a-90cb-c1814fae935c" providerId="ADAL" clId="{C3BD03CC-345D-4AD9-A0ED-1E7BFE4A8040}" dt="2025-02-11T12:54:02.061" v="1815" actId="208"/>
          <ac:spMkLst>
            <pc:docMk/>
            <pc:sldMk cId="2759570747" sldId="367"/>
            <ac:spMk id="8" creationId="{BC6959DB-FF31-9BDC-F464-DCE1257BA937}"/>
          </ac:spMkLst>
        </pc:spChg>
        <pc:spChg chg="add mod">
          <ac:chgData name="Adrian Rico Alonso" userId="96a18081-c85f-454a-90cb-c1814fae935c" providerId="ADAL" clId="{C3BD03CC-345D-4AD9-A0ED-1E7BFE4A8040}" dt="2025-02-11T12:53:42.809" v="1778" actId="1076"/>
          <ac:spMkLst>
            <pc:docMk/>
            <pc:sldMk cId="2759570747" sldId="367"/>
            <ac:spMk id="9" creationId="{2C6B7ADB-003B-B70D-E093-DE6544BC620A}"/>
          </ac:spMkLst>
        </pc:spChg>
        <pc:spChg chg="mod">
          <ac:chgData name="Adrian Rico Alonso" userId="96a18081-c85f-454a-90cb-c1814fae935c" providerId="ADAL" clId="{C3BD03CC-345D-4AD9-A0ED-1E7BFE4A8040}" dt="2025-02-11T12:54:51.606" v="1823" actId="20577"/>
          <ac:spMkLst>
            <pc:docMk/>
            <pc:sldMk cId="2759570747" sldId="367"/>
            <ac:spMk id="14" creationId="{B996C18B-1ED0-80E7-4B9E-16371A48EF08}"/>
          </ac:spMkLst>
        </pc:spChg>
        <pc:graphicFrameChg chg="add mod">
          <ac:chgData name="Adrian Rico Alonso" userId="96a18081-c85f-454a-90cb-c1814fae935c" providerId="ADAL" clId="{C3BD03CC-345D-4AD9-A0ED-1E7BFE4A8040}" dt="2025-02-11T12:53:42.809" v="1778" actId="1076"/>
          <ac:graphicFrameMkLst>
            <pc:docMk/>
            <pc:sldMk cId="2759570747" sldId="367"/>
            <ac:graphicFrameMk id="2" creationId="{945C1AC7-265A-52C2-E3BB-2978117EFBF9}"/>
          </ac:graphicFrameMkLst>
        </pc:graphicFrameChg>
        <pc:graphicFrameChg chg="add mod">
          <ac:chgData name="Adrian Rico Alonso" userId="96a18081-c85f-454a-90cb-c1814fae935c" providerId="ADAL" clId="{C3BD03CC-345D-4AD9-A0ED-1E7BFE4A8040}" dt="2025-02-11T12:53:42.809" v="1778" actId="1076"/>
          <ac:graphicFrameMkLst>
            <pc:docMk/>
            <pc:sldMk cId="2759570747" sldId="367"/>
            <ac:graphicFrameMk id="3" creationId="{FAE4B496-28D1-40F1-62BB-7E62523099A0}"/>
          </ac:graphicFrameMkLst>
        </pc:graphicFrameChg>
        <pc:picChg chg="add mod">
          <ac:chgData name="Adrian Rico Alonso" userId="96a18081-c85f-454a-90cb-c1814fae935c" providerId="ADAL" clId="{C3BD03CC-345D-4AD9-A0ED-1E7BFE4A8040}" dt="2025-02-11T12:53:42.809" v="1778" actId="1076"/>
          <ac:picMkLst>
            <pc:docMk/>
            <pc:sldMk cId="2759570747" sldId="367"/>
            <ac:picMk id="6" creationId="{47C8A9D7-42D6-08F4-0627-C14BB7A515DB}"/>
          </ac:picMkLst>
        </pc:picChg>
        <pc:picChg chg="add mod">
          <ac:chgData name="Adrian Rico Alonso" userId="96a18081-c85f-454a-90cb-c1814fae935c" providerId="ADAL" clId="{C3BD03CC-345D-4AD9-A0ED-1E7BFE4A8040}" dt="2025-02-11T12:53:42.809" v="1778" actId="1076"/>
          <ac:picMkLst>
            <pc:docMk/>
            <pc:sldMk cId="2759570747" sldId="367"/>
            <ac:picMk id="10" creationId="{015B342A-12DC-8DB1-F3DC-99AD486D01EF}"/>
          </ac:picMkLst>
        </pc:picChg>
      </pc:sldChg>
      <pc:sldChg chg="add del">
        <pc:chgData name="Adrian Rico Alonso" userId="96a18081-c85f-454a-90cb-c1814fae935c" providerId="ADAL" clId="{C3BD03CC-345D-4AD9-A0ED-1E7BFE4A8040}" dt="2025-02-11T12:51:57.414" v="1776" actId="47"/>
        <pc:sldMkLst>
          <pc:docMk/>
          <pc:sldMk cId="2657218533" sldId="368"/>
        </pc:sldMkLst>
      </pc:sldChg>
      <pc:sldChg chg="addSp modSp add mod">
        <pc:chgData name="Adrian Rico Alonso" userId="96a18081-c85f-454a-90cb-c1814fae935c" providerId="ADAL" clId="{C3BD03CC-345D-4AD9-A0ED-1E7BFE4A8040}" dt="2025-02-11T12:58:48.298" v="1898"/>
        <pc:sldMkLst>
          <pc:docMk/>
          <pc:sldMk cId="1503982589" sldId="369"/>
        </pc:sldMkLst>
        <pc:spChg chg="add mod">
          <ac:chgData name="Adrian Rico Alonso" userId="96a18081-c85f-454a-90cb-c1814fae935c" providerId="ADAL" clId="{C3BD03CC-345D-4AD9-A0ED-1E7BFE4A8040}" dt="2025-02-11T12:55:23.214" v="1830" actId="208"/>
          <ac:spMkLst>
            <pc:docMk/>
            <pc:sldMk cId="1503982589" sldId="369"/>
            <ac:spMk id="6" creationId="{2314F77B-DAC8-6A08-F830-0B1D1DDCD6E1}"/>
          </ac:spMkLst>
        </pc:spChg>
        <pc:spChg chg="add mod">
          <ac:chgData name="Adrian Rico Alonso" userId="96a18081-c85f-454a-90cb-c1814fae935c" providerId="ADAL" clId="{C3BD03CC-345D-4AD9-A0ED-1E7BFE4A8040}" dt="2025-02-11T12:55:38.967" v="1834" actId="14100"/>
          <ac:spMkLst>
            <pc:docMk/>
            <pc:sldMk cId="1503982589" sldId="369"/>
            <ac:spMk id="7" creationId="{71099624-ED6B-B306-5BE6-2F03A735D66A}"/>
          </ac:spMkLst>
        </pc:spChg>
        <pc:spChg chg="add mod">
          <ac:chgData name="Adrian Rico Alonso" userId="96a18081-c85f-454a-90cb-c1814fae935c" providerId="ADAL" clId="{C3BD03CC-345D-4AD9-A0ED-1E7BFE4A8040}" dt="2025-02-11T12:55:49.090" v="1836" actId="1076"/>
          <ac:spMkLst>
            <pc:docMk/>
            <pc:sldMk cId="1503982589" sldId="369"/>
            <ac:spMk id="8" creationId="{8D94398B-8795-7566-49CF-4780CBA26E5E}"/>
          </ac:spMkLst>
        </pc:spChg>
        <pc:spChg chg="mod">
          <ac:chgData name="Adrian Rico Alonso" userId="96a18081-c85f-454a-90cb-c1814fae935c" providerId="ADAL" clId="{C3BD03CC-345D-4AD9-A0ED-1E7BFE4A8040}" dt="2025-02-11T12:58:48.298" v="1898"/>
          <ac:spMkLst>
            <pc:docMk/>
            <pc:sldMk cId="1503982589" sldId="369"/>
            <ac:spMk id="14" creationId="{22824860-81B0-86FB-7BAA-3DF3FF6EE9E1}"/>
          </ac:spMkLst>
        </pc:spChg>
        <pc:graphicFrameChg chg="add mod">
          <ac:chgData name="Adrian Rico Alonso" userId="96a18081-c85f-454a-90cb-c1814fae935c" providerId="ADAL" clId="{C3BD03CC-345D-4AD9-A0ED-1E7BFE4A8040}" dt="2025-02-11T12:55:11.666" v="1827" actId="1076"/>
          <ac:graphicFrameMkLst>
            <pc:docMk/>
            <pc:sldMk cId="1503982589" sldId="369"/>
            <ac:graphicFrameMk id="2" creationId="{13558BDA-E6A7-A670-6334-82C3C9ABD0B3}"/>
          </ac:graphicFrameMkLst>
        </pc:graphicFrameChg>
        <pc:graphicFrameChg chg="add mod">
          <ac:chgData name="Adrian Rico Alonso" userId="96a18081-c85f-454a-90cb-c1814fae935c" providerId="ADAL" clId="{C3BD03CC-345D-4AD9-A0ED-1E7BFE4A8040}" dt="2025-02-11T12:55:11.666" v="1827" actId="1076"/>
          <ac:graphicFrameMkLst>
            <pc:docMk/>
            <pc:sldMk cId="1503982589" sldId="369"/>
            <ac:graphicFrameMk id="3" creationId="{8F38AB88-A230-9C09-45F4-F53B37D54C7A}"/>
          </ac:graphicFrameMkLst>
        </pc:graphicFrameChg>
        <pc:picChg chg="add mod">
          <ac:chgData name="Adrian Rico Alonso" userId="96a18081-c85f-454a-90cb-c1814fae935c" providerId="ADAL" clId="{C3BD03CC-345D-4AD9-A0ED-1E7BFE4A8040}" dt="2025-02-11T12:55:11.666" v="1827" actId="1076"/>
          <ac:picMkLst>
            <pc:docMk/>
            <pc:sldMk cId="1503982589" sldId="369"/>
            <ac:picMk id="4" creationId="{56DE46A5-4E28-BE52-EB20-C922B2E4A291}"/>
          </ac:picMkLst>
        </pc:picChg>
        <pc:picChg chg="add mod">
          <ac:chgData name="Adrian Rico Alonso" userId="96a18081-c85f-454a-90cb-c1814fae935c" providerId="ADAL" clId="{C3BD03CC-345D-4AD9-A0ED-1E7BFE4A8040}" dt="2025-02-11T12:55:11.666" v="1827" actId="1076"/>
          <ac:picMkLst>
            <pc:docMk/>
            <pc:sldMk cId="1503982589" sldId="369"/>
            <ac:picMk id="5" creationId="{D76C5577-063B-51A8-AFE2-18FB9FAED9DC}"/>
          </ac:picMkLst>
        </pc:picChg>
      </pc:sldChg>
      <pc:sldChg chg="addSp delSp modSp add mod">
        <pc:chgData name="Adrian Rico Alonso" userId="96a18081-c85f-454a-90cb-c1814fae935c" providerId="ADAL" clId="{C3BD03CC-345D-4AD9-A0ED-1E7BFE4A8040}" dt="2025-02-11T12:57:52.748" v="1887" actId="12"/>
        <pc:sldMkLst>
          <pc:docMk/>
          <pc:sldMk cId="3146022963" sldId="370"/>
        </pc:sldMkLst>
        <pc:spChg chg="add mod">
          <ac:chgData name="Adrian Rico Alonso" userId="96a18081-c85f-454a-90cb-c1814fae935c" providerId="ADAL" clId="{C3BD03CC-345D-4AD9-A0ED-1E7BFE4A8040}" dt="2025-02-11T12:57:52.748" v="1887" actId="12"/>
          <ac:spMkLst>
            <pc:docMk/>
            <pc:sldMk cId="3146022963" sldId="370"/>
            <ac:spMk id="3" creationId="{51DD6B4D-BE4F-7164-68F1-D3DB8A04E304}"/>
          </ac:spMkLst>
        </pc:spChg>
        <pc:spChg chg="mod">
          <ac:chgData name="Adrian Rico Alonso" userId="96a18081-c85f-454a-90cb-c1814fae935c" providerId="ADAL" clId="{C3BD03CC-345D-4AD9-A0ED-1E7BFE4A8040}" dt="2025-02-11T12:57:08.611" v="1875" actId="20577"/>
          <ac:spMkLst>
            <pc:docMk/>
            <pc:sldMk cId="3146022963" sldId="370"/>
            <ac:spMk id="19" creationId="{582A4E13-D6AA-C507-216F-66444D3C992C}"/>
          </ac:spMkLst>
        </pc:spChg>
      </pc:sldChg>
      <pc:sldChg chg="addSp delSp modSp add mod">
        <pc:chgData name="Adrian Rico Alonso" userId="96a18081-c85f-454a-90cb-c1814fae935c" providerId="ADAL" clId="{C3BD03CC-345D-4AD9-A0ED-1E7BFE4A8040}" dt="2025-02-11T13:03:38.969" v="2074" actId="20577"/>
        <pc:sldMkLst>
          <pc:docMk/>
          <pc:sldMk cId="844984886" sldId="371"/>
        </pc:sldMkLst>
        <pc:spChg chg="add del mod">
          <ac:chgData name="Adrian Rico Alonso" userId="96a18081-c85f-454a-90cb-c1814fae935c" providerId="ADAL" clId="{C3BD03CC-345D-4AD9-A0ED-1E7BFE4A8040}" dt="2025-02-11T13:03:34.825" v="2066" actId="478"/>
          <ac:spMkLst>
            <pc:docMk/>
            <pc:sldMk cId="844984886" sldId="371"/>
            <ac:spMk id="11" creationId="{8650447D-A34B-D332-BFEE-A7148EB0693F}"/>
          </ac:spMkLst>
        </pc:spChg>
        <pc:spChg chg="add del mod">
          <ac:chgData name="Adrian Rico Alonso" userId="96a18081-c85f-454a-90cb-c1814fae935c" providerId="ADAL" clId="{C3BD03CC-345D-4AD9-A0ED-1E7BFE4A8040}" dt="2025-02-11T13:03:33.183" v="2064" actId="478"/>
          <ac:spMkLst>
            <pc:docMk/>
            <pc:sldMk cId="844984886" sldId="371"/>
            <ac:spMk id="12" creationId="{5F37ED4A-6DEC-2243-94BA-838DA61D57BF}"/>
          </ac:spMkLst>
        </pc:spChg>
        <pc:spChg chg="mod">
          <ac:chgData name="Adrian Rico Alonso" userId="96a18081-c85f-454a-90cb-c1814fae935c" providerId="ADAL" clId="{C3BD03CC-345D-4AD9-A0ED-1E7BFE4A8040}" dt="2025-02-11T13:03:38.969" v="2074" actId="20577"/>
          <ac:spMkLst>
            <pc:docMk/>
            <pc:sldMk cId="844984886" sldId="371"/>
            <ac:spMk id="14" creationId="{75834292-52C1-D7C4-5417-FDAF58641F2D}"/>
          </ac:spMkLst>
        </pc:spChg>
        <pc:graphicFrameChg chg="add del mod">
          <ac:chgData name="Adrian Rico Alonso" userId="96a18081-c85f-454a-90cb-c1814fae935c" providerId="ADAL" clId="{C3BD03CC-345D-4AD9-A0ED-1E7BFE4A8040}" dt="2025-02-11T13:03:33.183" v="2064" actId="478"/>
          <ac:graphicFrameMkLst>
            <pc:docMk/>
            <pc:sldMk cId="844984886" sldId="371"/>
            <ac:graphicFrameMk id="9" creationId="{0F725321-98D6-F71C-5A71-64BF6BC672B3}"/>
          </ac:graphicFrameMkLst>
        </pc:graphicFrameChg>
        <pc:graphicFrameChg chg="add del mod modGraphic">
          <ac:chgData name="Adrian Rico Alonso" userId="96a18081-c85f-454a-90cb-c1814fae935c" providerId="ADAL" clId="{C3BD03CC-345D-4AD9-A0ED-1E7BFE4A8040}" dt="2025-02-11T13:03:34.825" v="2066" actId="478"/>
          <ac:graphicFrameMkLst>
            <pc:docMk/>
            <pc:sldMk cId="844984886" sldId="371"/>
            <ac:graphicFrameMk id="10" creationId="{F1A76762-FA47-4CC5-24C8-F114A61AE83F}"/>
          </ac:graphicFrameMkLst>
        </pc:graphicFrameChg>
        <pc:picChg chg="add del mod">
          <ac:chgData name="Adrian Rico Alonso" userId="96a18081-c85f-454a-90cb-c1814fae935c" providerId="ADAL" clId="{C3BD03CC-345D-4AD9-A0ED-1E7BFE4A8040}" dt="2025-02-11T13:03:34.825" v="2066" actId="478"/>
          <ac:picMkLst>
            <pc:docMk/>
            <pc:sldMk cId="844984886" sldId="371"/>
            <ac:picMk id="13" creationId="{D3C9E1C9-C0BA-8DB2-DCB1-E56A2C3252ED}"/>
          </ac:picMkLst>
        </pc:picChg>
        <pc:picChg chg="add del mod">
          <ac:chgData name="Adrian Rico Alonso" userId="96a18081-c85f-454a-90cb-c1814fae935c" providerId="ADAL" clId="{C3BD03CC-345D-4AD9-A0ED-1E7BFE4A8040}" dt="2025-02-11T13:03:33.949" v="2065" actId="478"/>
          <ac:picMkLst>
            <pc:docMk/>
            <pc:sldMk cId="844984886" sldId="371"/>
            <ac:picMk id="15" creationId="{FB813A3E-6D86-579A-2DB4-52BB22BF43B6}"/>
          </ac:picMkLst>
        </pc:picChg>
      </pc:sldChg>
      <pc:sldChg chg="add del">
        <pc:chgData name="Adrian Rico Alonso" userId="96a18081-c85f-454a-90cb-c1814fae935c" providerId="ADAL" clId="{C3BD03CC-345D-4AD9-A0ED-1E7BFE4A8040}" dt="2025-02-11T12:58:20.469" v="1894" actId="47"/>
        <pc:sldMkLst>
          <pc:docMk/>
          <pc:sldMk cId="3601289576" sldId="372"/>
        </pc:sldMkLst>
      </pc:sldChg>
      <pc:sldChg chg="add del">
        <pc:chgData name="Adrian Rico Alonso" userId="96a18081-c85f-454a-90cb-c1814fae935c" providerId="ADAL" clId="{C3BD03CC-345D-4AD9-A0ED-1E7BFE4A8040}" dt="2025-02-11T14:22:15.826" v="2077" actId="47"/>
        <pc:sldMkLst>
          <pc:docMk/>
          <pc:sldMk cId="3686007841" sldId="372"/>
        </pc:sldMkLst>
      </pc:sldChg>
      <pc:sldChg chg="add">
        <pc:chgData name="Adrian Rico Alonso" userId="96a18081-c85f-454a-90cb-c1814fae935c" providerId="ADAL" clId="{C3BD03CC-345D-4AD9-A0ED-1E7BFE4A8040}" dt="2025-02-11T13:03:43.533" v="2075"/>
        <pc:sldMkLst>
          <pc:docMk/>
          <pc:sldMk cId="2669156206" sldId="373"/>
        </pc:sldMkLst>
      </pc:sldChg>
      <pc:sldChg chg="addSp delSp modSp add mod">
        <pc:chgData name="Adrian Rico Alonso" userId="96a18081-c85f-454a-90cb-c1814fae935c" providerId="ADAL" clId="{C3BD03CC-345D-4AD9-A0ED-1E7BFE4A8040}" dt="2025-02-11T14:25:46.438" v="2183" actId="207"/>
        <pc:sldMkLst>
          <pc:docMk/>
          <pc:sldMk cId="2219268011" sldId="374"/>
        </pc:sldMkLst>
        <pc:spChg chg="add mod">
          <ac:chgData name="Adrian Rico Alonso" userId="96a18081-c85f-454a-90cb-c1814fae935c" providerId="ADAL" clId="{C3BD03CC-345D-4AD9-A0ED-1E7BFE4A8040}" dt="2025-02-11T14:25:46.438" v="2183" actId="207"/>
          <ac:spMkLst>
            <pc:docMk/>
            <pc:sldMk cId="2219268011" sldId="374"/>
            <ac:spMk id="2" creationId="{57648328-51BB-EF92-82A7-3F5FF77EE0B2}"/>
          </ac:spMkLst>
        </pc:spChg>
        <pc:spChg chg="add mod">
          <ac:chgData name="Adrian Rico Alonso" userId="96a18081-c85f-454a-90cb-c1814fae935c" providerId="ADAL" clId="{C3BD03CC-345D-4AD9-A0ED-1E7BFE4A8040}" dt="2025-02-11T14:23:43.434" v="2109" actId="1076"/>
          <ac:spMkLst>
            <pc:docMk/>
            <pc:sldMk cId="2219268011" sldId="374"/>
            <ac:spMk id="5" creationId="{6390C985-4E7D-FC0A-00EE-939159AA0738}"/>
          </ac:spMkLst>
        </pc:spChg>
        <pc:spChg chg="mod">
          <ac:chgData name="Adrian Rico Alonso" userId="96a18081-c85f-454a-90cb-c1814fae935c" providerId="ADAL" clId="{C3BD03CC-345D-4AD9-A0ED-1E7BFE4A8040}" dt="2025-02-11T14:22:47.412" v="2095" actId="20577"/>
          <ac:spMkLst>
            <pc:docMk/>
            <pc:sldMk cId="2219268011" sldId="374"/>
            <ac:spMk id="19" creationId="{B5F073BD-7CF9-E8E8-B7F0-0F4BAB3A156F}"/>
          </ac:spMkLst>
        </pc:spChg>
        <pc:graphicFrameChg chg="add mod">
          <ac:chgData name="Adrian Rico Alonso" userId="96a18081-c85f-454a-90cb-c1814fae935c" providerId="ADAL" clId="{C3BD03CC-345D-4AD9-A0ED-1E7BFE4A8040}" dt="2025-02-11T14:23:47.315" v="2110" actId="1076"/>
          <ac:graphicFrameMkLst>
            <pc:docMk/>
            <pc:sldMk cId="2219268011" sldId="374"/>
            <ac:graphicFrameMk id="4" creationId="{2B9860AA-2909-E551-9F70-D8F358EAC40B}"/>
          </ac:graphicFrameMkLst>
        </pc:graphicFrameChg>
      </pc:sldChg>
      <pc:sldChg chg="addSp delSp modSp add mod">
        <pc:chgData name="Adrian Rico Alonso" userId="96a18081-c85f-454a-90cb-c1814fae935c" providerId="ADAL" clId="{C3BD03CC-345D-4AD9-A0ED-1E7BFE4A8040}" dt="2025-02-11T14:25:16.476" v="2182" actId="208"/>
        <pc:sldMkLst>
          <pc:docMk/>
          <pc:sldMk cId="4040207194" sldId="375"/>
        </pc:sldMkLst>
        <pc:spChg chg="add mod">
          <ac:chgData name="Adrian Rico Alonso" userId="96a18081-c85f-454a-90cb-c1814fae935c" providerId="ADAL" clId="{C3BD03CC-345D-4AD9-A0ED-1E7BFE4A8040}" dt="2025-02-11T14:25:16.476" v="2182" actId="208"/>
          <ac:spMkLst>
            <pc:docMk/>
            <pc:sldMk cId="4040207194" sldId="375"/>
            <ac:spMk id="4" creationId="{B12706E9-F5E5-BA38-C88B-7184F65604EE}"/>
          </ac:spMkLst>
        </pc:spChg>
        <pc:spChg chg="add mod">
          <ac:chgData name="Adrian Rico Alonso" userId="96a18081-c85f-454a-90cb-c1814fae935c" providerId="ADAL" clId="{C3BD03CC-345D-4AD9-A0ED-1E7BFE4A8040}" dt="2025-02-11T14:25:11.260" v="2181" actId="208"/>
          <ac:spMkLst>
            <pc:docMk/>
            <pc:sldMk cId="4040207194" sldId="375"/>
            <ac:spMk id="5" creationId="{73585F8E-3E5C-3B2C-66E1-AB901060DE60}"/>
          </ac:spMkLst>
        </pc:spChg>
        <pc:spChg chg="add mod">
          <ac:chgData name="Adrian Rico Alonso" userId="96a18081-c85f-454a-90cb-c1814fae935c" providerId="ADAL" clId="{C3BD03CC-345D-4AD9-A0ED-1E7BFE4A8040}" dt="2025-02-11T14:24:58.839" v="2180" actId="1076"/>
          <ac:spMkLst>
            <pc:docMk/>
            <pc:sldMk cId="4040207194" sldId="375"/>
            <ac:spMk id="6" creationId="{5E1DF1B4-6486-FD4A-837B-42C25A17C941}"/>
          </ac:spMkLst>
        </pc:spChg>
        <pc:spChg chg="mod">
          <ac:chgData name="Adrian Rico Alonso" userId="96a18081-c85f-454a-90cb-c1814fae935c" providerId="ADAL" clId="{C3BD03CC-345D-4AD9-A0ED-1E7BFE4A8040}" dt="2025-02-11T14:24:42.730" v="2176" actId="20577"/>
          <ac:spMkLst>
            <pc:docMk/>
            <pc:sldMk cId="4040207194" sldId="375"/>
            <ac:spMk id="14" creationId="{4007B50A-EDC9-3270-C281-944602E0A522}"/>
          </ac:spMkLst>
        </pc:spChg>
        <pc:graphicFrameChg chg="add mod">
          <ac:chgData name="Adrian Rico Alonso" userId="96a18081-c85f-454a-90cb-c1814fae935c" providerId="ADAL" clId="{C3BD03CC-345D-4AD9-A0ED-1E7BFE4A8040}" dt="2025-02-11T14:24:58.839" v="2180" actId="1076"/>
          <ac:graphicFrameMkLst>
            <pc:docMk/>
            <pc:sldMk cId="4040207194" sldId="375"/>
            <ac:graphicFrameMk id="2" creationId="{097ADBE7-AD3E-F29D-A021-EA08B6140079}"/>
          </ac:graphicFrameMkLst>
        </pc:graphicFrameChg>
        <pc:graphicFrameChg chg="add mod">
          <ac:chgData name="Adrian Rico Alonso" userId="96a18081-c85f-454a-90cb-c1814fae935c" providerId="ADAL" clId="{C3BD03CC-345D-4AD9-A0ED-1E7BFE4A8040}" dt="2025-02-11T14:24:58.839" v="2180" actId="1076"/>
          <ac:graphicFrameMkLst>
            <pc:docMk/>
            <pc:sldMk cId="4040207194" sldId="375"/>
            <ac:graphicFrameMk id="3" creationId="{448566FB-8144-F485-B5E4-E647007BD4A4}"/>
          </ac:graphicFrameMkLst>
        </pc:graphicFrameChg>
        <pc:picChg chg="add mod">
          <ac:chgData name="Adrian Rico Alonso" userId="96a18081-c85f-454a-90cb-c1814fae935c" providerId="ADAL" clId="{C3BD03CC-345D-4AD9-A0ED-1E7BFE4A8040}" dt="2025-02-11T14:24:58.839" v="2180" actId="1076"/>
          <ac:picMkLst>
            <pc:docMk/>
            <pc:sldMk cId="4040207194" sldId="375"/>
            <ac:picMk id="7" creationId="{8F426AB3-2504-F670-8AEB-22DA25B7A121}"/>
          </ac:picMkLst>
        </pc:picChg>
        <pc:picChg chg="add mod">
          <ac:chgData name="Adrian Rico Alonso" userId="96a18081-c85f-454a-90cb-c1814fae935c" providerId="ADAL" clId="{C3BD03CC-345D-4AD9-A0ED-1E7BFE4A8040}" dt="2025-02-11T14:24:58.839" v="2180" actId="1076"/>
          <ac:picMkLst>
            <pc:docMk/>
            <pc:sldMk cId="4040207194" sldId="375"/>
            <ac:picMk id="8" creationId="{1D897F75-2D0E-DF70-F0AF-F08F1961172C}"/>
          </ac:picMkLst>
        </pc:picChg>
      </pc:sldChg>
      <pc:sldChg chg="addSp delSp modSp add mod">
        <pc:chgData name="Adrian Rico Alonso" userId="96a18081-c85f-454a-90cb-c1814fae935c" providerId="ADAL" clId="{C3BD03CC-345D-4AD9-A0ED-1E7BFE4A8040}" dt="2025-02-11T14:31:42.940" v="2268"/>
        <pc:sldMkLst>
          <pc:docMk/>
          <pc:sldMk cId="1783388683" sldId="376"/>
        </pc:sldMkLst>
        <pc:spChg chg="mod">
          <ac:chgData name="Adrian Rico Alonso" userId="96a18081-c85f-454a-90cb-c1814fae935c" providerId="ADAL" clId="{C3BD03CC-345D-4AD9-A0ED-1E7BFE4A8040}" dt="2025-02-11T14:31:24.474" v="2258" actId="1076"/>
          <ac:spMkLst>
            <pc:docMk/>
            <pc:sldMk cId="1783388683" sldId="376"/>
            <ac:spMk id="6" creationId="{9428D991-23F6-6E9E-B62B-0B65DDEF504D}"/>
          </ac:spMkLst>
        </pc:spChg>
        <pc:spChg chg="add mod">
          <ac:chgData name="Adrian Rico Alonso" userId="96a18081-c85f-454a-90cb-c1814fae935c" providerId="ADAL" clId="{C3BD03CC-345D-4AD9-A0ED-1E7BFE4A8040}" dt="2025-02-11T14:31:29.226" v="2265" actId="1035"/>
          <ac:spMkLst>
            <pc:docMk/>
            <pc:sldMk cId="1783388683" sldId="376"/>
            <ac:spMk id="11" creationId="{0BC2D7C3-2BF2-E97D-C312-2978B16534F3}"/>
          </ac:spMkLst>
        </pc:spChg>
        <pc:spChg chg="add mod">
          <ac:chgData name="Adrian Rico Alonso" userId="96a18081-c85f-454a-90cb-c1814fae935c" providerId="ADAL" clId="{C3BD03CC-345D-4AD9-A0ED-1E7BFE4A8040}" dt="2025-02-11T14:31:32.350" v="2267" actId="1035"/>
          <ac:spMkLst>
            <pc:docMk/>
            <pc:sldMk cId="1783388683" sldId="376"/>
            <ac:spMk id="12" creationId="{EA65EBC1-7FE9-3A36-8EB7-B008A20A8D95}"/>
          </ac:spMkLst>
        </pc:spChg>
      </pc:sldChg>
      <pc:sldChg chg="addSp delSp modSp add mod">
        <pc:chgData name="Adrian Rico Alonso" userId="96a18081-c85f-454a-90cb-c1814fae935c" providerId="ADAL" clId="{C3BD03CC-345D-4AD9-A0ED-1E7BFE4A8040}" dt="2025-02-11T14:33:13.313" v="2292"/>
        <pc:sldMkLst>
          <pc:docMk/>
          <pc:sldMk cId="1717961970" sldId="377"/>
        </pc:sldMkLst>
        <pc:spChg chg="add mod">
          <ac:chgData name="Adrian Rico Alonso" userId="96a18081-c85f-454a-90cb-c1814fae935c" providerId="ADAL" clId="{C3BD03CC-345D-4AD9-A0ED-1E7BFE4A8040}" dt="2025-02-11T14:33:13.313" v="2292"/>
          <ac:spMkLst>
            <pc:docMk/>
            <pc:sldMk cId="1717961970" sldId="377"/>
            <ac:spMk id="2" creationId="{A4D7DD1E-BEB3-E5B3-95ED-DD0D9EAA7BB3}"/>
          </ac:spMkLst>
        </pc:spChg>
        <pc:spChg chg="mod">
          <ac:chgData name="Adrian Rico Alonso" userId="96a18081-c85f-454a-90cb-c1814fae935c" providerId="ADAL" clId="{C3BD03CC-345D-4AD9-A0ED-1E7BFE4A8040}" dt="2025-02-11T14:32:29.066" v="2279" actId="1076"/>
          <ac:spMkLst>
            <pc:docMk/>
            <pc:sldMk cId="1717961970" sldId="377"/>
            <ac:spMk id="6" creationId="{A5964D84-4765-6A0E-365E-10AC07B9F024}"/>
          </ac:spMkLst>
        </pc:spChg>
        <pc:spChg chg="mod">
          <ac:chgData name="Adrian Rico Alonso" userId="96a18081-c85f-454a-90cb-c1814fae935c" providerId="ADAL" clId="{C3BD03CC-345D-4AD9-A0ED-1E7BFE4A8040}" dt="2025-02-11T14:32:48.079" v="2285" actId="404"/>
          <ac:spMkLst>
            <pc:docMk/>
            <pc:sldMk cId="1717961970" sldId="377"/>
            <ac:spMk id="11" creationId="{80B70029-50F5-F6CF-1B81-6623505D0775}"/>
          </ac:spMkLst>
        </pc:spChg>
      </pc:sldChg>
      <pc:sldChg chg="modSp add mod">
        <pc:chgData name="Adrian Rico Alonso" userId="96a18081-c85f-454a-90cb-c1814fae935c" providerId="ADAL" clId="{C3BD03CC-345D-4AD9-A0ED-1E7BFE4A8040}" dt="2025-02-11T14:37:20.213" v="2305" actId="1076"/>
        <pc:sldMkLst>
          <pc:docMk/>
          <pc:sldMk cId="1510415391" sldId="378"/>
        </pc:sldMkLst>
        <pc:spChg chg="mod">
          <ac:chgData name="Adrian Rico Alonso" userId="96a18081-c85f-454a-90cb-c1814fae935c" providerId="ADAL" clId="{C3BD03CC-345D-4AD9-A0ED-1E7BFE4A8040}" dt="2025-02-11T14:37:20.213" v="2305" actId="1076"/>
          <ac:spMkLst>
            <pc:docMk/>
            <pc:sldMk cId="1510415391" sldId="378"/>
            <ac:spMk id="2" creationId="{4E3C1272-1F55-FB25-B685-86AE739060AE}"/>
          </ac:spMkLst>
        </pc:spChg>
        <pc:spChg chg="mod">
          <ac:chgData name="Adrian Rico Alonso" userId="96a18081-c85f-454a-90cb-c1814fae935c" providerId="ADAL" clId="{C3BD03CC-345D-4AD9-A0ED-1E7BFE4A8040}" dt="2025-02-11T14:36:49.775" v="2295" actId="255"/>
          <ac:spMkLst>
            <pc:docMk/>
            <pc:sldMk cId="1510415391" sldId="378"/>
            <ac:spMk id="6" creationId="{285BAF13-FA87-A29C-7F39-A2C4712123F3}"/>
          </ac:spMkLst>
        </pc:spChg>
        <pc:spChg chg="mod">
          <ac:chgData name="Adrian Rico Alonso" userId="96a18081-c85f-454a-90cb-c1814fae935c" providerId="ADAL" clId="{C3BD03CC-345D-4AD9-A0ED-1E7BFE4A8040}" dt="2025-02-11T14:37:08.770" v="2301" actId="1076"/>
          <ac:spMkLst>
            <pc:docMk/>
            <pc:sldMk cId="1510415391" sldId="378"/>
            <ac:spMk id="11" creationId="{E7BC04FA-3B08-EE8C-5501-99B2F3318132}"/>
          </ac:spMkLst>
        </pc:spChg>
      </pc:sldChg>
      <pc:sldChg chg="delSp modSp add mod">
        <pc:chgData name="Adrian Rico Alonso" userId="96a18081-c85f-454a-90cb-c1814fae935c" providerId="ADAL" clId="{C3BD03CC-345D-4AD9-A0ED-1E7BFE4A8040}" dt="2025-02-11T14:38:23.459" v="2322" actId="1076"/>
        <pc:sldMkLst>
          <pc:docMk/>
          <pc:sldMk cId="742808674" sldId="379"/>
        </pc:sldMkLst>
        <pc:spChg chg="mod">
          <ac:chgData name="Adrian Rico Alonso" userId="96a18081-c85f-454a-90cb-c1814fae935c" providerId="ADAL" clId="{C3BD03CC-345D-4AD9-A0ED-1E7BFE4A8040}" dt="2025-02-11T14:38:23.459" v="2322" actId="1076"/>
          <ac:spMkLst>
            <pc:docMk/>
            <pc:sldMk cId="742808674" sldId="379"/>
            <ac:spMk id="6" creationId="{0829386D-09E7-A785-BFD8-4277799D203B}"/>
          </ac:spMkLst>
        </pc:spChg>
      </pc:sldChg>
      <pc:sldChg chg="add del">
        <pc:chgData name="Adrian Rico Alonso" userId="96a18081-c85f-454a-90cb-c1814fae935c" providerId="ADAL" clId="{C3BD03CC-345D-4AD9-A0ED-1E7BFE4A8040}" dt="2025-02-11T14:37:47.738" v="2309"/>
        <pc:sldMkLst>
          <pc:docMk/>
          <pc:sldMk cId="2145413938" sldId="380"/>
        </pc:sldMkLst>
      </pc:sldChg>
      <pc:sldMasterChg chg="delSldLayout">
        <pc:chgData name="Adrian Rico Alonso" userId="96a18081-c85f-454a-90cb-c1814fae935c" providerId="ADAL" clId="{C3BD03CC-345D-4AD9-A0ED-1E7BFE4A8040}" dt="2025-02-10T07:56:07.649" v="877" actId="47"/>
        <pc:sldMasterMkLst>
          <pc:docMk/>
          <pc:sldMasterMk cId="974189734" sldId="2147483669"/>
        </pc:sldMasterMkLst>
        <pc:sldLayoutChg chg="del">
          <pc:chgData name="Adrian Rico Alonso" userId="96a18081-c85f-454a-90cb-c1814fae935c" providerId="ADAL" clId="{C3BD03CC-345D-4AD9-A0ED-1E7BFE4A8040}" dt="2025-02-10T07:56:07.649" v="877" actId="47"/>
          <pc:sldLayoutMkLst>
            <pc:docMk/>
            <pc:sldMasterMk cId="974189734" sldId="2147483669"/>
            <pc:sldLayoutMk cId="1963921433" sldId="2147483696"/>
          </pc:sldLayoutMkLst>
        </pc:sldLayoutChg>
      </pc:sldMasterChg>
    </pc:docChg>
  </pc:docChgLst>
  <pc:docChgLst>
    <pc:chgData name="Laura Castillo Martinez" userId="S::lacastil@externos-red.gob.es::00e94e47-1399-4edd-a6df-891478de2d98" providerId="AD" clId="Web-{6134AC42-361E-1CAD-FB7C-D835D2200113}"/>
    <pc:docChg chg="modSld">
      <pc:chgData name="Laura Castillo Martinez" userId="S::lacastil@externos-red.gob.es::00e94e47-1399-4edd-a6df-891478de2d98" providerId="AD" clId="Web-{6134AC42-361E-1CAD-FB7C-D835D2200113}" dt="2025-02-24T16:26:15.169" v="3" actId="1076"/>
      <pc:docMkLst>
        <pc:docMk/>
      </pc:docMkLst>
      <pc:sldChg chg="modSp">
        <pc:chgData name="Laura Castillo Martinez" userId="S::lacastil@externos-red.gob.es::00e94e47-1399-4edd-a6df-891478de2d98" providerId="AD" clId="Web-{6134AC42-361E-1CAD-FB7C-D835D2200113}" dt="2025-02-24T16:21:01.861" v="1" actId="20577"/>
        <pc:sldMkLst>
          <pc:docMk/>
          <pc:sldMk cId="4208144964" sldId="284"/>
        </pc:sldMkLst>
        <pc:spChg chg="mod">
          <ac:chgData name="Laura Castillo Martinez" userId="S::lacastil@externos-red.gob.es::00e94e47-1399-4edd-a6df-891478de2d98" providerId="AD" clId="Web-{6134AC42-361E-1CAD-FB7C-D835D2200113}" dt="2025-02-24T16:21:01.861" v="1" actId="20577"/>
          <ac:spMkLst>
            <pc:docMk/>
            <pc:sldMk cId="4208144964" sldId="284"/>
            <ac:spMk id="8" creationId="{2016C694-2444-F39D-100F-96FE924BA1A1}"/>
          </ac:spMkLst>
        </pc:spChg>
      </pc:sldChg>
      <pc:sldChg chg="modSp">
        <pc:chgData name="Laura Castillo Martinez" userId="S::lacastil@externos-red.gob.es::00e94e47-1399-4edd-a6df-891478de2d98" providerId="AD" clId="Web-{6134AC42-361E-1CAD-FB7C-D835D2200113}" dt="2025-02-24T16:26:15.169" v="3" actId="1076"/>
        <pc:sldMkLst>
          <pc:docMk/>
          <pc:sldMk cId="1346012796" sldId="347"/>
        </pc:sldMkLst>
        <pc:spChg chg="mod">
          <ac:chgData name="Laura Castillo Martinez" userId="S::lacastil@externos-red.gob.es::00e94e47-1399-4edd-a6df-891478de2d98" providerId="AD" clId="Web-{6134AC42-361E-1CAD-FB7C-D835D2200113}" dt="2025-02-24T16:26:15.169" v="3" actId="1076"/>
          <ac:spMkLst>
            <pc:docMk/>
            <pc:sldMk cId="1346012796" sldId="347"/>
            <ac:spMk id="8" creationId="{375D70B6-1BBC-5DE0-3068-BB350B58D36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06D762-8F6C-1864-0B35-613EB92E25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7755630-9171-9585-9785-C7D24DBA80F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B68AD9-D55D-4304-9F99-32C4ECA28A2E}" type="datetimeFigureOut">
              <a:rPr lang="en-US" smtClean="0"/>
              <a:t>2/28/2025</a:t>
            </a:fld>
            <a:endParaRPr lang="en-US"/>
          </a:p>
        </p:txBody>
      </p:sp>
      <p:sp>
        <p:nvSpPr>
          <p:cNvPr id="4" name="Footer Placeholder 3">
            <a:extLst>
              <a:ext uri="{FF2B5EF4-FFF2-40B4-BE49-F238E27FC236}">
                <a16:creationId xmlns:a16="http://schemas.microsoft.com/office/drawing/2014/main" id="{E41FFF58-36E7-88C7-0B24-504CE8B5AC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F165691-6A0F-3A03-0540-775125E280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390FA1-49F3-47E2-A1D6-7C6999652C3E}" type="slidenum">
              <a:rPr lang="en-US" smtClean="0"/>
              <a:t>‹#›</a:t>
            </a:fld>
            <a:endParaRPr lang="en-US"/>
          </a:p>
        </p:txBody>
      </p:sp>
    </p:spTree>
    <p:extLst>
      <p:ext uri="{BB962C8B-B14F-4D97-AF65-F5344CB8AC3E}">
        <p14:creationId xmlns:p14="http://schemas.microsoft.com/office/powerpoint/2010/main" val="2293560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A929EB-02DA-804D-8E42-1D367662A031}" type="datetimeFigureOut">
              <a:rPr lang="es-ES" smtClean="0"/>
              <a:t>28/02/2025</a:t>
            </a:fld>
            <a:endParaRPr lang="es-ES"/>
          </a:p>
        </p:txBody>
      </p:sp>
      <p:sp>
        <p:nvSpPr>
          <p:cNvPr id="4" name="Marcador de imagen de diapositiva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A14468-2644-7E4C-8904-C622AC9D18B7}" type="slidenum">
              <a:rPr lang="es-ES" smtClean="0"/>
              <a:t>‹#›</a:t>
            </a:fld>
            <a:endParaRPr lang="es-ES"/>
          </a:p>
        </p:txBody>
      </p:sp>
    </p:spTree>
    <p:extLst>
      <p:ext uri="{BB962C8B-B14F-4D97-AF65-F5344CB8AC3E}">
        <p14:creationId xmlns:p14="http://schemas.microsoft.com/office/powerpoint/2010/main" val="894264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656B3-CAD7-F835-FC07-6A0DD827524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8A56AC8-EAD2-9062-AAD2-1068770376C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B29994A-C048-FF1A-BE1B-CB401F469F3A}"/>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8D39A05E-FCB1-0476-0E1E-5CDF69F644CA}"/>
              </a:ext>
            </a:extLst>
          </p:cNvPr>
          <p:cNvSpPr>
            <a:spLocks noGrp="1"/>
          </p:cNvSpPr>
          <p:nvPr>
            <p:ph type="sldNum" sz="quarter" idx="5"/>
          </p:nvPr>
        </p:nvSpPr>
        <p:spPr/>
        <p:txBody>
          <a:bodyPr/>
          <a:lstStyle/>
          <a:p>
            <a:fld id="{F0A14468-2644-7E4C-8904-C622AC9D18B7}" type="slidenum">
              <a:rPr lang="es-ES" smtClean="0"/>
              <a:t>4</a:t>
            </a:fld>
            <a:endParaRPr lang="es-ES"/>
          </a:p>
        </p:txBody>
      </p:sp>
    </p:spTree>
    <p:extLst>
      <p:ext uri="{BB962C8B-B14F-4D97-AF65-F5344CB8AC3E}">
        <p14:creationId xmlns:p14="http://schemas.microsoft.com/office/powerpoint/2010/main" val="1278003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90278-EC1C-D6CA-6BA1-C6D67C4CA8F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5B2410F-171D-B051-2E20-0998AFFA10F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5482B05-F5FE-F6B7-6CE7-F466CC299BE4}"/>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27E6AC1A-55D2-2F49-9698-C6A7ED99F765}"/>
              </a:ext>
            </a:extLst>
          </p:cNvPr>
          <p:cNvSpPr>
            <a:spLocks noGrp="1"/>
          </p:cNvSpPr>
          <p:nvPr>
            <p:ph type="sldNum" sz="quarter" idx="5"/>
          </p:nvPr>
        </p:nvSpPr>
        <p:spPr/>
        <p:txBody>
          <a:bodyPr/>
          <a:lstStyle/>
          <a:p>
            <a:fld id="{F0A14468-2644-7E4C-8904-C622AC9D18B7}" type="slidenum">
              <a:rPr lang="es-ES" smtClean="0"/>
              <a:t>5</a:t>
            </a:fld>
            <a:endParaRPr lang="es-ES"/>
          </a:p>
        </p:txBody>
      </p:sp>
    </p:spTree>
    <p:extLst>
      <p:ext uri="{BB962C8B-B14F-4D97-AF65-F5344CB8AC3E}">
        <p14:creationId xmlns:p14="http://schemas.microsoft.com/office/powerpoint/2010/main" val="2607136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28CC5-F929-FC5D-1A20-D1A68453A3B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BA5EAA0-3EF1-C3D5-6541-7AA910D2CB9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EDE38B8-01D0-EBC4-118E-E6A1244E6776}"/>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494607CE-1A1B-4158-90CF-64F608FD7727}"/>
              </a:ext>
            </a:extLst>
          </p:cNvPr>
          <p:cNvSpPr>
            <a:spLocks noGrp="1"/>
          </p:cNvSpPr>
          <p:nvPr>
            <p:ph type="sldNum" sz="quarter" idx="5"/>
          </p:nvPr>
        </p:nvSpPr>
        <p:spPr/>
        <p:txBody>
          <a:bodyPr/>
          <a:lstStyle/>
          <a:p>
            <a:fld id="{F0A14468-2644-7E4C-8904-C622AC9D18B7}" type="slidenum">
              <a:rPr lang="es-ES" smtClean="0"/>
              <a:t>7</a:t>
            </a:fld>
            <a:endParaRPr lang="es-ES"/>
          </a:p>
        </p:txBody>
      </p:sp>
    </p:spTree>
    <p:extLst>
      <p:ext uri="{BB962C8B-B14F-4D97-AF65-F5344CB8AC3E}">
        <p14:creationId xmlns:p14="http://schemas.microsoft.com/office/powerpoint/2010/main" val="3649776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D6E1C-2436-77D4-4941-881429C00E6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5C42120-8931-D63C-54F0-613B1140125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B16121F-076C-5899-884D-5DF864AA2355}"/>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F79E67A9-CD00-DD00-FA38-A3D62C8B8B74}"/>
              </a:ext>
            </a:extLst>
          </p:cNvPr>
          <p:cNvSpPr>
            <a:spLocks noGrp="1"/>
          </p:cNvSpPr>
          <p:nvPr>
            <p:ph type="sldNum" sz="quarter" idx="5"/>
          </p:nvPr>
        </p:nvSpPr>
        <p:spPr/>
        <p:txBody>
          <a:bodyPr/>
          <a:lstStyle/>
          <a:p>
            <a:fld id="{F0A14468-2644-7E4C-8904-C622AC9D18B7}" type="slidenum">
              <a:rPr lang="es-ES" smtClean="0"/>
              <a:t>8</a:t>
            </a:fld>
            <a:endParaRPr lang="es-ES"/>
          </a:p>
        </p:txBody>
      </p:sp>
    </p:spTree>
    <p:extLst>
      <p:ext uri="{BB962C8B-B14F-4D97-AF65-F5344CB8AC3E}">
        <p14:creationId xmlns:p14="http://schemas.microsoft.com/office/powerpoint/2010/main" val="2372669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7CECB-8447-9F88-CF2F-0326856864A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7E766FA-CF62-EBB7-B672-EBD5553BA20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8B8014E-01F8-DB12-6B70-688D1EB77E5E}"/>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E50A54BE-316A-C928-4DE8-4AF3D5E8D009}"/>
              </a:ext>
            </a:extLst>
          </p:cNvPr>
          <p:cNvSpPr>
            <a:spLocks noGrp="1"/>
          </p:cNvSpPr>
          <p:nvPr>
            <p:ph type="sldNum" sz="quarter" idx="5"/>
          </p:nvPr>
        </p:nvSpPr>
        <p:spPr/>
        <p:txBody>
          <a:bodyPr/>
          <a:lstStyle/>
          <a:p>
            <a:fld id="{F0A14468-2644-7E4C-8904-C622AC9D18B7}" type="slidenum">
              <a:rPr lang="es-ES" smtClean="0"/>
              <a:t>9</a:t>
            </a:fld>
            <a:endParaRPr lang="es-ES"/>
          </a:p>
        </p:txBody>
      </p:sp>
    </p:spTree>
    <p:extLst>
      <p:ext uri="{BB962C8B-B14F-4D97-AF65-F5344CB8AC3E}">
        <p14:creationId xmlns:p14="http://schemas.microsoft.com/office/powerpoint/2010/main" val="321651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B0284-1A0B-0717-0D49-82F32EF8C67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9D0F969-48B2-A7B5-9B16-25D2DFA095E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65E5C67-B7D0-A934-2AEE-8382D219FFF7}"/>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D0911BF0-3AC4-0AE7-4012-A109D78F5055}"/>
              </a:ext>
            </a:extLst>
          </p:cNvPr>
          <p:cNvSpPr>
            <a:spLocks noGrp="1"/>
          </p:cNvSpPr>
          <p:nvPr>
            <p:ph type="sldNum" sz="quarter" idx="5"/>
          </p:nvPr>
        </p:nvSpPr>
        <p:spPr/>
        <p:txBody>
          <a:bodyPr/>
          <a:lstStyle/>
          <a:p>
            <a:fld id="{F0A14468-2644-7E4C-8904-C622AC9D18B7}" type="slidenum">
              <a:rPr lang="es-ES" smtClean="0"/>
              <a:t>10</a:t>
            </a:fld>
            <a:endParaRPr lang="es-ES"/>
          </a:p>
        </p:txBody>
      </p:sp>
    </p:spTree>
    <p:extLst>
      <p:ext uri="{BB962C8B-B14F-4D97-AF65-F5344CB8AC3E}">
        <p14:creationId xmlns:p14="http://schemas.microsoft.com/office/powerpoint/2010/main" val="1103728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DF81B-1F87-B7BC-ECD5-560A3E5CA48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E12B04F-23C0-6D1F-CB90-072745AA6D2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00C3D9B-F518-9670-E0DE-A47DA124DCA1}"/>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8439E427-3CDC-EDFC-85DE-C41B66E9A8D9}"/>
              </a:ext>
            </a:extLst>
          </p:cNvPr>
          <p:cNvSpPr>
            <a:spLocks noGrp="1"/>
          </p:cNvSpPr>
          <p:nvPr>
            <p:ph type="sldNum" sz="quarter" idx="5"/>
          </p:nvPr>
        </p:nvSpPr>
        <p:spPr/>
        <p:txBody>
          <a:bodyPr/>
          <a:lstStyle/>
          <a:p>
            <a:fld id="{F0A14468-2644-7E4C-8904-C622AC9D18B7}" type="slidenum">
              <a:rPr lang="es-ES" smtClean="0"/>
              <a:t>11</a:t>
            </a:fld>
            <a:endParaRPr lang="es-ES"/>
          </a:p>
        </p:txBody>
      </p:sp>
    </p:spTree>
    <p:extLst>
      <p:ext uri="{BB962C8B-B14F-4D97-AF65-F5344CB8AC3E}">
        <p14:creationId xmlns:p14="http://schemas.microsoft.com/office/powerpoint/2010/main" val="11711752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Portada 1">
    <p:spTree>
      <p:nvGrpSpPr>
        <p:cNvPr id="1" name=""/>
        <p:cNvGrpSpPr/>
        <p:nvPr/>
      </p:nvGrpSpPr>
      <p:grpSpPr>
        <a:xfrm>
          <a:off x="0" y="0"/>
          <a:ext cx="0" cy="0"/>
          <a:chOff x="0" y="0"/>
          <a:chExt cx="0" cy="0"/>
        </a:xfrm>
      </p:grpSpPr>
      <p:pic>
        <p:nvPicPr>
          <p:cNvPr id="3" name="Imagen 2" descr="Una persona en el aire&#10;&#10;Descripción generada automáticamente con confianza media">
            <a:extLst>
              <a:ext uri="{FF2B5EF4-FFF2-40B4-BE49-F238E27FC236}">
                <a16:creationId xmlns:a16="http://schemas.microsoft.com/office/drawing/2014/main" id="{05B77009-9A41-6353-2B9D-5483E3D7F054}"/>
              </a:ext>
            </a:extLst>
          </p:cNvPr>
          <p:cNvPicPr>
            <a:picLocks noGrp="1" noRot="1" noChangeAspect="1" noMove="1" noResize="1" noEditPoints="1" noAdjustHandles="1" noChangeArrowheads="1" noChangeShapeType="1" noCrop="1"/>
          </p:cNvPicPr>
          <p:nvPr userDrawn="1"/>
        </p:nvPicPr>
        <p:blipFill rotWithShape="1">
          <a:blip r:embed="rId2">
            <a:alphaModFix/>
            <a:extLst>
              <a:ext uri="{28A0092B-C50C-407E-A947-70E740481C1C}">
                <a14:useLocalDpi xmlns:a14="http://schemas.microsoft.com/office/drawing/2010/main" val="0"/>
              </a:ext>
            </a:extLst>
          </a:blip>
          <a:srcRect l="22124" r="31152"/>
          <a:stretch/>
        </p:blipFill>
        <p:spPr>
          <a:xfrm>
            <a:off x="-1" y="-1"/>
            <a:ext cx="7559675" cy="10691813"/>
          </a:xfrm>
          <a:prstGeom prst="rect">
            <a:avLst/>
          </a:prstGeom>
        </p:spPr>
      </p:pic>
      <p:sp>
        <p:nvSpPr>
          <p:cNvPr id="13" name="Marcador de texto 16">
            <a:extLst>
              <a:ext uri="{FF2B5EF4-FFF2-40B4-BE49-F238E27FC236}">
                <a16:creationId xmlns:a16="http://schemas.microsoft.com/office/drawing/2014/main" id="{ED561B0C-B490-4B90-8CC2-0F1A08BB0103}"/>
              </a:ext>
            </a:extLst>
          </p:cNvPr>
          <p:cNvSpPr>
            <a:spLocks noGrp="1"/>
          </p:cNvSpPr>
          <p:nvPr>
            <p:ph type="body" sz="quarter" idx="10" hasCustomPrompt="1"/>
          </p:nvPr>
        </p:nvSpPr>
        <p:spPr>
          <a:xfrm>
            <a:off x="477521" y="4011838"/>
            <a:ext cx="3914437" cy="1017020"/>
          </a:xfrm>
          <a:prstGeom prst="rect">
            <a:avLst/>
          </a:prstGeom>
        </p:spPr>
        <p:txBody>
          <a:bodyPr/>
          <a:lstStyle>
            <a:lvl1pPr marL="0" indent="0" algn="l" defTabSz="446447">
              <a:lnSpc>
                <a:spcPts val="4321"/>
              </a:lnSpc>
              <a:spcBef>
                <a:spcPts val="0"/>
              </a:spcBef>
              <a:buNone/>
              <a:defRPr lang="es-ES" sz="3600" b="1" kern="1200" baseline="0" dirty="0">
                <a:solidFill>
                  <a:schemeClr val="bg1"/>
                </a:solidFill>
                <a:latin typeface="Arial" panose="020B0604020202020204" pitchFamily="34" charset="0"/>
                <a:ea typeface="+mn-ea"/>
                <a:cs typeface="Arial" panose="020B0604020202020204" pitchFamily="34" charset="0"/>
              </a:defRPr>
            </a:lvl1pPr>
            <a:lvl2pPr>
              <a:defRPr sz="3721">
                <a:solidFill>
                  <a:srgbClr val="652C80"/>
                </a:solidFill>
                <a:latin typeface="Neutra Text" panose="02000000000000000000" pitchFamily="50" charset="0"/>
              </a:defRPr>
            </a:lvl2pPr>
            <a:lvl3pPr>
              <a:defRPr sz="3721">
                <a:solidFill>
                  <a:srgbClr val="652C80"/>
                </a:solidFill>
                <a:latin typeface="Neutra Text" panose="02000000000000000000" pitchFamily="50" charset="0"/>
              </a:defRPr>
            </a:lvl3pPr>
            <a:lvl4pPr>
              <a:defRPr sz="3721">
                <a:solidFill>
                  <a:srgbClr val="652C80"/>
                </a:solidFill>
                <a:latin typeface="Neutra Text" panose="02000000000000000000" pitchFamily="50" charset="0"/>
              </a:defRPr>
            </a:lvl4pPr>
            <a:lvl5pPr>
              <a:defRPr sz="3721">
                <a:solidFill>
                  <a:srgbClr val="652C80"/>
                </a:solidFill>
                <a:latin typeface="Neutra Text" panose="02000000000000000000" pitchFamily="50" charset="0"/>
              </a:defRPr>
            </a:lvl5pPr>
          </a:lstStyle>
          <a:p>
            <a:pPr lvl="0"/>
            <a:r>
              <a:rPr lang="es-ES" dirty="0"/>
              <a:t>TITULO DE LA PRESENTACIÓN</a:t>
            </a:r>
          </a:p>
        </p:txBody>
      </p:sp>
      <p:sp>
        <p:nvSpPr>
          <p:cNvPr id="14" name="Marcador de texto 18">
            <a:extLst>
              <a:ext uri="{FF2B5EF4-FFF2-40B4-BE49-F238E27FC236}">
                <a16:creationId xmlns:a16="http://schemas.microsoft.com/office/drawing/2014/main" id="{9D39CCCC-6B6E-414A-A113-1276AC263B4E}"/>
              </a:ext>
              <a:ext uri="{C183D7F6-B498-43B3-948B-1728B52AA6E4}">
                <adec:decorative xmlns:adec="http://schemas.microsoft.com/office/drawing/2017/decorative" val="1"/>
              </a:ext>
            </a:extLst>
          </p:cNvPr>
          <p:cNvSpPr>
            <a:spLocks noGrp="1"/>
          </p:cNvSpPr>
          <p:nvPr>
            <p:ph type="body" sz="quarter" idx="11" hasCustomPrompt="1"/>
          </p:nvPr>
        </p:nvSpPr>
        <p:spPr>
          <a:xfrm>
            <a:off x="541336" y="5243083"/>
            <a:ext cx="3897757" cy="378994"/>
          </a:xfrm>
          <a:prstGeom prst="rect">
            <a:avLst/>
          </a:prstGeom>
          <a:solidFill>
            <a:schemeClr val="accent2"/>
          </a:solidFill>
        </p:spPr>
        <p:txBody>
          <a:bodyPr anchor="ctr"/>
          <a:lstStyle>
            <a:lvl1pPr marL="0" indent="0" algn="l">
              <a:buNone/>
              <a:defRPr lang="es-ES" sz="2500" b="1" kern="1200" dirty="0">
                <a:solidFill>
                  <a:schemeClr val="accent1"/>
                </a:solidFill>
                <a:latin typeface="Calibri" panose="020F0502020204030204" pitchFamily="34" charset="0"/>
                <a:ea typeface="+mn-ea"/>
                <a:cs typeface="Calibri" panose="020F0502020204030204" pitchFamily="34" charset="0"/>
              </a:defRPr>
            </a:lvl1pPr>
          </a:lstStyle>
          <a:p>
            <a:pPr lvl="0"/>
            <a:r>
              <a:rPr lang="es-ES" dirty="0"/>
              <a:t>Subtítulo de la presentación</a:t>
            </a:r>
          </a:p>
        </p:txBody>
      </p:sp>
      <p:sp>
        <p:nvSpPr>
          <p:cNvPr id="15" name="Marcador de texto 18">
            <a:extLst>
              <a:ext uri="{FF2B5EF4-FFF2-40B4-BE49-F238E27FC236}">
                <a16:creationId xmlns:a16="http://schemas.microsoft.com/office/drawing/2014/main" id="{2AA5C621-7AEA-47EA-BF33-FD0C6BD064C7}"/>
              </a:ext>
            </a:extLst>
          </p:cNvPr>
          <p:cNvSpPr>
            <a:spLocks noGrp="1"/>
          </p:cNvSpPr>
          <p:nvPr>
            <p:ph type="body" sz="quarter" idx="12" hasCustomPrompt="1"/>
          </p:nvPr>
        </p:nvSpPr>
        <p:spPr>
          <a:xfrm>
            <a:off x="541336" y="5792324"/>
            <a:ext cx="3239447" cy="323197"/>
          </a:xfrm>
          <a:prstGeom prst="rect">
            <a:avLst/>
          </a:prstGeom>
          <a:noFill/>
        </p:spPr>
        <p:txBody>
          <a:bodyPr anchor="ctr"/>
          <a:lstStyle>
            <a:lvl1pPr marL="0" indent="0" algn="l" defTabSz="914400" rtl="0" eaLnBrk="1" latinLnBrk="0" hangingPunct="1">
              <a:lnSpc>
                <a:spcPct val="90000"/>
              </a:lnSpc>
              <a:spcBef>
                <a:spcPts val="1000"/>
              </a:spcBef>
              <a:buFontTx/>
              <a:buNone/>
              <a:defRPr lang="es-ES" sz="1800" b="1" kern="1200" dirty="0">
                <a:solidFill>
                  <a:schemeClr val="bg1"/>
                </a:solidFill>
                <a:latin typeface="Calibri" panose="020F0502020204030204" pitchFamily="34" charset="0"/>
                <a:ea typeface="+mn-ea"/>
                <a:cs typeface="Calibri" panose="020F0502020204030204" pitchFamily="34" charset="0"/>
              </a:defRPr>
            </a:lvl1pPr>
          </a:lstStyle>
          <a:p>
            <a:pPr lvl="0"/>
            <a:r>
              <a:rPr lang="es-ES" dirty="0"/>
              <a:t>FECHA</a:t>
            </a:r>
          </a:p>
        </p:txBody>
      </p:sp>
      <p:pic>
        <p:nvPicPr>
          <p:cNvPr id="5" name="Imagen 4">
            <a:extLst>
              <a:ext uri="{FF2B5EF4-FFF2-40B4-BE49-F238E27FC236}">
                <a16:creationId xmlns:a16="http://schemas.microsoft.com/office/drawing/2014/main" id="{B9DBCAB9-2365-B32D-221D-BB028321E3BF}"/>
              </a:ext>
            </a:extLst>
          </p:cNvPr>
          <p:cNvPicPr>
            <a:picLocks noChangeAspect="1"/>
          </p:cNvPicPr>
          <p:nvPr userDrawn="1"/>
        </p:nvPicPr>
        <p:blipFill>
          <a:blip r:embed="rId3"/>
          <a:stretch>
            <a:fillRect/>
          </a:stretch>
        </p:blipFill>
        <p:spPr>
          <a:xfrm>
            <a:off x="541336" y="9654188"/>
            <a:ext cx="6477000" cy="428996"/>
          </a:xfrm>
          <a:prstGeom prst="rect">
            <a:avLst/>
          </a:prstGeom>
        </p:spPr>
      </p:pic>
    </p:spTree>
    <p:extLst>
      <p:ext uri="{BB962C8B-B14F-4D97-AF65-F5344CB8AC3E}">
        <p14:creationId xmlns:p14="http://schemas.microsoft.com/office/powerpoint/2010/main" val="3191442418"/>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340" userDrawn="1">
          <p15:clr>
            <a:srgbClr val="FBAE40"/>
          </p15:clr>
        </p15:guide>
        <p15:guide id="3" pos="248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ulo y texto">
    <p:spTree>
      <p:nvGrpSpPr>
        <p:cNvPr id="1" name=""/>
        <p:cNvGrpSpPr/>
        <p:nvPr/>
      </p:nvGrpSpPr>
      <p:grpSpPr>
        <a:xfrm>
          <a:off x="0" y="0"/>
          <a:ext cx="0" cy="0"/>
          <a:chOff x="0" y="0"/>
          <a:chExt cx="0" cy="0"/>
        </a:xfrm>
      </p:grpSpPr>
      <p:pic>
        <p:nvPicPr>
          <p:cNvPr id="7" name="Picture 6" descr="A white background with black dots&#10;&#10;Description automatically generated">
            <a:extLst>
              <a:ext uri="{FF2B5EF4-FFF2-40B4-BE49-F238E27FC236}">
                <a16:creationId xmlns:a16="http://schemas.microsoft.com/office/drawing/2014/main" id="{104FAE04-671C-D641-389F-97C46FA30A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 y="0"/>
            <a:ext cx="7559483" cy="10691813"/>
          </a:xfrm>
          <a:prstGeom prst="rect">
            <a:avLst/>
          </a:prstGeom>
        </p:spPr>
      </p:pic>
      <p:sp>
        <p:nvSpPr>
          <p:cNvPr id="5" name="Marcador de texto 11">
            <a:extLst>
              <a:ext uri="{FF2B5EF4-FFF2-40B4-BE49-F238E27FC236}">
                <a16:creationId xmlns:a16="http://schemas.microsoft.com/office/drawing/2014/main" id="{68E73F3F-B152-4D64-8B67-CCFD5625C540}"/>
              </a:ext>
            </a:extLst>
          </p:cNvPr>
          <p:cNvSpPr>
            <a:spLocks noGrp="1"/>
          </p:cNvSpPr>
          <p:nvPr>
            <p:ph type="body" sz="quarter" idx="11" hasCustomPrompt="1"/>
          </p:nvPr>
        </p:nvSpPr>
        <p:spPr>
          <a:xfrm>
            <a:off x="520712" y="2900373"/>
            <a:ext cx="6520220" cy="629390"/>
          </a:xfrm>
          <a:prstGeom prst="rect">
            <a:avLst/>
          </a:prstGeom>
        </p:spPr>
        <p:txBody>
          <a:bodyPr/>
          <a:lstStyle>
            <a:lvl1pPr marL="0" indent="0" algn="ctr">
              <a:spcBef>
                <a:spcPts val="1200"/>
              </a:spcBef>
              <a:spcAft>
                <a:spcPts val="600"/>
              </a:spcAft>
              <a:buNone/>
              <a:defRPr lang="es-ES" sz="1600" b="0"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23" name="Marcador de texto 11">
            <a:extLst>
              <a:ext uri="{FF2B5EF4-FFF2-40B4-BE49-F238E27FC236}">
                <a16:creationId xmlns:a16="http://schemas.microsoft.com/office/drawing/2014/main" id="{F6150EF1-A90F-EE75-C34A-855601E19862}"/>
              </a:ext>
            </a:extLst>
          </p:cNvPr>
          <p:cNvSpPr>
            <a:spLocks noGrp="1"/>
          </p:cNvSpPr>
          <p:nvPr>
            <p:ph type="body" sz="quarter" idx="17" hasCustomPrompt="1"/>
          </p:nvPr>
        </p:nvSpPr>
        <p:spPr>
          <a:xfrm>
            <a:off x="520707" y="4301096"/>
            <a:ext cx="3059999" cy="628830"/>
          </a:xfrm>
          <a:prstGeom prst="rect">
            <a:avLst/>
          </a:prstGeom>
        </p:spPr>
        <p:txBody>
          <a:bodyPr/>
          <a:lstStyle>
            <a:lvl1pPr marL="0" indent="0" algn="ctr">
              <a:buNone/>
              <a:defRPr lang="es-ES" sz="4000" b="1" kern="1200" dirty="0">
                <a:solidFill>
                  <a:schemeClr val="accent1"/>
                </a:solidFill>
                <a:latin typeface="Arial" panose="020B0604020202020204" pitchFamily="34" charset="0"/>
                <a:ea typeface="+mn-ea"/>
                <a:cs typeface="Arial" panose="020B0604020202020204" pitchFamily="34" charset="0"/>
              </a:defRPr>
            </a:lvl1pPr>
          </a:lstStyle>
          <a:p>
            <a:pPr marL="188984" lvl="0" indent="-188984" algn="ctr" defTabSz="914400" rtl="0" eaLnBrk="1" latinLnBrk="0" hangingPunct="1">
              <a:lnSpc>
                <a:spcPct val="90000"/>
              </a:lnSpc>
              <a:spcBef>
                <a:spcPts val="1000"/>
              </a:spcBef>
            </a:pPr>
            <a:r>
              <a:rPr lang="es-ES" dirty="0"/>
              <a:t>+ 20,5 %</a:t>
            </a:r>
          </a:p>
        </p:txBody>
      </p:sp>
      <p:sp>
        <p:nvSpPr>
          <p:cNvPr id="24" name="Marcador de texto 7">
            <a:extLst>
              <a:ext uri="{FF2B5EF4-FFF2-40B4-BE49-F238E27FC236}">
                <a16:creationId xmlns:a16="http://schemas.microsoft.com/office/drawing/2014/main" id="{E6807106-05ED-BB4A-36D4-142883611540}"/>
              </a:ext>
            </a:extLst>
          </p:cNvPr>
          <p:cNvSpPr>
            <a:spLocks noGrp="1"/>
          </p:cNvSpPr>
          <p:nvPr>
            <p:ph type="body" sz="quarter" idx="18" hasCustomPrompt="1"/>
          </p:nvPr>
        </p:nvSpPr>
        <p:spPr>
          <a:xfrm>
            <a:off x="520707" y="5093987"/>
            <a:ext cx="3059999" cy="415978"/>
          </a:xfrm>
          <a:prstGeom prst="rect">
            <a:avLst/>
          </a:prstGeom>
        </p:spPr>
        <p:txBody>
          <a:bodyPr/>
          <a:lstStyle>
            <a:lvl1pPr marL="0" indent="0" algn="ctr">
              <a:buNone/>
              <a:defRPr lang="es-ES" sz="1800" b="1" kern="1200" dirty="0">
                <a:solidFill>
                  <a:schemeClr val="tx1">
                    <a:lumMod val="65000"/>
                    <a:lumOff val="35000"/>
                  </a:schemeClr>
                </a:solidFill>
                <a:latin typeface="+mn-lt"/>
                <a:ea typeface="+mn-ea"/>
                <a:cs typeface="+mn-cs"/>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25" name="CuadroTexto 1">
            <a:extLst>
              <a:ext uri="{FF2B5EF4-FFF2-40B4-BE49-F238E27FC236}">
                <a16:creationId xmlns:a16="http://schemas.microsoft.com/office/drawing/2014/main" id="{E9EAE242-B953-B5E4-D8D1-E0CED221616D}"/>
              </a:ext>
            </a:extLst>
          </p:cNvPr>
          <p:cNvSpPr txBox="1"/>
          <p:nvPr userDrawn="1"/>
        </p:nvSpPr>
        <p:spPr>
          <a:xfrm>
            <a:off x="6794500" y="10044109"/>
            <a:ext cx="538085" cy="338554"/>
          </a:xfrm>
          <a:prstGeom prst="rect">
            <a:avLst/>
          </a:prstGeom>
          <a:noFill/>
        </p:spPr>
        <p:txBody>
          <a:bodyPr wrap="square" rtlCol="0">
            <a:spAutoFit/>
          </a:bodyPr>
          <a:lstStyle/>
          <a:p>
            <a:pPr algn="r"/>
            <a:fld id="{92D880E6-DE9E-4572-A558-DC71124FA1D9}" type="slidenum">
              <a:rPr lang="es-ES" sz="1600" b="1" kern="1200" smtClean="0">
                <a:solidFill>
                  <a:schemeClr val="bg1"/>
                </a:solidFill>
                <a:latin typeface="+mn-lt"/>
                <a:ea typeface="+mn-ea"/>
                <a:cs typeface="+mn-cs"/>
              </a:rPr>
              <a:t>‹#›</a:t>
            </a:fld>
            <a:endParaRPr lang="es-ES" sz="1600" b="1" kern="1200" dirty="0">
              <a:solidFill>
                <a:schemeClr val="bg1"/>
              </a:solidFill>
              <a:latin typeface="+mn-lt"/>
              <a:ea typeface="+mn-ea"/>
              <a:cs typeface="+mn-cs"/>
            </a:endParaRPr>
          </a:p>
        </p:txBody>
      </p:sp>
      <p:sp>
        <p:nvSpPr>
          <p:cNvPr id="26" name="Marcador de texto 2">
            <a:extLst>
              <a:ext uri="{FF2B5EF4-FFF2-40B4-BE49-F238E27FC236}">
                <a16:creationId xmlns:a16="http://schemas.microsoft.com/office/drawing/2014/main" id="{7A4B66F6-36E2-492D-F4C5-95D9B377862C}"/>
              </a:ext>
            </a:extLst>
          </p:cNvPr>
          <p:cNvSpPr>
            <a:spLocks noGrp="1"/>
          </p:cNvSpPr>
          <p:nvPr>
            <p:ph type="body" idx="16" hasCustomPrompt="1"/>
          </p:nvPr>
        </p:nvSpPr>
        <p:spPr>
          <a:xfrm>
            <a:off x="520706" y="9720480"/>
            <a:ext cx="6520226" cy="246222"/>
          </a:xfrm>
          <a:prstGeom prst="rect">
            <a:avLst/>
          </a:prstGeom>
        </p:spPr>
        <p:txBody>
          <a:bodyPr anchor="t"/>
          <a:lstStyle>
            <a:lvl1pPr marL="0" indent="0" algn="ctr">
              <a:buNone/>
              <a:defRPr sz="1000" b="0" i="1">
                <a:solidFill>
                  <a:schemeClr val="bg1"/>
                </a:solidFill>
              </a:defRPr>
            </a:lvl1pPr>
            <a:lvl2pPr marL="283494" indent="0">
              <a:buNone/>
              <a:defRPr sz="1240" b="1"/>
            </a:lvl2pPr>
            <a:lvl3pPr marL="566987" indent="0">
              <a:buNone/>
              <a:defRPr sz="1116" b="1"/>
            </a:lvl3pPr>
            <a:lvl4pPr marL="850480" indent="0">
              <a:buNone/>
              <a:defRPr sz="992" b="1"/>
            </a:lvl4pPr>
            <a:lvl5pPr marL="1133974" indent="0">
              <a:buNone/>
              <a:defRPr sz="992" b="1"/>
            </a:lvl5pPr>
            <a:lvl6pPr marL="1417467" indent="0">
              <a:buNone/>
              <a:defRPr sz="992" b="1"/>
            </a:lvl6pPr>
            <a:lvl7pPr marL="1700961" indent="0">
              <a:buNone/>
              <a:defRPr sz="992" b="1"/>
            </a:lvl7pPr>
            <a:lvl8pPr marL="1984455" indent="0">
              <a:buNone/>
              <a:defRPr sz="992" b="1"/>
            </a:lvl8pPr>
            <a:lvl9pPr marL="2267948" indent="0">
              <a:buNone/>
              <a:defRPr sz="992" b="1"/>
            </a:lvl9pPr>
          </a:lstStyle>
          <a:p>
            <a:pPr lvl="0"/>
            <a:r>
              <a:rPr lang="es-ES" dirty="0"/>
              <a:t>Haga clic para editar pie de gráfico</a:t>
            </a:r>
          </a:p>
        </p:txBody>
      </p:sp>
      <p:sp>
        <p:nvSpPr>
          <p:cNvPr id="27" name="Marcador de texto 5">
            <a:extLst>
              <a:ext uri="{FF2B5EF4-FFF2-40B4-BE49-F238E27FC236}">
                <a16:creationId xmlns:a16="http://schemas.microsoft.com/office/drawing/2014/main" id="{40630558-1D5A-1969-CDC0-6E0D164E96DF}"/>
              </a:ext>
              <a:ext uri="{C183D7F6-B498-43B3-948B-1728B52AA6E4}">
                <adec:decorative xmlns:adec="http://schemas.microsoft.com/office/drawing/2017/decorative" val="1"/>
              </a:ext>
            </a:extLst>
          </p:cNvPr>
          <p:cNvSpPr>
            <a:spLocks noGrp="1"/>
          </p:cNvSpPr>
          <p:nvPr>
            <p:ph type="body" sz="quarter" idx="19"/>
          </p:nvPr>
        </p:nvSpPr>
        <p:spPr>
          <a:xfrm>
            <a:off x="520706" y="5761884"/>
            <a:ext cx="3060000" cy="3783663"/>
          </a:xfrm>
          <a:prstGeom prst="rect">
            <a:avLst/>
          </a:prstGeom>
          <a:solidFill>
            <a:schemeClr val="accent1"/>
          </a:solidFill>
        </p:spPr>
        <p:txBody>
          <a:bodyPr lIns="144000" tIns="216000" rIns="216000" bIns="216000" anchor="ctr"/>
          <a:lstStyle>
            <a:lvl1pPr marL="0" indent="0" algn="ctr">
              <a:buFont typeface="Arial" panose="020B0604020202020204" pitchFamily="34" charset="0"/>
              <a:buNone/>
              <a:defRPr lang="es-ES" sz="1800" b="1" kern="1200" dirty="0">
                <a:solidFill>
                  <a:schemeClr val="bg1"/>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
        <p:nvSpPr>
          <p:cNvPr id="28" name="Marcador de texto 5">
            <a:extLst>
              <a:ext uri="{FF2B5EF4-FFF2-40B4-BE49-F238E27FC236}">
                <a16:creationId xmlns:a16="http://schemas.microsoft.com/office/drawing/2014/main" id="{38A647A7-7AA2-0C30-B3C6-B239FE86AAFF}"/>
              </a:ext>
              <a:ext uri="{C183D7F6-B498-43B3-948B-1728B52AA6E4}">
                <adec:decorative xmlns:adec="http://schemas.microsoft.com/office/drawing/2017/decorative" val="1"/>
              </a:ext>
            </a:extLst>
          </p:cNvPr>
          <p:cNvSpPr>
            <a:spLocks noGrp="1"/>
          </p:cNvSpPr>
          <p:nvPr>
            <p:ph type="body" sz="quarter" idx="22"/>
          </p:nvPr>
        </p:nvSpPr>
        <p:spPr>
          <a:xfrm>
            <a:off x="3975106" y="5761884"/>
            <a:ext cx="3060000" cy="3783664"/>
          </a:xfrm>
          <a:prstGeom prst="rect">
            <a:avLst/>
          </a:prstGeom>
          <a:solidFill>
            <a:schemeClr val="accent1"/>
          </a:solidFill>
        </p:spPr>
        <p:txBody>
          <a:bodyPr lIns="144000" tIns="216000" rIns="216000" bIns="216000" anchor="ctr"/>
          <a:lstStyle>
            <a:lvl1pPr marL="0" indent="0" algn="ctr">
              <a:buNone/>
              <a:defRPr lang="es-ES" sz="1800" b="1" kern="1200" dirty="0">
                <a:solidFill>
                  <a:schemeClr val="bg1"/>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
        <p:nvSpPr>
          <p:cNvPr id="29" name="Marcador de texto 11">
            <a:extLst>
              <a:ext uri="{FF2B5EF4-FFF2-40B4-BE49-F238E27FC236}">
                <a16:creationId xmlns:a16="http://schemas.microsoft.com/office/drawing/2014/main" id="{3A4C9E6B-0179-E177-628D-B5887B3D4440}"/>
              </a:ext>
            </a:extLst>
          </p:cNvPr>
          <p:cNvSpPr>
            <a:spLocks noGrp="1"/>
          </p:cNvSpPr>
          <p:nvPr>
            <p:ph type="body" sz="quarter" idx="23" hasCustomPrompt="1"/>
          </p:nvPr>
        </p:nvSpPr>
        <p:spPr>
          <a:xfrm>
            <a:off x="3975107" y="4301096"/>
            <a:ext cx="3059999" cy="628830"/>
          </a:xfrm>
          <a:prstGeom prst="rect">
            <a:avLst/>
          </a:prstGeom>
        </p:spPr>
        <p:txBody>
          <a:bodyPr/>
          <a:lstStyle>
            <a:lvl1pPr marL="0" indent="0" algn="ctr">
              <a:buNone/>
              <a:defRPr lang="es-ES" sz="4000" b="1" kern="1200" dirty="0">
                <a:solidFill>
                  <a:schemeClr val="accent1"/>
                </a:solidFill>
                <a:latin typeface="Arial" panose="020B0604020202020204" pitchFamily="34" charset="0"/>
                <a:ea typeface="+mn-ea"/>
                <a:cs typeface="Arial" panose="020B0604020202020204" pitchFamily="34" charset="0"/>
              </a:defRPr>
            </a:lvl1pPr>
          </a:lstStyle>
          <a:p>
            <a:pPr marL="188984" lvl="0" indent="-188984" algn="ctr" defTabSz="914400" rtl="0" eaLnBrk="1" latinLnBrk="0" hangingPunct="1">
              <a:lnSpc>
                <a:spcPct val="90000"/>
              </a:lnSpc>
              <a:spcBef>
                <a:spcPts val="1000"/>
              </a:spcBef>
            </a:pPr>
            <a:r>
              <a:rPr lang="es-ES" dirty="0"/>
              <a:t>+ 20,5 %</a:t>
            </a:r>
          </a:p>
        </p:txBody>
      </p:sp>
      <p:sp>
        <p:nvSpPr>
          <p:cNvPr id="30" name="Marcador de texto 7">
            <a:extLst>
              <a:ext uri="{FF2B5EF4-FFF2-40B4-BE49-F238E27FC236}">
                <a16:creationId xmlns:a16="http://schemas.microsoft.com/office/drawing/2014/main" id="{008027C3-236E-C63A-1530-13784F438E12}"/>
              </a:ext>
            </a:extLst>
          </p:cNvPr>
          <p:cNvSpPr>
            <a:spLocks noGrp="1"/>
          </p:cNvSpPr>
          <p:nvPr>
            <p:ph type="body" sz="quarter" idx="24" hasCustomPrompt="1"/>
          </p:nvPr>
        </p:nvSpPr>
        <p:spPr>
          <a:xfrm>
            <a:off x="3975107" y="5093987"/>
            <a:ext cx="3059999" cy="415978"/>
          </a:xfrm>
          <a:prstGeom prst="rect">
            <a:avLst/>
          </a:prstGeom>
        </p:spPr>
        <p:txBody>
          <a:bodyPr/>
          <a:lstStyle>
            <a:lvl1pPr marL="0" indent="0" algn="ctr">
              <a:buNone/>
              <a:defRPr lang="es-ES" sz="1800" b="1" kern="1200" dirty="0">
                <a:solidFill>
                  <a:schemeClr val="tx1">
                    <a:lumMod val="65000"/>
                    <a:lumOff val="35000"/>
                  </a:schemeClr>
                </a:solidFill>
                <a:latin typeface="+mn-lt"/>
                <a:ea typeface="+mn-ea"/>
                <a:cs typeface="+mn-cs"/>
              </a:defRPr>
            </a:lvl1pPr>
          </a:lstStyle>
          <a:p>
            <a:pPr marL="188984" lvl="0" indent="-188984" algn="ctr" defTabSz="914400" rtl="0" eaLnBrk="1" latinLnBrk="0" hangingPunct="1">
              <a:lnSpc>
                <a:spcPct val="90000"/>
              </a:lnSpc>
              <a:spcBef>
                <a:spcPts val="1000"/>
              </a:spcBef>
            </a:pPr>
            <a:r>
              <a:rPr lang="es-ES" dirty="0"/>
              <a:t>Haga clic para modificar texto</a:t>
            </a:r>
          </a:p>
        </p:txBody>
      </p:sp>
      <p:pic>
        <p:nvPicPr>
          <p:cNvPr id="36" name="Imagen 12">
            <a:extLst>
              <a:ext uri="{FF2B5EF4-FFF2-40B4-BE49-F238E27FC236}">
                <a16:creationId xmlns:a16="http://schemas.microsoft.com/office/drawing/2014/main" id="{C84657E7-AD03-A629-CB3F-3201167BBF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112" y="10177508"/>
            <a:ext cx="5759450" cy="409575"/>
          </a:xfrm>
          <a:prstGeom prst="rect">
            <a:avLst/>
          </a:prstGeom>
        </p:spPr>
      </p:pic>
      <p:sp>
        <p:nvSpPr>
          <p:cNvPr id="3" name="Título 1">
            <a:extLst>
              <a:ext uri="{FF2B5EF4-FFF2-40B4-BE49-F238E27FC236}">
                <a16:creationId xmlns:a16="http://schemas.microsoft.com/office/drawing/2014/main" id="{AFF13B9D-9224-FFBF-4630-B5D78CE02257}"/>
              </a:ext>
            </a:extLst>
          </p:cNvPr>
          <p:cNvSpPr>
            <a:spLocks noGrp="1"/>
          </p:cNvSpPr>
          <p:nvPr>
            <p:ph type="title" hasCustomPrompt="1"/>
          </p:nvPr>
        </p:nvSpPr>
        <p:spPr>
          <a:xfrm>
            <a:off x="1260021" y="881519"/>
            <a:ext cx="5551714" cy="406030"/>
          </a:xfrm>
          <a:prstGeom prst="rect">
            <a:avLst/>
          </a:prstGeom>
        </p:spPr>
        <p:txBody>
          <a:bodyPr/>
          <a:lstStyle>
            <a:lvl1pPr marL="0" algn="l"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stStyle>
          <a:p>
            <a:r>
              <a:rPr lang="es-ES" dirty="0"/>
              <a:t>Implementación de </a:t>
            </a:r>
            <a:r>
              <a:rPr lang="es-ES" dirty="0" err="1"/>
              <a:t>APIs</a:t>
            </a:r>
            <a:r>
              <a:rPr lang="es-ES" dirty="0"/>
              <a:t> en catálogos de Datos Abiertos</a:t>
            </a:r>
          </a:p>
        </p:txBody>
      </p:sp>
      <p:sp>
        <p:nvSpPr>
          <p:cNvPr id="8" name="Marcador de texto 7">
            <a:extLst>
              <a:ext uri="{FF2B5EF4-FFF2-40B4-BE49-F238E27FC236}">
                <a16:creationId xmlns:a16="http://schemas.microsoft.com/office/drawing/2014/main" id="{A9D1B066-F351-B519-4C04-10A7B3C73496}"/>
              </a:ext>
            </a:extLst>
          </p:cNvPr>
          <p:cNvSpPr>
            <a:spLocks noGrp="1"/>
          </p:cNvSpPr>
          <p:nvPr>
            <p:ph type="body" sz="quarter" idx="10" hasCustomPrompt="1"/>
          </p:nvPr>
        </p:nvSpPr>
        <p:spPr>
          <a:xfrm>
            <a:off x="1512530" y="1961873"/>
            <a:ext cx="4534613" cy="406030"/>
          </a:xfrm>
          <a:prstGeom prst="rect">
            <a:avLst/>
          </a:prstGeom>
          <a:solidFill>
            <a:srgbClr val="0E2F62"/>
          </a:solidFill>
        </p:spPr>
        <p:txBody>
          <a:bodyPr>
            <a:normAutofit/>
          </a:bodyPr>
          <a:lstStyle>
            <a:lvl1pPr marL="0" indent="0" algn="l">
              <a:buNone/>
              <a:defRPr lang="es-ES" sz="2000" b="1" kern="1200" dirty="0">
                <a:solidFill>
                  <a:schemeClr val="bg1"/>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6" name="Marcador de texto 11">
            <a:extLst>
              <a:ext uri="{FF2B5EF4-FFF2-40B4-BE49-F238E27FC236}">
                <a16:creationId xmlns:a16="http://schemas.microsoft.com/office/drawing/2014/main" id="{BA94E730-51C2-4B50-CFBD-810147F84CF2}"/>
              </a:ext>
            </a:extLst>
          </p:cNvPr>
          <p:cNvSpPr>
            <a:spLocks noGrp="1"/>
          </p:cNvSpPr>
          <p:nvPr>
            <p:ph type="body" sz="quarter" idx="12" hasCustomPrompt="1"/>
          </p:nvPr>
        </p:nvSpPr>
        <p:spPr>
          <a:xfrm>
            <a:off x="54344" y="396649"/>
            <a:ext cx="1151333" cy="912553"/>
          </a:xfrm>
          <a:prstGeom prst="rect">
            <a:avLst/>
          </a:prstGeom>
        </p:spPr>
        <p:txBody>
          <a:bodyPr lIns="0" rIns="0"/>
          <a:lstStyle>
            <a:lvl1pPr marL="0" indent="0" algn="ctr">
              <a:spcBef>
                <a:spcPts val="1800"/>
              </a:spcBef>
              <a:spcAft>
                <a:spcPts val="600"/>
              </a:spcAft>
              <a:buNone/>
              <a:defRPr lang="es-ES" sz="8800" b="0" kern="1200" baseline="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04</a:t>
            </a:r>
          </a:p>
        </p:txBody>
      </p:sp>
    </p:spTree>
    <p:extLst>
      <p:ext uri="{BB962C8B-B14F-4D97-AF65-F5344CB8AC3E}">
        <p14:creationId xmlns:p14="http://schemas.microsoft.com/office/powerpoint/2010/main" val="2061798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ulo y texto">
    <p:spTree>
      <p:nvGrpSpPr>
        <p:cNvPr id="1" name=""/>
        <p:cNvGrpSpPr/>
        <p:nvPr/>
      </p:nvGrpSpPr>
      <p:grpSpPr>
        <a:xfrm>
          <a:off x="0" y="0"/>
          <a:ext cx="0" cy="0"/>
          <a:chOff x="0" y="0"/>
          <a:chExt cx="0" cy="0"/>
        </a:xfrm>
      </p:grpSpPr>
      <p:pic>
        <p:nvPicPr>
          <p:cNvPr id="7" name="Picture 6" descr="A white background with black dots&#10;&#10;Description automatically generated">
            <a:extLst>
              <a:ext uri="{FF2B5EF4-FFF2-40B4-BE49-F238E27FC236}">
                <a16:creationId xmlns:a16="http://schemas.microsoft.com/office/drawing/2014/main" id="{11BABB01-75E9-D33B-2D18-F6F6198911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 y="0"/>
            <a:ext cx="7559483" cy="10691813"/>
          </a:xfrm>
          <a:prstGeom prst="rect">
            <a:avLst/>
          </a:prstGeom>
        </p:spPr>
      </p:pic>
      <p:sp>
        <p:nvSpPr>
          <p:cNvPr id="5" name="Marcador de texto 11">
            <a:extLst>
              <a:ext uri="{FF2B5EF4-FFF2-40B4-BE49-F238E27FC236}">
                <a16:creationId xmlns:a16="http://schemas.microsoft.com/office/drawing/2014/main" id="{68E73F3F-B152-4D64-8B67-CCFD5625C540}"/>
              </a:ext>
            </a:extLst>
          </p:cNvPr>
          <p:cNvSpPr>
            <a:spLocks noGrp="1"/>
          </p:cNvSpPr>
          <p:nvPr>
            <p:ph type="body" sz="quarter" idx="11" hasCustomPrompt="1"/>
          </p:nvPr>
        </p:nvSpPr>
        <p:spPr>
          <a:xfrm>
            <a:off x="520712" y="2900373"/>
            <a:ext cx="6520220" cy="629390"/>
          </a:xfrm>
          <a:prstGeom prst="rect">
            <a:avLst/>
          </a:prstGeom>
        </p:spPr>
        <p:txBody>
          <a:bodyPr/>
          <a:lstStyle>
            <a:lvl1pPr marL="0" indent="0" algn="ctr">
              <a:spcBef>
                <a:spcPts val="1200"/>
              </a:spcBef>
              <a:spcAft>
                <a:spcPts val="600"/>
              </a:spcAft>
              <a:buNone/>
              <a:defRPr lang="es-ES" sz="1600" b="0"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6" name="CuadroTexto 5">
            <a:extLst>
              <a:ext uri="{FF2B5EF4-FFF2-40B4-BE49-F238E27FC236}">
                <a16:creationId xmlns:a16="http://schemas.microsoft.com/office/drawing/2014/main" id="{318B224C-9BA1-C72C-ADEA-B801B51A0E1E}"/>
              </a:ext>
            </a:extLst>
          </p:cNvPr>
          <p:cNvSpPr txBox="1"/>
          <p:nvPr userDrawn="1"/>
        </p:nvSpPr>
        <p:spPr>
          <a:xfrm>
            <a:off x="6870700" y="10043742"/>
            <a:ext cx="538085" cy="338554"/>
          </a:xfrm>
          <a:prstGeom prst="rect">
            <a:avLst/>
          </a:prstGeom>
          <a:noFill/>
        </p:spPr>
        <p:txBody>
          <a:bodyPr wrap="square" rtlCol="0">
            <a:spAutoFit/>
          </a:bodyPr>
          <a:lstStyle/>
          <a:p>
            <a:pPr algn="r"/>
            <a:fld id="{92D880E6-DE9E-4572-A558-DC71124FA1D9}" type="slidenum">
              <a:rPr lang="es-ES" sz="16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sp>
        <p:nvSpPr>
          <p:cNvPr id="10" name="Marcador de texto 7">
            <a:extLst>
              <a:ext uri="{FF2B5EF4-FFF2-40B4-BE49-F238E27FC236}">
                <a16:creationId xmlns:a16="http://schemas.microsoft.com/office/drawing/2014/main" id="{3F2B000A-4227-3DF4-9515-9998C3F3C568}"/>
              </a:ext>
            </a:extLst>
          </p:cNvPr>
          <p:cNvSpPr>
            <a:spLocks noGrp="1"/>
          </p:cNvSpPr>
          <p:nvPr>
            <p:ph type="body" sz="quarter" idx="10" hasCustomPrompt="1"/>
          </p:nvPr>
        </p:nvSpPr>
        <p:spPr>
          <a:xfrm>
            <a:off x="0" y="1706400"/>
            <a:ext cx="4534613" cy="406030"/>
          </a:xfrm>
          <a:prstGeom prst="rect">
            <a:avLst/>
          </a:prstGeom>
          <a:solidFill>
            <a:srgbClr val="0E2F62"/>
          </a:solidFill>
        </p:spPr>
        <p:txBody>
          <a:bodyPr>
            <a:normAutofit/>
          </a:bodyPr>
          <a:lstStyle>
            <a:lvl1pPr marL="0" indent="0" algn="l">
              <a:buNone/>
              <a:defRPr lang="es-ES" sz="2000" b="1" kern="1200" dirty="0">
                <a:solidFill>
                  <a:schemeClr val="bg1"/>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pic>
        <p:nvPicPr>
          <p:cNvPr id="4" name="Imagen 12">
            <a:extLst>
              <a:ext uri="{FF2B5EF4-FFF2-40B4-BE49-F238E27FC236}">
                <a16:creationId xmlns:a16="http://schemas.microsoft.com/office/drawing/2014/main" id="{3C74B601-832D-3B84-9A83-C11E67AC68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112" y="10177508"/>
            <a:ext cx="5759450" cy="409575"/>
          </a:xfrm>
          <a:prstGeom prst="rect">
            <a:avLst/>
          </a:prstGeom>
        </p:spPr>
      </p:pic>
      <p:sp>
        <p:nvSpPr>
          <p:cNvPr id="11" name="Marcador de texto 11">
            <a:extLst>
              <a:ext uri="{FF2B5EF4-FFF2-40B4-BE49-F238E27FC236}">
                <a16:creationId xmlns:a16="http://schemas.microsoft.com/office/drawing/2014/main" id="{A5320A2D-6F67-CDF5-3B11-9CCF303F2CBE}"/>
              </a:ext>
            </a:extLst>
          </p:cNvPr>
          <p:cNvSpPr>
            <a:spLocks noGrp="1"/>
          </p:cNvSpPr>
          <p:nvPr>
            <p:ph type="body" sz="quarter" idx="12" hasCustomPrompt="1"/>
          </p:nvPr>
        </p:nvSpPr>
        <p:spPr>
          <a:xfrm>
            <a:off x="54344" y="396649"/>
            <a:ext cx="1151333" cy="912553"/>
          </a:xfrm>
          <a:prstGeom prst="rect">
            <a:avLst/>
          </a:prstGeom>
        </p:spPr>
        <p:txBody>
          <a:bodyPr lIns="0" rIns="0"/>
          <a:lstStyle>
            <a:lvl1pPr marL="0" indent="0" algn="ctr">
              <a:spcBef>
                <a:spcPts val="1800"/>
              </a:spcBef>
              <a:spcAft>
                <a:spcPts val="600"/>
              </a:spcAft>
              <a:buNone/>
              <a:defRPr lang="es-ES" sz="8800" b="0" kern="1200" baseline="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05</a:t>
            </a:r>
          </a:p>
        </p:txBody>
      </p:sp>
    </p:spTree>
    <p:extLst>
      <p:ext uri="{BB962C8B-B14F-4D97-AF65-F5344CB8AC3E}">
        <p14:creationId xmlns:p14="http://schemas.microsoft.com/office/powerpoint/2010/main" val="2219832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ulo y texto">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18B224C-9BA1-C72C-ADEA-B801B51A0E1E}"/>
              </a:ext>
            </a:extLst>
          </p:cNvPr>
          <p:cNvSpPr txBox="1"/>
          <p:nvPr userDrawn="1"/>
        </p:nvSpPr>
        <p:spPr>
          <a:xfrm>
            <a:off x="6870700" y="10043742"/>
            <a:ext cx="538085" cy="338554"/>
          </a:xfrm>
          <a:prstGeom prst="rect">
            <a:avLst/>
          </a:prstGeom>
          <a:noFill/>
        </p:spPr>
        <p:txBody>
          <a:bodyPr wrap="square" rtlCol="0">
            <a:spAutoFit/>
          </a:bodyPr>
          <a:lstStyle/>
          <a:p>
            <a:pPr algn="r"/>
            <a:fld id="{92D880E6-DE9E-4572-A558-DC71124FA1D9}" type="slidenum">
              <a:rPr lang="es-ES" sz="16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pic>
        <p:nvPicPr>
          <p:cNvPr id="4" name="Imagen 12">
            <a:extLst>
              <a:ext uri="{FF2B5EF4-FFF2-40B4-BE49-F238E27FC236}">
                <a16:creationId xmlns:a16="http://schemas.microsoft.com/office/drawing/2014/main" id="{3C74B601-832D-3B84-9A83-C11E67AC68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112" y="10177508"/>
            <a:ext cx="5759450" cy="409575"/>
          </a:xfrm>
          <a:prstGeom prst="rect">
            <a:avLst/>
          </a:prstGeom>
        </p:spPr>
      </p:pic>
    </p:spTree>
    <p:extLst>
      <p:ext uri="{BB962C8B-B14F-4D97-AF65-F5344CB8AC3E}">
        <p14:creationId xmlns:p14="http://schemas.microsoft.com/office/powerpoint/2010/main" val="3872228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ido con titulo">
    <p:spTree>
      <p:nvGrpSpPr>
        <p:cNvPr id="1" name=""/>
        <p:cNvGrpSpPr/>
        <p:nvPr/>
      </p:nvGrpSpPr>
      <p:grpSpPr>
        <a:xfrm>
          <a:off x="0" y="0"/>
          <a:ext cx="0" cy="0"/>
          <a:chOff x="0" y="0"/>
          <a:chExt cx="0" cy="0"/>
        </a:xfrm>
      </p:grpSpPr>
      <p:sp>
        <p:nvSpPr>
          <p:cNvPr id="10" name="Marcador de texto 3">
            <a:extLst>
              <a:ext uri="{FF2B5EF4-FFF2-40B4-BE49-F238E27FC236}">
                <a16:creationId xmlns:a16="http://schemas.microsoft.com/office/drawing/2014/main" id="{DA61234F-DF09-4DE1-962E-D490C533DA34}"/>
              </a:ext>
            </a:extLst>
          </p:cNvPr>
          <p:cNvSpPr>
            <a:spLocks noGrp="1"/>
          </p:cNvSpPr>
          <p:nvPr>
            <p:ph type="body" sz="half" idx="2" hasCustomPrompt="1"/>
          </p:nvPr>
        </p:nvSpPr>
        <p:spPr>
          <a:xfrm>
            <a:off x="520712" y="1477443"/>
            <a:ext cx="6520220" cy="2942157"/>
          </a:xfrm>
          <a:prstGeom prst="rect">
            <a:avLst/>
          </a:prstGeom>
        </p:spPr>
        <p:txBody>
          <a:bodyPr/>
          <a:lstStyle>
            <a:lvl1pPr marL="0" indent="0" algn="l">
              <a:buFont typeface="Arial" panose="020B0604020202020204" pitchFamily="34" charset="0"/>
              <a:buNone/>
              <a:defRPr lang="es-ES" sz="1600" b="0"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vl2pPr marL="283494" indent="0">
              <a:buNone/>
              <a:defRPr sz="868"/>
            </a:lvl2pPr>
            <a:lvl3pPr marL="566987" indent="0">
              <a:buNone/>
              <a:defRPr sz="744"/>
            </a:lvl3pPr>
            <a:lvl4pPr marL="850480" indent="0">
              <a:buNone/>
              <a:defRPr sz="620"/>
            </a:lvl4pPr>
            <a:lvl5pPr marL="1133974" indent="0">
              <a:buNone/>
              <a:defRPr sz="620"/>
            </a:lvl5pPr>
            <a:lvl6pPr marL="1417467" indent="0">
              <a:buNone/>
              <a:defRPr sz="620"/>
            </a:lvl6pPr>
            <a:lvl7pPr marL="1700961" indent="0">
              <a:buNone/>
              <a:defRPr sz="620"/>
            </a:lvl7pPr>
            <a:lvl8pPr marL="1984455" indent="0">
              <a:buNone/>
              <a:defRPr sz="620"/>
            </a:lvl8pPr>
            <a:lvl9pPr marL="2267948" indent="0">
              <a:buNone/>
              <a:defRPr sz="620"/>
            </a:lvl9pPr>
          </a:lstStyle>
          <a:p>
            <a:pPr marL="188984" lvl="0" indent="-188984" algn="ctr" defTabSz="914400" rtl="0" eaLnBrk="1" latinLnBrk="0" hangingPunct="1">
              <a:lnSpc>
                <a:spcPct val="90000"/>
              </a:lnSpc>
              <a:spcBef>
                <a:spcPts val="1000"/>
              </a:spcBef>
              <a:buFont typeface="Arial" panose="020B0604020202020204" pitchFamily="34" charset="0"/>
              <a:buNone/>
            </a:pPr>
            <a:r>
              <a:rPr lang="es-ES" dirty="0"/>
              <a:t>Editar los estilos de texto del patrón</a:t>
            </a:r>
          </a:p>
        </p:txBody>
      </p:sp>
      <p:sp>
        <p:nvSpPr>
          <p:cNvPr id="4" name="CuadroTexto 3">
            <a:extLst>
              <a:ext uri="{FF2B5EF4-FFF2-40B4-BE49-F238E27FC236}">
                <a16:creationId xmlns:a16="http://schemas.microsoft.com/office/drawing/2014/main" id="{C21A7776-80B3-32F0-0BEE-31DFC4487C08}"/>
              </a:ext>
            </a:extLst>
          </p:cNvPr>
          <p:cNvSpPr txBox="1"/>
          <p:nvPr userDrawn="1"/>
        </p:nvSpPr>
        <p:spPr>
          <a:xfrm>
            <a:off x="6794500" y="10144126"/>
            <a:ext cx="538085" cy="246221"/>
          </a:xfrm>
          <a:prstGeom prst="rect">
            <a:avLst/>
          </a:prstGeom>
          <a:noFill/>
        </p:spPr>
        <p:txBody>
          <a:bodyPr wrap="square" rtlCol="0">
            <a:spAutoFit/>
          </a:bodyPr>
          <a:lstStyle/>
          <a:p>
            <a:pPr algn="r"/>
            <a:fld id="{92D880E6-DE9E-4572-A558-DC71124FA1D9}" type="slidenum">
              <a:rPr lang="es-ES" sz="10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sp>
        <p:nvSpPr>
          <p:cNvPr id="6" name="Título 1">
            <a:extLst>
              <a:ext uri="{FF2B5EF4-FFF2-40B4-BE49-F238E27FC236}">
                <a16:creationId xmlns:a16="http://schemas.microsoft.com/office/drawing/2014/main" id="{7BE77B41-F802-C0DB-40CC-443EA7427C7C}"/>
              </a:ext>
            </a:extLst>
          </p:cNvPr>
          <p:cNvSpPr>
            <a:spLocks noGrp="1"/>
          </p:cNvSpPr>
          <p:nvPr>
            <p:ph type="title" hasCustomPrompt="1"/>
          </p:nvPr>
        </p:nvSpPr>
        <p:spPr>
          <a:xfrm>
            <a:off x="520712" y="648071"/>
            <a:ext cx="6520220" cy="406030"/>
          </a:xfrm>
          <a:prstGeom prst="rect">
            <a:avLst/>
          </a:prstGeom>
        </p:spPr>
        <p:txBody>
          <a:bodyPr/>
          <a:lstStyle>
            <a:lvl1pPr marL="0" algn="ctr"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stStyle>
          <a:p>
            <a:r>
              <a:rPr lang="es-ES" dirty="0"/>
              <a:t>TÍTULO DE LA DIAPOSITIVA</a:t>
            </a:r>
          </a:p>
        </p:txBody>
      </p:sp>
      <p:sp>
        <p:nvSpPr>
          <p:cNvPr id="3" name="Marcador de contenido 2">
            <a:extLst>
              <a:ext uri="{FF2B5EF4-FFF2-40B4-BE49-F238E27FC236}">
                <a16:creationId xmlns:a16="http://schemas.microsoft.com/office/drawing/2014/main" id="{5388848C-CE8D-8C49-B402-811D5F05221A}"/>
              </a:ext>
            </a:extLst>
          </p:cNvPr>
          <p:cNvSpPr>
            <a:spLocks noGrp="1"/>
          </p:cNvSpPr>
          <p:nvPr>
            <p:ph sz="quarter" idx="10"/>
          </p:nvPr>
        </p:nvSpPr>
        <p:spPr>
          <a:xfrm>
            <a:off x="520712" y="4697095"/>
            <a:ext cx="6520220" cy="4846849"/>
          </a:xfrm>
          <a:prstGeom prst="rect">
            <a:avLst/>
          </a:prstGeom>
        </p:spPr>
        <p:txBody>
          <a:bodyPr/>
          <a:lstStyle>
            <a:lvl1pPr marL="0" indent="0">
              <a:buNone/>
              <a:defRPr lang="es-ES" sz="1600" b="0"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lvl="0"/>
            <a:endParaRPr lang="es-ES" dirty="0"/>
          </a:p>
        </p:txBody>
      </p:sp>
    </p:spTree>
    <p:extLst>
      <p:ext uri="{BB962C8B-B14F-4D97-AF65-F5344CB8AC3E}">
        <p14:creationId xmlns:p14="http://schemas.microsoft.com/office/powerpoint/2010/main" val="2946083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acion">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ED6A220B-E37D-4458-8C61-6D032D071F1E}"/>
              </a:ext>
            </a:extLst>
          </p:cNvPr>
          <p:cNvSpPr>
            <a:spLocks noGrp="1"/>
          </p:cNvSpPr>
          <p:nvPr>
            <p:ph type="title" hasCustomPrompt="1"/>
          </p:nvPr>
        </p:nvSpPr>
        <p:spPr>
          <a:xfrm>
            <a:off x="520712" y="657872"/>
            <a:ext cx="6520220" cy="843006"/>
          </a:xfrm>
          <a:prstGeom prst="rect">
            <a:avLst/>
          </a:prstGeom>
        </p:spPr>
        <p:txBody>
          <a:bodyPr/>
          <a:lstStyle>
            <a:lvl1pPr algn="ctr"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stStyle>
          <a:p>
            <a:r>
              <a:rPr lang="es-ES" dirty="0"/>
              <a:t>HAGA CLIC PARA MODIFICAR EL</a:t>
            </a:r>
            <a:br>
              <a:rPr lang="es-ES" dirty="0"/>
            </a:br>
            <a:r>
              <a:rPr lang="es-ES" dirty="0"/>
              <a:t>TÍTULO DE LA DIAPOSITIVA</a:t>
            </a:r>
          </a:p>
        </p:txBody>
      </p:sp>
      <p:sp>
        <p:nvSpPr>
          <p:cNvPr id="4" name="Marcador de texto 2">
            <a:extLst>
              <a:ext uri="{FF2B5EF4-FFF2-40B4-BE49-F238E27FC236}">
                <a16:creationId xmlns:a16="http://schemas.microsoft.com/office/drawing/2014/main" id="{A6A56D0B-55B1-413D-BF55-26787AB50E2B}"/>
              </a:ext>
            </a:extLst>
          </p:cNvPr>
          <p:cNvSpPr>
            <a:spLocks noGrp="1"/>
          </p:cNvSpPr>
          <p:nvPr>
            <p:ph type="body" idx="1" hasCustomPrompt="1"/>
          </p:nvPr>
        </p:nvSpPr>
        <p:spPr>
          <a:xfrm>
            <a:off x="520713" y="1942372"/>
            <a:ext cx="3127268" cy="1181827"/>
          </a:xfrm>
          <a:prstGeom prst="rect">
            <a:avLst/>
          </a:prstGeom>
        </p:spPr>
        <p:txBody>
          <a:bodyPr anchor="b"/>
          <a:lstStyle>
            <a:lvl1pPr marL="0" indent="0" algn="l">
              <a:buFont typeface="Arial" panose="020B0604020202020204" pitchFamily="34" charset="0"/>
              <a:buNone/>
              <a:defRPr lang="es-ES" sz="2200" b="1" kern="1200" dirty="0">
                <a:solidFill>
                  <a:schemeClr val="tx1">
                    <a:lumMod val="65000"/>
                    <a:lumOff val="35000"/>
                  </a:schemeClr>
                </a:solidFill>
                <a:latin typeface="+mn-lt"/>
                <a:ea typeface="+mn-ea"/>
                <a:cs typeface="+mn-cs"/>
              </a:defRPr>
            </a:lvl1pPr>
            <a:lvl2pPr marL="283494" indent="0">
              <a:buNone/>
              <a:defRPr sz="1240" b="1"/>
            </a:lvl2pPr>
            <a:lvl3pPr marL="566987" indent="0">
              <a:buNone/>
              <a:defRPr sz="1116" b="1"/>
            </a:lvl3pPr>
            <a:lvl4pPr marL="850480" indent="0">
              <a:buNone/>
              <a:defRPr sz="992" b="1"/>
            </a:lvl4pPr>
            <a:lvl5pPr marL="1133974" indent="0">
              <a:buNone/>
              <a:defRPr sz="992" b="1"/>
            </a:lvl5pPr>
            <a:lvl6pPr marL="1417467" indent="0">
              <a:buNone/>
              <a:defRPr sz="992" b="1"/>
            </a:lvl6pPr>
            <a:lvl7pPr marL="1700961" indent="0">
              <a:buNone/>
              <a:defRPr sz="992" b="1"/>
            </a:lvl7pPr>
            <a:lvl8pPr marL="1984455" indent="0">
              <a:buNone/>
              <a:defRPr sz="992" b="1"/>
            </a:lvl8pPr>
            <a:lvl9pPr marL="2267948" indent="0">
              <a:buNone/>
              <a:defRPr sz="992" b="1"/>
            </a:lvl9pPr>
          </a:lstStyle>
          <a:p>
            <a:pPr lvl="0"/>
            <a:r>
              <a:rPr lang="es-ES" dirty="0"/>
              <a:t>Editar el título</a:t>
            </a:r>
          </a:p>
        </p:txBody>
      </p:sp>
      <p:sp>
        <p:nvSpPr>
          <p:cNvPr id="5" name="Marcador de contenido 3">
            <a:extLst>
              <a:ext uri="{FF2B5EF4-FFF2-40B4-BE49-F238E27FC236}">
                <a16:creationId xmlns:a16="http://schemas.microsoft.com/office/drawing/2014/main" id="{FEC3AB45-FAD3-4F80-A91E-5DF9B411E31C}"/>
              </a:ext>
            </a:extLst>
          </p:cNvPr>
          <p:cNvSpPr>
            <a:spLocks noGrp="1"/>
          </p:cNvSpPr>
          <p:nvPr>
            <p:ph sz="half" idx="2" hasCustomPrompt="1"/>
          </p:nvPr>
        </p:nvSpPr>
        <p:spPr>
          <a:xfrm>
            <a:off x="520712" y="3401695"/>
            <a:ext cx="3127268" cy="6142248"/>
          </a:xfrm>
          <a:prstGeom prst="rect">
            <a:avLst/>
          </a:prstGeom>
        </p:spPr>
        <p:txBody>
          <a:bodyPr/>
          <a:lstStyle>
            <a:lvl1pPr marL="0" indent="0" algn="l">
              <a:buFont typeface="Arial" panose="020B0604020202020204" pitchFamily="34" charset="0"/>
              <a:buNone/>
              <a:defRPr lang="es-ES" sz="1600" b="0" kern="1200" dirty="0">
                <a:solidFill>
                  <a:schemeClr val="tx1">
                    <a:lumMod val="65000"/>
                    <a:lumOff val="35000"/>
                  </a:schemeClr>
                </a:solidFill>
                <a:latin typeface="+mn-lt"/>
                <a:ea typeface="+mn-ea"/>
                <a:cs typeface="+mn-cs"/>
              </a:defRPr>
            </a:lvl1pPr>
            <a:lvl2pPr marL="377967" indent="0" algn="l">
              <a:buFont typeface="Arial" panose="020B0604020202020204" pitchFamily="34" charset="0"/>
              <a:buNone/>
              <a:defRPr lang="es-ES" sz="1400" b="0" kern="1200" dirty="0">
                <a:solidFill>
                  <a:schemeClr val="tx1">
                    <a:lumMod val="65000"/>
                    <a:lumOff val="35000"/>
                  </a:schemeClr>
                </a:solidFill>
                <a:latin typeface="+mn-lt"/>
                <a:ea typeface="+mn-ea"/>
                <a:cs typeface="+mn-cs"/>
              </a:defRPr>
            </a:lvl2pPr>
            <a:lvl3pPr marL="755934" indent="0" algn="l">
              <a:buFont typeface="Arial" panose="020B0604020202020204" pitchFamily="34" charset="0"/>
              <a:buNone/>
              <a:defRPr lang="es-ES" sz="1200" b="0" kern="1200" dirty="0">
                <a:solidFill>
                  <a:schemeClr val="tx1">
                    <a:lumMod val="65000"/>
                    <a:lumOff val="35000"/>
                  </a:schemeClr>
                </a:solidFill>
                <a:latin typeface="+mn-lt"/>
                <a:ea typeface="+mn-ea"/>
                <a:cs typeface="+mn-cs"/>
              </a:defRPr>
            </a:lvl3pPr>
            <a:lvl4pPr marL="1133901" indent="0" algn="l">
              <a:buNone/>
              <a:defRPr lang="es-ES" sz="1100" b="0" kern="1200" dirty="0">
                <a:solidFill>
                  <a:schemeClr val="tx1">
                    <a:lumMod val="65000"/>
                    <a:lumOff val="35000"/>
                  </a:schemeClr>
                </a:solidFill>
                <a:latin typeface="+mn-lt"/>
                <a:ea typeface="+mn-ea"/>
                <a:cs typeface="+mn-cs"/>
              </a:defRPr>
            </a:lvl4pPr>
            <a:lvl5pPr marL="1511869" marR="0" indent="0" algn="l" defTabSz="755934" rtl="0" eaLnBrk="1" fontAlgn="auto" latinLnBrk="0" hangingPunct="1">
              <a:lnSpc>
                <a:spcPct val="90000"/>
              </a:lnSpc>
              <a:spcBef>
                <a:spcPts val="413"/>
              </a:spcBef>
              <a:spcAft>
                <a:spcPts val="0"/>
              </a:spcAft>
              <a:buClrTx/>
              <a:buSzTx/>
              <a:buFont typeface="Arial" panose="020B0604020202020204" pitchFamily="34" charset="0"/>
              <a:buNone/>
              <a:tabLst/>
              <a:defRPr lang="es-ES" sz="1600" b="0" kern="1200" dirty="0">
                <a:solidFill>
                  <a:schemeClr val="tx1">
                    <a:lumMod val="65000"/>
                    <a:lumOff val="35000"/>
                  </a:schemeClr>
                </a:solidFill>
                <a:latin typeface="+mn-lt"/>
                <a:ea typeface="+mn-ea"/>
                <a:cs typeface="+mn-cs"/>
              </a:defRPr>
            </a:lvl5pPr>
          </a:lstStyle>
          <a:p>
            <a:pPr lvl="0"/>
            <a:r>
              <a:rPr lang="es-ES" dirty="0"/>
              <a:t>Editar los estilos de texto del patrón</a:t>
            </a:r>
          </a:p>
          <a:p>
            <a:pPr lvl="1"/>
            <a:r>
              <a:rPr lang="es-ES" dirty="0"/>
              <a:t>Segundo nivel</a:t>
            </a:r>
          </a:p>
          <a:p>
            <a:pPr lvl="2"/>
            <a:r>
              <a:rPr lang="es-ES" dirty="0"/>
              <a:t>Tercer nivel</a:t>
            </a:r>
          </a:p>
        </p:txBody>
      </p:sp>
      <p:sp>
        <p:nvSpPr>
          <p:cNvPr id="6" name="Marcador de texto 4">
            <a:extLst>
              <a:ext uri="{FF2B5EF4-FFF2-40B4-BE49-F238E27FC236}">
                <a16:creationId xmlns:a16="http://schemas.microsoft.com/office/drawing/2014/main" id="{F89A1BDA-D99D-4077-BF55-DE6680D5F48B}"/>
              </a:ext>
            </a:extLst>
          </p:cNvPr>
          <p:cNvSpPr>
            <a:spLocks noGrp="1"/>
          </p:cNvSpPr>
          <p:nvPr>
            <p:ph type="body" sz="quarter" idx="3" hasCustomPrompt="1"/>
          </p:nvPr>
        </p:nvSpPr>
        <p:spPr>
          <a:xfrm>
            <a:off x="3911695" y="1942372"/>
            <a:ext cx="3129238" cy="1181828"/>
          </a:xfrm>
          <a:prstGeom prst="rect">
            <a:avLst/>
          </a:prstGeom>
        </p:spPr>
        <p:txBody>
          <a:bodyPr anchor="b"/>
          <a:lstStyle>
            <a:lvl1pPr marL="0" indent="0" algn="l">
              <a:buFont typeface="Arial" panose="020B0604020202020204" pitchFamily="34" charset="0"/>
              <a:buNone/>
              <a:defRPr lang="es-ES" sz="2200" b="1" kern="1200" dirty="0">
                <a:solidFill>
                  <a:schemeClr val="tx1">
                    <a:lumMod val="65000"/>
                    <a:lumOff val="35000"/>
                  </a:schemeClr>
                </a:solidFill>
                <a:latin typeface="+mn-lt"/>
                <a:ea typeface="+mn-ea"/>
                <a:cs typeface="+mn-cs"/>
              </a:defRPr>
            </a:lvl1pPr>
            <a:lvl2pPr marL="283494" indent="0">
              <a:buNone/>
              <a:defRPr sz="1240" b="1"/>
            </a:lvl2pPr>
            <a:lvl3pPr marL="566987" indent="0">
              <a:buNone/>
              <a:defRPr sz="1116" b="1"/>
            </a:lvl3pPr>
            <a:lvl4pPr marL="850480" indent="0">
              <a:buNone/>
              <a:defRPr sz="992" b="1"/>
            </a:lvl4pPr>
            <a:lvl5pPr marL="1133974" indent="0">
              <a:buNone/>
              <a:defRPr sz="992" b="1"/>
            </a:lvl5pPr>
            <a:lvl6pPr marL="1417467" indent="0">
              <a:buNone/>
              <a:defRPr sz="992" b="1"/>
            </a:lvl6pPr>
            <a:lvl7pPr marL="1700961" indent="0">
              <a:buNone/>
              <a:defRPr sz="992" b="1"/>
            </a:lvl7pPr>
            <a:lvl8pPr marL="1984455" indent="0">
              <a:buNone/>
              <a:defRPr sz="992" b="1"/>
            </a:lvl8pPr>
            <a:lvl9pPr marL="2267948" indent="0">
              <a:buNone/>
              <a:defRPr sz="992" b="1"/>
            </a:lvl9pPr>
          </a:lstStyle>
          <a:p>
            <a:pPr marL="342900" lvl="0" indent="-342900" algn="l" defTabSz="755934" rtl="0" eaLnBrk="1" latinLnBrk="0" hangingPunct="1">
              <a:lnSpc>
                <a:spcPct val="90000"/>
              </a:lnSpc>
              <a:spcBef>
                <a:spcPts val="827"/>
              </a:spcBef>
            </a:pPr>
            <a:r>
              <a:rPr lang="es-ES" dirty="0"/>
              <a:t>Editar el titulo</a:t>
            </a:r>
          </a:p>
        </p:txBody>
      </p:sp>
      <p:sp>
        <p:nvSpPr>
          <p:cNvPr id="7" name="Marcador de contenido 5">
            <a:extLst>
              <a:ext uri="{FF2B5EF4-FFF2-40B4-BE49-F238E27FC236}">
                <a16:creationId xmlns:a16="http://schemas.microsoft.com/office/drawing/2014/main" id="{2CF903AF-B877-4654-9E6C-785CAC448FEF}"/>
              </a:ext>
            </a:extLst>
          </p:cNvPr>
          <p:cNvSpPr>
            <a:spLocks noGrp="1"/>
          </p:cNvSpPr>
          <p:nvPr>
            <p:ph sz="quarter" idx="4" hasCustomPrompt="1"/>
          </p:nvPr>
        </p:nvSpPr>
        <p:spPr>
          <a:xfrm>
            <a:off x="3911695" y="3401695"/>
            <a:ext cx="3129238" cy="6142248"/>
          </a:xfrm>
          <a:prstGeom prst="rect">
            <a:avLst/>
          </a:prstGeom>
        </p:spPr>
        <p:txBody>
          <a:bodyPr/>
          <a:lstStyle>
            <a:lvl1pPr marL="0" indent="0" algn="l">
              <a:buFont typeface="Arial" panose="020B0604020202020204" pitchFamily="34" charset="0"/>
              <a:buNone/>
              <a:defRPr lang="es-ES" sz="1600" b="0" kern="1200" dirty="0">
                <a:solidFill>
                  <a:schemeClr val="tx1">
                    <a:lumMod val="65000"/>
                    <a:lumOff val="35000"/>
                  </a:schemeClr>
                </a:solidFill>
                <a:latin typeface="+mn-lt"/>
                <a:ea typeface="+mn-ea"/>
                <a:cs typeface="+mn-cs"/>
              </a:defRPr>
            </a:lvl1pPr>
            <a:lvl2pPr marL="377967" indent="0" algn="l">
              <a:buFont typeface="Arial" panose="020B0604020202020204" pitchFamily="34" charset="0"/>
              <a:buNone/>
              <a:defRPr lang="es-ES" sz="1400" b="0" kern="1200" dirty="0">
                <a:solidFill>
                  <a:schemeClr val="tx1">
                    <a:lumMod val="65000"/>
                    <a:lumOff val="35000"/>
                  </a:schemeClr>
                </a:solidFill>
                <a:latin typeface="+mn-lt"/>
                <a:ea typeface="+mn-ea"/>
                <a:cs typeface="+mn-cs"/>
              </a:defRPr>
            </a:lvl2pPr>
            <a:lvl3pPr marL="755934" indent="0" algn="l">
              <a:buFont typeface="Arial" panose="020B0604020202020204" pitchFamily="34" charset="0"/>
              <a:buNone/>
              <a:defRPr lang="es-ES" sz="1200" b="0" kern="1200" dirty="0">
                <a:solidFill>
                  <a:schemeClr val="tx1">
                    <a:lumMod val="65000"/>
                    <a:lumOff val="35000"/>
                  </a:schemeClr>
                </a:solidFill>
                <a:latin typeface="+mn-lt"/>
                <a:ea typeface="+mn-ea"/>
                <a:cs typeface="+mn-cs"/>
              </a:defRPr>
            </a:lvl3pPr>
            <a:lvl4pPr marL="1133901" indent="0" algn="l">
              <a:buNone/>
              <a:defRPr lang="es-ES" sz="1600" b="0" kern="1200" dirty="0">
                <a:solidFill>
                  <a:schemeClr val="tx1">
                    <a:lumMod val="65000"/>
                    <a:lumOff val="35000"/>
                  </a:schemeClr>
                </a:solidFill>
                <a:latin typeface="+mn-lt"/>
                <a:ea typeface="+mn-ea"/>
                <a:cs typeface="+mn-cs"/>
              </a:defRPr>
            </a:lvl4pPr>
            <a:lvl5pPr marL="1511869" indent="0" algn="l">
              <a:buNone/>
              <a:defRPr lang="es-ES" sz="1600" b="0" kern="1200" dirty="0">
                <a:solidFill>
                  <a:schemeClr val="tx1">
                    <a:lumMod val="65000"/>
                    <a:lumOff val="35000"/>
                  </a:schemeClr>
                </a:solidFill>
                <a:latin typeface="+mn-lt"/>
                <a:ea typeface="+mn-ea"/>
                <a:cs typeface="+mn-cs"/>
              </a:defRPr>
            </a:lvl5pPr>
          </a:lstStyle>
          <a:p>
            <a:pPr lvl="0"/>
            <a:r>
              <a:rPr lang="es-ES" dirty="0"/>
              <a:t>Editar los estilos de texto del patrón</a:t>
            </a:r>
          </a:p>
          <a:p>
            <a:pPr lvl="1"/>
            <a:r>
              <a:rPr lang="es-ES" dirty="0"/>
              <a:t>Segundo nivel</a:t>
            </a:r>
          </a:p>
          <a:p>
            <a:pPr lvl="2"/>
            <a:r>
              <a:rPr lang="es-ES" dirty="0"/>
              <a:t>Tercer nivel</a:t>
            </a:r>
          </a:p>
        </p:txBody>
      </p:sp>
      <p:sp>
        <p:nvSpPr>
          <p:cNvPr id="8" name="CuadroTexto 7">
            <a:extLst>
              <a:ext uri="{FF2B5EF4-FFF2-40B4-BE49-F238E27FC236}">
                <a16:creationId xmlns:a16="http://schemas.microsoft.com/office/drawing/2014/main" id="{1019DACA-D5D0-3DCA-B4E3-B6EEA2AC4677}"/>
              </a:ext>
            </a:extLst>
          </p:cNvPr>
          <p:cNvSpPr txBox="1"/>
          <p:nvPr userDrawn="1"/>
        </p:nvSpPr>
        <p:spPr>
          <a:xfrm>
            <a:off x="6794500" y="10144126"/>
            <a:ext cx="538085" cy="246221"/>
          </a:xfrm>
          <a:prstGeom prst="rect">
            <a:avLst/>
          </a:prstGeom>
          <a:noFill/>
        </p:spPr>
        <p:txBody>
          <a:bodyPr wrap="square" rtlCol="0">
            <a:spAutoFit/>
          </a:bodyPr>
          <a:lstStyle/>
          <a:p>
            <a:pPr algn="r"/>
            <a:fld id="{92D880E6-DE9E-4572-A558-DC71124FA1D9}" type="slidenum">
              <a:rPr lang="es-ES" sz="10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spTree>
    <p:extLst>
      <p:ext uri="{BB962C8B-B14F-4D97-AF65-F5344CB8AC3E}">
        <p14:creationId xmlns:p14="http://schemas.microsoft.com/office/powerpoint/2010/main" val="3387906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as">
    <p:spTree>
      <p:nvGrpSpPr>
        <p:cNvPr id="1" name=""/>
        <p:cNvGrpSpPr/>
        <p:nvPr/>
      </p:nvGrpSpPr>
      <p:grpSpPr>
        <a:xfrm>
          <a:off x="0" y="0"/>
          <a:ext cx="0" cy="0"/>
          <a:chOff x="0" y="0"/>
          <a:chExt cx="0" cy="0"/>
        </a:xfrm>
      </p:grpSpPr>
      <p:sp>
        <p:nvSpPr>
          <p:cNvPr id="6" name="Marcador de tabla 23">
            <a:extLst>
              <a:ext uri="{FF2B5EF4-FFF2-40B4-BE49-F238E27FC236}">
                <a16:creationId xmlns:a16="http://schemas.microsoft.com/office/drawing/2014/main" id="{60F40EB8-CECA-4B8D-BA0E-EB4C6D1B8E1E}"/>
              </a:ext>
            </a:extLst>
          </p:cNvPr>
          <p:cNvSpPr>
            <a:spLocks noGrp="1"/>
          </p:cNvSpPr>
          <p:nvPr>
            <p:ph type="tbl" sz="quarter" idx="12"/>
          </p:nvPr>
        </p:nvSpPr>
        <p:spPr>
          <a:xfrm>
            <a:off x="520712" y="3037104"/>
            <a:ext cx="6527110" cy="6510936"/>
          </a:xfrm>
          <a:prstGeom prst="rect">
            <a:avLst/>
          </a:prstGeom>
        </p:spPr>
        <p:txBody>
          <a:bodyPr/>
          <a:lstStyle>
            <a:lvl1pPr marL="0" indent="0" algn="l">
              <a:buFont typeface="Arial" panose="020B0604020202020204" pitchFamily="34" charset="0"/>
              <a:buNone/>
              <a:defRPr lang="es-ES" sz="1600" b="0" kern="1200" dirty="0">
                <a:solidFill>
                  <a:schemeClr val="tx1">
                    <a:lumMod val="65000"/>
                    <a:lumOff val="35000"/>
                  </a:schemeClr>
                </a:solidFill>
                <a:latin typeface="+mn-lt"/>
                <a:ea typeface="+mn-ea"/>
                <a:cs typeface="+mn-cs"/>
              </a:defRPr>
            </a:lvl1pPr>
          </a:lstStyle>
          <a:p>
            <a:endParaRPr lang="es-ES" dirty="0"/>
          </a:p>
        </p:txBody>
      </p:sp>
      <p:sp>
        <p:nvSpPr>
          <p:cNvPr id="7" name="CuadroTexto 6">
            <a:extLst>
              <a:ext uri="{FF2B5EF4-FFF2-40B4-BE49-F238E27FC236}">
                <a16:creationId xmlns:a16="http://schemas.microsoft.com/office/drawing/2014/main" id="{D6B99E25-0DE4-3954-3C39-AAA7F1BEC801}"/>
              </a:ext>
            </a:extLst>
          </p:cNvPr>
          <p:cNvSpPr txBox="1"/>
          <p:nvPr userDrawn="1"/>
        </p:nvSpPr>
        <p:spPr>
          <a:xfrm>
            <a:off x="6794500" y="10144126"/>
            <a:ext cx="538085" cy="246221"/>
          </a:xfrm>
          <a:prstGeom prst="rect">
            <a:avLst/>
          </a:prstGeom>
          <a:noFill/>
        </p:spPr>
        <p:txBody>
          <a:bodyPr wrap="square" rtlCol="0">
            <a:spAutoFit/>
          </a:bodyPr>
          <a:lstStyle/>
          <a:p>
            <a:pPr algn="r"/>
            <a:fld id="{92D880E6-DE9E-4572-A558-DC71124FA1D9}" type="slidenum">
              <a:rPr lang="es-ES" sz="10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sp>
        <p:nvSpPr>
          <p:cNvPr id="8" name="Título 1">
            <a:extLst>
              <a:ext uri="{FF2B5EF4-FFF2-40B4-BE49-F238E27FC236}">
                <a16:creationId xmlns:a16="http://schemas.microsoft.com/office/drawing/2014/main" id="{2318CE2E-71F5-B603-D441-352CE3EEA504}"/>
              </a:ext>
            </a:extLst>
          </p:cNvPr>
          <p:cNvSpPr>
            <a:spLocks noGrp="1"/>
          </p:cNvSpPr>
          <p:nvPr>
            <p:ph type="title" hasCustomPrompt="1"/>
          </p:nvPr>
        </p:nvSpPr>
        <p:spPr>
          <a:xfrm>
            <a:off x="520712" y="648071"/>
            <a:ext cx="6520220" cy="406030"/>
          </a:xfrm>
          <a:prstGeom prst="rect">
            <a:avLst/>
          </a:prstGeom>
        </p:spPr>
        <p:txBody>
          <a:bodyPr/>
          <a:lstStyle>
            <a:lvl1pPr marL="0" algn="ctr"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stStyle>
          <a:p>
            <a:r>
              <a:rPr lang="es-ES" dirty="0"/>
              <a:t>TÍTULO DE LA DIAPOSITIVA</a:t>
            </a:r>
          </a:p>
        </p:txBody>
      </p:sp>
      <p:sp>
        <p:nvSpPr>
          <p:cNvPr id="9" name="Marcador de texto 2">
            <a:extLst>
              <a:ext uri="{FF2B5EF4-FFF2-40B4-BE49-F238E27FC236}">
                <a16:creationId xmlns:a16="http://schemas.microsoft.com/office/drawing/2014/main" id="{49DD2F98-05C4-FD60-60A3-A9A824858B62}"/>
              </a:ext>
            </a:extLst>
          </p:cNvPr>
          <p:cNvSpPr>
            <a:spLocks noGrp="1"/>
          </p:cNvSpPr>
          <p:nvPr>
            <p:ph type="body" idx="11" hasCustomPrompt="1"/>
          </p:nvPr>
        </p:nvSpPr>
        <p:spPr>
          <a:xfrm>
            <a:off x="536615" y="9679684"/>
            <a:ext cx="6526927" cy="246222"/>
          </a:xfrm>
          <a:prstGeom prst="rect">
            <a:avLst/>
          </a:prstGeom>
        </p:spPr>
        <p:txBody>
          <a:bodyPr anchor="t"/>
          <a:lstStyle>
            <a:lvl1pPr marL="0" indent="0" algn="r">
              <a:buNone/>
              <a:defRPr sz="1000" b="0" i="1">
                <a:solidFill>
                  <a:srgbClr val="0D4375"/>
                </a:solidFill>
                <a:latin typeface="+mn-lt"/>
              </a:defRPr>
            </a:lvl1pPr>
            <a:lvl2pPr marL="283494" indent="0">
              <a:buNone/>
              <a:defRPr sz="1240" b="1"/>
            </a:lvl2pPr>
            <a:lvl3pPr marL="566987" indent="0">
              <a:buNone/>
              <a:defRPr sz="1116" b="1"/>
            </a:lvl3pPr>
            <a:lvl4pPr marL="850480" indent="0">
              <a:buNone/>
              <a:defRPr sz="992" b="1"/>
            </a:lvl4pPr>
            <a:lvl5pPr marL="1133974" indent="0">
              <a:buNone/>
              <a:defRPr sz="992" b="1"/>
            </a:lvl5pPr>
            <a:lvl6pPr marL="1417467" indent="0">
              <a:buNone/>
              <a:defRPr sz="992" b="1"/>
            </a:lvl6pPr>
            <a:lvl7pPr marL="1700961" indent="0">
              <a:buNone/>
              <a:defRPr sz="992" b="1"/>
            </a:lvl7pPr>
            <a:lvl8pPr marL="1984455" indent="0">
              <a:buNone/>
              <a:defRPr sz="992" b="1"/>
            </a:lvl8pPr>
            <a:lvl9pPr marL="2267948" indent="0">
              <a:buNone/>
              <a:defRPr sz="992" b="1"/>
            </a:lvl9pPr>
          </a:lstStyle>
          <a:p>
            <a:pPr lvl="0"/>
            <a:r>
              <a:rPr lang="es-ES" dirty="0"/>
              <a:t>Haga clic para editar pie de gráfico</a:t>
            </a:r>
          </a:p>
        </p:txBody>
      </p:sp>
      <p:sp>
        <p:nvSpPr>
          <p:cNvPr id="14" name="Marcador de texto 2">
            <a:extLst>
              <a:ext uri="{FF2B5EF4-FFF2-40B4-BE49-F238E27FC236}">
                <a16:creationId xmlns:a16="http://schemas.microsoft.com/office/drawing/2014/main" id="{BAB6D86E-E631-2F4A-810B-EE80E16B5BC7}"/>
              </a:ext>
            </a:extLst>
          </p:cNvPr>
          <p:cNvSpPr>
            <a:spLocks noGrp="1"/>
          </p:cNvSpPr>
          <p:nvPr>
            <p:ph type="body" idx="1" hasCustomPrompt="1"/>
          </p:nvPr>
        </p:nvSpPr>
        <p:spPr>
          <a:xfrm>
            <a:off x="520714" y="1477443"/>
            <a:ext cx="6526927" cy="1218530"/>
          </a:xfrm>
          <a:prstGeom prst="rect">
            <a:avLst/>
          </a:prstGeom>
        </p:spPr>
        <p:txBody>
          <a:bodyPr anchor="t"/>
          <a:lstStyle>
            <a:lvl1pPr marL="0" indent="0" algn="ctr">
              <a:buFont typeface="Arial" panose="020B0604020202020204" pitchFamily="34" charset="0"/>
              <a:buNone/>
              <a:defRPr lang="es-ES" sz="2200" b="1" kern="1200" dirty="0">
                <a:solidFill>
                  <a:schemeClr val="tx1">
                    <a:lumMod val="65000"/>
                    <a:lumOff val="35000"/>
                  </a:schemeClr>
                </a:solidFill>
                <a:latin typeface="+mn-lt"/>
                <a:ea typeface="+mn-ea"/>
                <a:cs typeface="+mn-cs"/>
              </a:defRPr>
            </a:lvl1pPr>
            <a:lvl2pPr marL="283494" indent="0">
              <a:buNone/>
              <a:defRPr sz="1240" b="1"/>
            </a:lvl2pPr>
            <a:lvl3pPr marL="566987" indent="0">
              <a:buNone/>
              <a:defRPr sz="1116" b="1"/>
            </a:lvl3pPr>
            <a:lvl4pPr marL="850480" indent="0">
              <a:buNone/>
              <a:defRPr sz="992" b="1"/>
            </a:lvl4pPr>
            <a:lvl5pPr marL="1133974" indent="0">
              <a:buNone/>
              <a:defRPr sz="992" b="1"/>
            </a:lvl5pPr>
            <a:lvl6pPr marL="1417467" indent="0">
              <a:buNone/>
              <a:defRPr sz="992" b="1"/>
            </a:lvl6pPr>
            <a:lvl7pPr marL="1700961" indent="0">
              <a:buNone/>
              <a:defRPr sz="992" b="1"/>
            </a:lvl7pPr>
            <a:lvl8pPr marL="1984455" indent="0">
              <a:buNone/>
              <a:defRPr sz="992" b="1"/>
            </a:lvl8pPr>
            <a:lvl9pPr marL="2267948" indent="0">
              <a:buNone/>
              <a:defRPr sz="992" b="1"/>
            </a:lvl9pPr>
          </a:lstStyle>
          <a:p>
            <a:pPr marL="342900" lvl="0" indent="-342900" algn="l" defTabSz="755934" rtl="0" eaLnBrk="1" latinLnBrk="0" hangingPunct="1">
              <a:lnSpc>
                <a:spcPct val="90000"/>
              </a:lnSpc>
              <a:spcBef>
                <a:spcPts val="827"/>
              </a:spcBef>
            </a:pPr>
            <a:r>
              <a:rPr lang="es-ES" dirty="0"/>
              <a:t>Haga clic para modificar título</a:t>
            </a:r>
          </a:p>
        </p:txBody>
      </p:sp>
    </p:spTree>
    <p:extLst>
      <p:ext uri="{BB962C8B-B14F-4D97-AF65-F5344CB8AC3E}">
        <p14:creationId xmlns:p14="http://schemas.microsoft.com/office/powerpoint/2010/main" val="1260921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o destacad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108B3BD-D400-4180-88F9-2CD4C78D9F1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168" r="1168"/>
          <a:stretch/>
        </p:blipFill>
        <p:spPr>
          <a:xfrm>
            <a:off x="1" y="0"/>
            <a:ext cx="7559675" cy="10948417"/>
          </a:xfrm>
          <a:prstGeom prst="rect">
            <a:avLst/>
          </a:prstGeom>
        </p:spPr>
      </p:pic>
      <p:sp>
        <p:nvSpPr>
          <p:cNvPr id="4" name="Título 1">
            <a:extLst>
              <a:ext uri="{FF2B5EF4-FFF2-40B4-BE49-F238E27FC236}">
                <a16:creationId xmlns:a16="http://schemas.microsoft.com/office/drawing/2014/main" id="{01DEF4D2-D7A5-448B-996D-865C0154D497}"/>
              </a:ext>
              <a:ext uri="{C183D7F6-B498-43B3-948B-1728B52AA6E4}">
                <adec:decorative xmlns:adec="http://schemas.microsoft.com/office/drawing/2017/decorative" val="1"/>
              </a:ext>
            </a:extLst>
          </p:cNvPr>
          <p:cNvSpPr>
            <a:spLocks noGrp="1"/>
          </p:cNvSpPr>
          <p:nvPr>
            <p:ph type="title"/>
          </p:nvPr>
        </p:nvSpPr>
        <p:spPr>
          <a:xfrm>
            <a:off x="885900" y="2497852"/>
            <a:ext cx="5787876" cy="5696112"/>
          </a:xfrm>
          <a:prstGeom prst="rect">
            <a:avLst/>
          </a:prstGeom>
          <a:solidFill>
            <a:schemeClr val="accent1"/>
          </a:solidFill>
        </p:spPr>
        <p:txBody>
          <a:bodyPr lIns="720000" tIns="46800" rIns="720000" bIns="46800" anchor="ctr"/>
          <a:lstStyle>
            <a:lvl1pPr algn="ctr" defTabSz="914400" rtl="0" eaLnBrk="1" latinLnBrk="0" hangingPunct="1">
              <a:lnSpc>
                <a:spcPct val="90000"/>
              </a:lnSpc>
              <a:spcBef>
                <a:spcPct val="0"/>
              </a:spcBef>
              <a:buNone/>
              <a:defRPr lang="es-ES" sz="2400" b="1" kern="1200" dirty="0">
                <a:solidFill>
                  <a:schemeClr val="bg1"/>
                </a:solidFill>
                <a:latin typeface="Arial" panose="020B0604020202020204" pitchFamily="34" charset="0"/>
                <a:ea typeface="+mj-ea"/>
                <a:cs typeface="Arial" panose="020B0604020202020204" pitchFamily="34" charset="0"/>
              </a:defRPr>
            </a:lvl1pPr>
          </a:lstStyle>
          <a:p>
            <a:r>
              <a:rPr lang="es-ES" dirty="0"/>
              <a:t>Haga clic para modificar el estilo de título del patrón</a:t>
            </a:r>
          </a:p>
        </p:txBody>
      </p:sp>
      <p:pic>
        <p:nvPicPr>
          <p:cNvPr id="9" name="Imagen 4">
            <a:extLst>
              <a:ext uri="{FF2B5EF4-FFF2-40B4-BE49-F238E27FC236}">
                <a16:creationId xmlns:a16="http://schemas.microsoft.com/office/drawing/2014/main" id="{ACBD627F-F463-FC62-3A4B-E22B36B5ACD8}"/>
              </a:ext>
            </a:extLst>
          </p:cNvPr>
          <p:cNvPicPr>
            <a:picLocks noChangeAspect="1"/>
          </p:cNvPicPr>
          <p:nvPr userDrawn="1"/>
        </p:nvPicPr>
        <p:blipFill>
          <a:blip r:embed="rId3"/>
          <a:stretch>
            <a:fillRect/>
          </a:stretch>
        </p:blipFill>
        <p:spPr>
          <a:xfrm>
            <a:off x="541337" y="9806588"/>
            <a:ext cx="6477000" cy="428996"/>
          </a:xfrm>
          <a:prstGeom prst="rect">
            <a:avLst/>
          </a:prstGeom>
        </p:spPr>
      </p:pic>
    </p:spTree>
    <p:extLst>
      <p:ext uri="{BB962C8B-B14F-4D97-AF65-F5344CB8AC3E}">
        <p14:creationId xmlns:p14="http://schemas.microsoft.com/office/powerpoint/2010/main" val="705376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itas">
    <p:spTree>
      <p:nvGrpSpPr>
        <p:cNvPr id="1" name=""/>
        <p:cNvGrpSpPr/>
        <p:nvPr/>
      </p:nvGrpSpPr>
      <p:grpSpPr>
        <a:xfrm>
          <a:off x="0" y="0"/>
          <a:ext cx="0" cy="0"/>
          <a:chOff x="0" y="0"/>
          <a:chExt cx="0" cy="0"/>
        </a:xfrm>
      </p:grpSpPr>
      <p:pic>
        <p:nvPicPr>
          <p:cNvPr id="2" name="Imagen 1" descr="Dibujo de una persona&#10;&#10;Descripción generada automáticamente con confianza baja">
            <a:extLst>
              <a:ext uri="{FF2B5EF4-FFF2-40B4-BE49-F238E27FC236}">
                <a16:creationId xmlns:a16="http://schemas.microsoft.com/office/drawing/2014/main" id="{EB3BA885-D01E-C576-A154-CA4EA139F3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51989" b="45403"/>
          <a:stretch/>
        </p:blipFill>
        <p:spPr>
          <a:xfrm>
            <a:off x="1" y="0"/>
            <a:ext cx="7559675" cy="10691813"/>
          </a:xfrm>
          <a:prstGeom prst="rect">
            <a:avLst/>
          </a:prstGeom>
        </p:spPr>
      </p:pic>
      <p:sp>
        <p:nvSpPr>
          <p:cNvPr id="4" name="Título 1">
            <a:extLst>
              <a:ext uri="{FF2B5EF4-FFF2-40B4-BE49-F238E27FC236}">
                <a16:creationId xmlns:a16="http://schemas.microsoft.com/office/drawing/2014/main" id="{01DEF4D2-D7A5-448B-996D-865C0154D497}"/>
              </a:ext>
              <a:ext uri="{C183D7F6-B498-43B3-948B-1728B52AA6E4}">
                <adec:decorative xmlns:adec="http://schemas.microsoft.com/office/drawing/2017/decorative" val="1"/>
              </a:ext>
            </a:extLst>
          </p:cNvPr>
          <p:cNvSpPr>
            <a:spLocks noGrp="1"/>
          </p:cNvSpPr>
          <p:nvPr>
            <p:ph type="title" hasCustomPrompt="1"/>
          </p:nvPr>
        </p:nvSpPr>
        <p:spPr>
          <a:xfrm>
            <a:off x="1364105" y="2898064"/>
            <a:ext cx="4817694" cy="4851851"/>
          </a:xfrm>
          <a:prstGeom prst="rect">
            <a:avLst/>
          </a:prstGeom>
          <a:solidFill>
            <a:schemeClr val="accent1"/>
          </a:solidFill>
        </p:spPr>
        <p:txBody>
          <a:bodyPr lIns="720000" tIns="46800" rIns="720000" bIns="46800" anchor="ctr"/>
          <a:lstStyle>
            <a:lvl1pPr algn="ctr" defTabSz="914400" rtl="0" eaLnBrk="1" latinLnBrk="0" hangingPunct="1">
              <a:lnSpc>
                <a:spcPct val="90000"/>
              </a:lnSpc>
              <a:spcBef>
                <a:spcPct val="0"/>
              </a:spcBef>
              <a:buNone/>
              <a:defRPr lang="es-ES" sz="2400" b="1" i="1" kern="1200" dirty="0">
                <a:solidFill>
                  <a:schemeClr val="bg1"/>
                </a:solidFill>
                <a:latin typeface="Arial" panose="020B0604020202020204" pitchFamily="34" charset="0"/>
                <a:ea typeface="+mj-ea"/>
                <a:cs typeface="Arial" panose="020B0604020202020204" pitchFamily="34" charset="0"/>
              </a:defRPr>
            </a:lvl1pPr>
          </a:lstStyle>
          <a:p>
            <a:r>
              <a:rPr lang="es-ES" dirty="0"/>
              <a:t>“Haga clic para modificar el estilo de título del patrón”</a:t>
            </a:r>
          </a:p>
        </p:txBody>
      </p:sp>
      <p:pic>
        <p:nvPicPr>
          <p:cNvPr id="3" name="Gráfico 2">
            <a:extLst>
              <a:ext uri="{FF2B5EF4-FFF2-40B4-BE49-F238E27FC236}">
                <a16:creationId xmlns:a16="http://schemas.microsoft.com/office/drawing/2014/main" id="{5C559CD8-6EEA-9F5F-7C76-8B8AEEBC88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52332" y="1832067"/>
            <a:ext cx="1141399" cy="865889"/>
          </a:xfrm>
          <a:prstGeom prst="rect">
            <a:avLst/>
          </a:prstGeom>
        </p:spPr>
      </p:pic>
      <p:pic>
        <p:nvPicPr>
          <p:cNvPr id="6" name="Gráfico 5">
            <a:extLst>
              <a:ext uri="{FF2B5EF4-FFF2-40B4-BE49-F238E27FC236}">
                <a16:creationId xmlns:a16="http://schemas.microsoft.com/office/drawing/2014/main" id="{93055EEA-D2B3-36A6-6805-FA8D819EA67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31887" y="2697956"/>
            <a:ext cx="5295899" cy="5295899"/>
          </a:xfrm>
          <a:prstGeom prst="rect">
            <a:avLst/>
          </a:prstGeom>
        </p:spPr>
      </p:pic>
    </p:spTree>
    <p:extLst>
      <p:ext uri="{BB962C8B-B14F-4D97-AF65-F5344CB8AC3E}">
        <p14:creationId xmlns:p14="http://schemas.microsoft.com/office/powerpoint/2010/main" val="2766064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n lateral">
    <p:spTree>
      <p:nvGrpSpPr>
        <p:cNvPr id="1" name=""/>
        <p:cNvGrpSpPr/>
        <p:nvPr/>
      </p:nvGrpSpPr>
      <p:grpSpPr>
        <a:xfrm>
          <a:off x="0" y="0"/>
          <a:ext cx="0" cy="0"/>
          <a:chOff x="0" y="0"/>
          <a:chExt cx="0" cy="0"/>
        </a:xfrm>
      </p:grpSpPr>
      <p:sp>
        <p:nvSpPr>
          <p:cNvPr id="6" name="Marcador de texto 17">
            <a:extLst>
              <a:ext uri="{FF2B5EF4-FFF2-40B4-BE49-F238E27FC236}">
                <a16:creationId xmlns:a16="http://schemas.microsoft.com/office/drawing/2014/main" id="{66D0BDA0-9D2A-4F87-ACAC-7BA9D903E6FD}"/>
              </a:ext>
              <a:ext uri="{C183D7F6-B498-43B3-948B-1728B52AA6E4}">
                <adec:decorative xmlns:adec="http://schemas.microsoft.com/office/drawing/2017/decorative" val="1"/>
              </a:ext>
            </a:extLst>
          </p:cNvPr>
          <p:cNvSpPr>
            <a:spLocks noGrp="1"/>
          </p:cNvSpPr>
          <p:nvPr>
            <p:ph type="body" sz="quarter" idx="10" hasCustomPrompt="1"/>
          </p:nvPr>
        </p:nvSpPr>
        <p:spPr>
          <a:xfrm>
            <a:off x="520712" y="2527300"/>
            <a:ext cx="3755960" cy="1464739"/>
          </a:xfrm>
          <a:prstGeom prst="rect">
            <a:avLst/>
          </a:prstGeom>
          <a:solidFill>
            <a:schemeClr val="accent1"/>
          </a:solidFill>
        </p:spPr>
        <p:txBody>
          <a:bodyPr lIns="144000" tIns="216000" rIns="648000" bIns="216000"/>
          <a:lstStyle>
            <a:lvl1pPr marL="0" indent="0" algn="l">
              <a:buFont typeface="Arial" panose="020B0604020202020204" pitchFamily="34" charset="0"/>
              <a:buNone/>
              <a:defRPr sz="1800"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sed do </a:t>
            </a:r>
            <a:r>
              <a:rPr lang="es-ES" dirty="0" err="1"/>
              <a:t>eiusmod</a:t>
            </a:r>
            <a:r>
              <a:rPr lang="es-ES" dirty="0"/>
              <a:t> </a:t>
            </a:r>
            <a:r>
              <a:rPr lang="es-ES" dirty="0" err="1"/>
              <a:t>tempor</a:t>
            </a:r>
            <a:r>
              <a:rPr lang="es-ES" dirty="0"/>
              <a:t> </a:t>
            </a:r>
            <a:r>
              <a:rPr lang="es-ES" dirty="0" err="1"/>
              <a:t>incididunt</a:t>
            </a:r>
            <a:r>
              <a:rPr lang="es-ES" dirty="0"/>
              <a:t> ut labore et </a:t>
            </a:r>
            <a:r>
              <a:rPr lang="es-ES" dirty="0" err="1"/>
              <a:t>dolore</a:t>
            </a:r>
            <a:r>
              <a:rPr lang="es-ES" dirty="0"/>
              <a:t> magna.</a:t>
            </a:r>
          </a:p>
        </p:txBody>
      </p:sp>
      <p:sp>
        <p:nvSpPr>
          <p:cNvPr id="7" name="Marcador de texto 22">
            <a:extLst>
              <a:ext uri="{FF2B5EF4-FFF2-40B4-BE49-F238E27FC236}">
                <a16:creationId xmlns:a16="http://schemas.microsoft.com/office/drawing/2014/main" id="{A052FBCD-E7A7-4CF3-A84F-5B8BAAF4D7AC}"/>
              </a:ext>
            </a:extLst>
          </p:cNvPr>
          <p:cNvSpPr>
            <a:spLocks noGrp="1"/>
          </p:cNvSpPr>
          <p:nvPr>
            <p:ph type="body" sz="quarter" idx="11"/>
          </p:nvPr>
        </p:nvSpPr>
        <p:spPr>
          <a:xfrm>
            <a:off x="520712" y="5345906"/>
            <a:ext cx="3755960" cy="4198037"/>
          </a:xfrm>
          <a:prstGeom prst="rect">
            <a:avLst/>
          </a:prstGeom>
        </p:spPr>
        <p:txBody>
          <a:bodyPr/>
          <a:lstStyle>
            <a:lvl1pPr marL="0" indent="0" algn="l">
              <a:buClr>
                <a:srgbClr val="E05206"/>
              </a:buClr>
              <a:buFont typeface="Arial" panose="020B0604020202020204" pitchFamily="34" charset="0"/>
              <a:buNone/>
              <a:defRPr lang="es-ES" sz="1800" b="0" kern="1200" dirty="0" smtClean="0">
                <a:solidFill>
                  <a:schemeClr val="tx1">
                    <a:lumMod val="65000"/>
                    <a:lumOff val="35000"/>
                  </a:schemeClr>
                </a:solidFill>
                <a:latin typeface="+mn-lt"/>
                <a:ea typeface="+mn-ea"/>
                <a:cs typeface="+mn-cs"/>
              </a:defRPr>
            </a:lvl1pPr>
            <a:lvl2pPr marL="377967" indent="0" algn="l">
              <a:buClr>
                <a:srgbClr val="E05206"/>
              </a:buClr>
              <a:buFont typeface="Arial" panose="020B0604020202020204" pitchFamily="34" charset="0"/>
              <a:buNone/>
              <a:defRPr lang="es-ES" sz="1600" b="0" kern="1200" dirty="0" smtClean="0">
                <a:solidFill>
                  <a:schemeClr val="tx1">
                    <a:lumMod val="65000"/>
                    <a:lumOff val="35000"/>
                  </a:schemeClr>
                </a:solidFill>
                <a:latin typeface="+mn-lt"/>
                <a:ea typeface="+mn-ea"/>
                <a:cs typeface="+mn-cs"/>
              </a:defRPr>
            </a:lvl2pPr>
            <a:lvl3pPr marL="755934" indent="0" algn="l">
              <a:buClr>
                <a:srgbClr val="E05206"/>
              </a:buClr>
              <a:buFont typeface="Arial" panose="020B0604020202020204" pitchFamily="34" charset="0"/>
              <a:buNone/>
              <a:defRPr lang="es-ES" sz="1400" b="0" kern="1200" dirty="0" smtClean="0">
                <a:solidFill>
                  <a:schemeClr val="tx1">
                    <a:lumMod val="65000"/>
                    <a:lumOff val="35000"/>
                  </a:schemeClr>
                </a:solidFill>
                <a:latin typeface="+mn-lt"/>
                <a:ea typeface="+mn-ea"/>
                <a:cs typeface="+mn-cs"/>
              </a:defRPr>
            </a:lvl3pPr>
            <a:lvl4pPr marL="1027664" indent="-177183" algn="l">
              <a:buClr>
                <a:srgbClr val="E05206"/>
              </a:buClr>
              <a:buFont typeface="Arial" panose="020B0604020202020204" pitchFamily="34" charset="0"/>
              <a:buChar char="•"/>
              <a:defRPr sz="1116" b="0">
                <a:latin typeface="+mn-lt"/>
              </a:defRPr>
            </a:lvl4pPr>
            <a:lvl5pPr marL="1311157" indent="-177183" algn="l">
              <a:buClr>
                <a:srgbClr val="E05206"/>
              </a:buClr>
              <a:buFont typeface="Arial" panose="020B0604020202020204" pitchFamily="34" charset="0"/>
              <a:buChar char="•"/>
              <a:defRPr sz="1116" b="0">
                <a:latin typeface="+mn-lt"/>
              </a:defRPr>
            </a:lvl5pPr>
          </a:lstStyle>
          <a:p>
            <a:pPr marL="177183" lvl="0" indent="-177183" algn="l" defTabSz="755934" rtl="0" eaLnBrk="1" latinLnBrk="0" hangingPunct="1">
              <a:lnSpc>
                <a:spcPct val="90000"/>
              </a:lnSpc>
              <a:spcBef>
                <a:spcPts val="827"/>
              </a:spcBef>
            </a:pPr>
            <a:r>
              <a:rPr lang="es-ES" dirty="0"/>
              <a:t>Haga clic para modificar los estilos de texto del patrón</a:t>
            </a:r>
          </a:p>
          <a:p>
            <a:pPr marL="663717" lvl="1" indent="-285750" algn="l" defTabSz="755934" rtl="0" eaLnBrk="1" latinLnBrk="0" hangingPunct="1">
              <a:lnSpc>
                <a:spcPct val="90000"/>
              </a:lnSpc>
              <a:spcBef>
                <a:spcPts val="413"/>
              </a:spcBef>
            </a:pPr>
            <a:r>
              <a:rPr lang="es-ES" dirty="0"/>
              <a:t>Segundo nivel</a:t>
            </a:r>
          </a:p>
          <a:p>
            <a:pPr marL="1041684" lvl="2" indent="-285750" algn="l" defTabSz="755934" rtl="0" eaLnBrk="1" latinLnBrk="0" hangingPunct="1">
              <a:lnSpc>
                <a:spcPct val="90000"/>
              </a:lnSpc>
              <a:spcBef>
                <a:spcPts val="413"/>
              </a:spcBef>
            </a:pPr>
            <a:r>
              <a:rPr lang="es-ES" dirty="0"/>
              <a:t>Tercer nivel</a:t>
            </a:r>
          </a:p>
        </p:txBody>
      </p:sp>
      <p:sp>
        <p:nvSpPr>
          <p:cNvPr id="11" name="Título 10">
            <a:extLst>
              <a:ext uri="{FF2B5EF4-FFF2-40B4-BE49-F238E27FC236}">
                <a16:creationId xmlns:a16="http://schemas.microsoft.com/office/drawing/2014/main" id="{AEF93F7F-BC8D-451D-9528-219DE39142FC}"/>
              </a:ext>
            </a:extLst>
          </p:cNvPr>
          <p:cNvSpPr>
            <a:spLocks noGrp="1"/>
          </p:cNvSpPr>
          <p:nvPr>
            <p:ph type="title" hasCustomPrompt="1"/>
          </p:nvPr>
        </p:nvSpPr>
        <p:spPr>
          <a:xfrm>
            <a:off x="520712" y="668878"/>
            <a:ext cx="3755960" cy="1579022"/>
          </a:xfrm>
          <a:prstGeom prst="rect">
            <a:avLst/>
          </a:prstGeom>
        </p:spPr>
        <p:txBody>
          <a:bodyPr/>
          <a:lstStyle>
            <a:lvl1pPr marL="0" algn="l"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stStyle>
          <a:p>
            <a:r>
              <a:rPr lang="es-ES" dirty="0"/>
              <a:t>HAGA CLIC PARA MODIFICAR EL ESTILO DE TÍTULO DEL PATRÓN</a:t>
            </a:r>
          </a:p>
        </p:txBody>
      </p:sp>
      <p:sp>
        <p:nvSpPr>
          <p:cNvPr id="18" name="Marcador de texto 17">
            <a:extLst>
              <a:ext uri="{FF2B5EF4-FFF2-40B4-BE49-F238E27FC236}">
                <a16:creationId xmlns:a16="http://schemas.microsoft.com/office/drawing/2014/main" id="{7375B660-D70B-4515-96CA-CDF0FAFD8066}"/>
              </a:ext>
            </a:extLst>
          </p:cNvPr>
          <p:cNvSpPr>
            <a:spLocks noGrp="1"/>
          </p:cNvSpPr>
          <p:nvPr>
            <p:ph type="body" sz="quarter" idx="12" hasCustomPrompt="1"/>
          </p:nvPr>
        </p:nvSpPr>
        <p:spPr>
          <a:xfrm>
            <a:off x="520712" y="4808670"/>
            <a:ext cx="3755960" cy="330998"/>
          </a:xfrm>
          <a:prstGeom prst="rect">
            <a:avLst/>
          </a:prstGeom>
        </p:spPr>
        <p:txBody>
          <a:bodyPr/>
          <a:lstStyle>
            <a:lvl1pPr marL="0" indent="0" algn="l"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vl2pPr algn="l">
              <a:defRPr/>
            </a:lvl2pPr>
            <a:lvl3pPr algn="l">
              <a:defRPr/>
            </a:lvl3pPr>
            <a:lvl4pPr algn="l">
              <a:defRPr/>
            </a:lvl4pPr>
            <a:lvl5pPr algn="l">
              <a:defRPr/>
            </a:lvl5pPr>
          </a:lstStyle>
          <a:p>
            <a:pPr lvl="0"/>
            <a:r>
              <a:rPr lang="es-ES" sz="1736" dirty="0">
                <a:latin typeface="Arial" panose="020B0604020202020204" pitchFamily="34" charset="0"/>
                <a:cs typeface="Arial" panose="020B0604020202020204" pitchFamily="34" charset="0"/>
              </a:rPr>
              <a:t>OBJETIVOS</a:t>
            </a:r>
            <a:endParaRPr lang="es-ES" dirty="0"/>
          </a:p>
        </p:txBody>
      </p:sp>
      <p:pic>
        <p:nvPicPr>
          <p:cNvPr id="2" name="Imagen 1" descr="Dibujo de una persona&#10;&#10;Descripción generada automáticamente con confianza baja">
            <a:extLst>
              <a:ext uri="{FF2B5EF4-FFF2-40B4-BE49-F238E27FC236}">
                <a16:creationId xmlns:a16="http://schemas.microsoft.com/office/drawing/2014/main" id="{5F639347-A540-A6DC-C002-8A7730C017E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110" t="1008" r="35851"/>
          <a:stretch/>
        </p:blipFill>
        <p:spPr>
          <a:xfrm>
            <a:off x="5149497" y="-1"/>
            <a:ext cx="2410178" cy="10691813"/>
          </a:xfrm>
          <a:prstGeom prst="rect">
            <a:avLst/>
          </a:prstGeom>
        </p:spPr>
      </p:pic>
      <p:sp>
        <p:nvSpPr>
          <p:cNvPr id="16" name="CuadroTexto 15">
            <a:extLst>
              <a:ext uri="{FF2B5EF4-FFF2-40B4-BE49-F238E27FC236}">
                <a16:creationId xmlns:a16="http://schemas.microsoft.com/office/drawing/2014/main" id="{FD8D31E2-721D-F7E5-2AE8-E3E2F8F3D3B1}"/>
              </a:ext>
            </a:extLst>
          </p:cNvPr>
          <p:cNvSpPr txBox="1"/>
          <p:nvPr userDrawn="1"/>
        </p:nvSpPr>
        <p:spPr>
          <a:xfrm>
            <a:off x="251669" y="10144126"/>
            <a:ext cx="538085" cy="246221"/>
          </a:xfrm>
          <a:prstGeom prst="rect">
            <a:avLst/>
          </a:prstGeom>
          <a:noFill/>
        </p:spPr>
        <p:txBody>
          <a:bodyPr wrap="square" rtlCol="0">
            <a:spAutoFit/>
          </a:bodyPr>
          <a:lstStyle/>
          <a:p>
            <a:pPr algn="l"/>
            <a:fld id="{92D880E6-DE9E-4572-A558-DC71124FA1D9}" type="slidenum">
              <a:rPr lang="es-ES" sz="1000" b="1" kern="1200" smtClean="0">
                <a:solidFill>
                  <a:schemeClr val="tx2"/>
                </a:solidFill>
                <a:latin typeface="+mn-lt"/>
                <a:ea typeface="+mn-ea"/>
                <a:cs typeface="+mn-cs"/>
              </a:rPr>
              <a:pPr algn="l"/>
              <a:t>‹#›</a:t>
            </a:fld>
            <a:endParaRPr lang="es-ES" sz="1000" b="1" kern="1200" dirty="0">
              <a:solidFill>
                <a:schemeClr val="tx2"/>
              </a:solidFill>
              <a:latin typeface="+mn-lt"/>
              <a:ea typeface="+mn-ea"/>
              <a:cs typeface="+mn-cs"/>
            </a:endParaRPr>
          </a:p>
        </p:txBody>
      </p:sp>
    </p:spTree>
    <p:extLst>
      <p:ext uri="{BB962C8B-B14F-4D97-AF65-F5344CB8AC3E}">
        <p14:creationId xmlns:p14="http://schemas.microsoft.com/office/powerpoint/2010/main" val="2074527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ulos y cajas">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C8CC7527-A643-4F23-9AB8-48D8F01E4C45}"/>
              </a:ext>
              <a:ext uri="{C183D7F6-B498-43B3-948B-1728B52AA6E4}">
                <adec:decorative xmlns:adec="http://schemas.microsoft.com/office/drawing/2017/decorative" val="1"/>
              </a:ext>
            </a:extLst>
          </p:cNvPr>
          <p:cNvSpPr>
            <a:spLocks noGrp="1"/>
          </p:cNvSpPr>
          <p:nvPr>
            <p:ph type="body" sz="quarter" idx="12"/>
          </p:nvPr>
        </p:nvSpPr>
        <p:spPr>
          <a:xfrm>
            <a:off x="520706" y="5053881"/>
            <a:ext cx="6520220" cy="1488745"/>
          </a:xfrm>
          <a:prstGeom prst="rect">
            <a:avLst/>
          </a:prstGeom>
          <a:solidFill>
            <a:schemeClr val="accent1"/>
          </a:solidFill>
        </p:spPr>
        <p:txBody>
          <a:bodyPr lIns="144000" tIns="216000" rIns="216000" bIns="216000" anchor="ctr"/>
          <a:lstStyle>
            <a:lvl1pPr marL="0" indent="0" algn="ctr">
              <a:buNone/>
              <a:defRPr lang="es-ES" sz="1800" b="1" kern="1200" dirty="0">
                <a:solidFill>
                  <a:schemeClr val="bg1"/>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
        <p:nvSpPr>
          <p:cNvPr id="11" name="Marcador de texto 11">
            <a:extLst>
              <a:ext uri="{FF2B5EF4-FFF2-40B4-BE49-F238E27FC236}">
                <a16:creationId xmlns:a16="http://schemas.microsoft.com/office/drawing/2014/main" id="{D8C4651C-210D-4DF5-AB5D-B85B5B493DC2}"/>
              </a:ext>
            </a:extLst>
          </p:cNvPr>
          <p:cNvSpPr>
            <a:spLocks noGrp="1"/>
          </p:cNvSpPr>
          <p:nvPr>
            <p:ph type="body" sz="quarter" idx="17" hasCustomPrompt="1"/>
          </p:nvPr>
        </p:nvSpPr>
        <p:spPr>
          <a:xfrm>
            <a:off x="520712" y="4316580"/>
            <a:ext cx="6520220" cy="370581"/>
          </a:xfrm>
          <a:prstGeom prst="rect">
            <a:avLst/>
          </a:prstGeom>
        </p:spPr>
        <p:txBody>
          <a:bodyPr/>
          <a:lstStyle>
            <a:lvl1pPr marL="0" indent="0" algn="l">
              <a:buNone/>
              <a:defRPr lang="es-ES" sz="2400" b="1" kern="1200" dirty="0">
                <a:solidFill>
                  <a:schemeClr val="accent1"/>
                </a:solidFill>
                <a:latin typeface="Arial" panose="020B0604020202020204" pitchFamily="34" charset="0"/>
                <a:ea typeface="+mj-ea"/>
                <a:cs typeface="Arial" panose="020B0604020202020204" pitchFamily="34" charset="0"/>
              </a:defRPr>
            </a:lvl1pPr>
          </a:lstStyle>
          <a:p>
            <a:pPr marL="188984" lvl="0" indent="-188984" algn="l" defTabSz="914400" rtl="0" eaLnBrk="1" latinLnBrk="0" hangingPunct="1">
              <a:lnSpc>
                <a:spcPct val="90000"/>
              </a:lnSpc>
              <a:spcBef>
                <a:spcPct val="0"/>
              </a:spcBef>
            </a:pPr>
            <a:r>
              <a:rPr lang="es-ES" dirty="0"/>
              <a:t>TÍTULO</a:t>
            </a:r>
          </a:p>
        </p:txBody>
      </p:sp>
      <p:sp>
        <p:nvSpPr>
          <p:cNvPr id="12" name="CuadroTexto 11">
            <a:extLst>
              <a:ext uri="{FF2B5EF4-FFF2-40B4-BE49-F238E27FC236}">
                <a16:creationId xmlns:a16="http://schemas.microsoft.com/office/drawing/2014/main" id="{BE036161-377E-9A84-831E-ED7FD9CF6C4C}"/>
              </a:ext>
            </a:extLst>
          </p:cNvPr>
          <p:cNvSpPr txBox="1"/>
          <p:nvPr userDrawn="1"/>
        </p:nvSpPr>
        <p:spPr>
          <a:xfrm>
            <a:off x="6794500" y="10144126"/>
            <a:ext cx="538085" cy="246221"/>
          </a:xfrm>
          <a:prstGeom prst="rect">
            <a:avLst/>
          </a:prstGeom>
          <a:noFill/>
        </p:spPr>
        <p:txBody>
          <a:bodyPr wrap="square" rtlCol="0">
            <a:spAutoFit/>
          </a:bodyPr>
          <a:lstStyle/>
          <a:p>
            <a:pPr algn="r"/>
            <a:fld id="{92D880E6-DE9E-4572-A558-DC71124FA1D9}" type="slidenum">
              <a:rPr lang="es-ES" sz="10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sp>
        <p:nvSpPr>
          <p:cNvPr id="13" name="Título 1">
            <a:extLst>
              <a:ext uri="{FF2B5EF4-FFF2-40B4-BE49-F238E27FC236}">
                <a16:creationId xmlns:a16="http://schemas.microsoft.com/office/drawing/2014/main" id="{6DB66087-AAB2-BCE7-2421-E7AB0502C4A4}"/>
              </a:ext>
            </a:extLst>
          </p:cNvPr>
          <p:cNvSpPr>
            <a:spLocks noGrp="1"/>
          </p:cNvSpPr>
          <p:nvPr>
            <p:ph type="title" hasCustomPrompt="1"/>
          </p:nvPr>
        </p:nvSpPr>
        <p:spPr>
          <a:xfrm>
            <a:off x="520712" y="648071"/>
            <a:ext cx="6520220" cy="406030"/>
          </a:xfrm>
          <a:prstGeom prst="rect">
            <a:avLst/>
          </a:prstGeom>
        </p:spPr>
        <p:txBody>
          <a:bodyPr/>
          <a:lstStyle>
            <a:lvl1pPr marL="0" algn="ctr"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stStyle>
          <a:p>
            <a:r>
              <a:rPr lang="es-ES" dirty="0"/>
              <a:t>TÍTULO DE LA DIAPOSITIVA</a:t>
            </a:r>
          </a:p>
        </p:txBody>
      </p:sp>
      <p:sp>
        <p:nvSpPr>
          <p:cNvPr id="14" name="Marcador de texto 7">
            <a:extLst>
              <a:ext uri="{FF2B5EF4-FFF2-40B4-BE49-F238E27FC236}">
                <a16:creationId xmlns:a16="http://schemas.microsoft.com/office/drawing/2014/main" id="{72701EF3-0577-C394-9A51-AE628A9618D9}"/>
              </a:ext>
            </a:extLst>
          </p:cNvPr>
          <p:cNvSpPr>
            <a:spLocks noGrp="1"/>
          </p:cNvSpPr>
          <p:nvPr>
            <p:ph type="body" sz="quarter" idx="10" hasCustomPrompt="1"/>
          </p:nvPr>
        </p:nvSpPr>
        <p:spPr>
          <a:xfrm>
            <a:off x="520712" y="1477443"/>
            <a:ext cx="6520220" cy="406030"/>
          </a:xfrm>
          <a:prstGeom prst="rect">
            <a:avLst/>
          </a:prstGeom>
        </p:spPr>
        <p:txBody>
          <a:bodyPr/>
          <a:lstStyle>
            <a:lvl1pPr marL="0" indent="0" algn="ctr">
              <a:buNone/>
              <a:defRPr lang="es-ES" sz="2000" b="1"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15" name="Marcador de texto 11">
            <a:extLst>
              <a:ext uri="{FF2B5EF4-FFF2-40B4-BE49-F238E27FC236}">
                <a16:creationId xmlns:a16="http://schemas.microsoft.com/office/drawing/2014/main" id="{84903071-0B88-8E12-C9FC-9EF87D467A3E}"/>
              </a:ext>
            </a:extLst>
          </p:cNvPr>
          <p:cNvSpPr>
            <a:spLocks noGrp="1"/>
          </p:cNvSpPr>
          <p:nvPr>
            <p:ph type="body" sz="quarter" idx="11" hasCustomPrompt="1"/>
          </p:nvPr>
        </p:nvSpPr>
        <p:spPr>
          <a:xfrm>
            <a:off x="520712" y="2142726"/>
            <a:ext cx="6520220" cy="1438673"/>
          </a:xfrm>
          <a:prstGeom prst="rect">
            <a:avLst/>
          </a:prstGeom>
        </p:spPr>
        <p:txBody>
          <a:bodyPr/>
          <a:lstStyle>
            <a:lvl1pPr marL="0" indent="0" algn="ctr">
              <a:buNone/>
              <a:defRPr lang="es-ES" sz="1800" b="0"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17" name="Marcador de texto 2">
            <a:extLst>
              <a:ext uri="{FF2B5EF4-FFF2-40B4-BE49-F238E27FC236}">
                <a16:creationId xmlns:a16="http://schemas.microsoft.com/office/drawing/2014/main" id="{46AC1603-A977-66AE-2247-50CF81430E01}"/>
              </a:ext>
            </a:extLst>
          </p:cNvPr>
          <p:cNvSpPr>
            <a:spLocks noGrp="1"/>
          </p:cNvSpPr>
          <p:nvPr>
            <p:ph type="body" idx="16" hasCustomPrompt="1"/>
          </p:nvPr>
        </p:nvSpPr>
        <p:spPr>
          <a:xfrm>
            <a:off x="520706" y="9720481"/>
            <a:ext cx="6520226" cy="246222"/>
          </a:xfrm>
          <a:prstGeom prst="rect">
            <a:avLst/>
          </a:prstGeom>
        </p:spPr>
        <p:txBody>
          <a:bodyPr anchor="t"/>
          <a:lstStyle>
            <a:lvl1pPr marL="0" indent="0" algn="ctr">
              <a:buNone/>
              <a:defRPr sz="1000" b="0" i="1">
                <a:solidFill>
                  <a:srgbClr val="0D4375"/>
                </a:solidFill>
              </a:defRPr>
            </a:lvl1pPr>
            <a:lvl2pPr marL="283494" indent="0">
              <a:buNone/>
              <a:defRPr sz="1240" b="1"/>
            </a:lvl2pPr>
            <a:lvl3pPr marL="566987" indent="0">
              <a:buNone/>
              <a:defRPr sz="1116" b="1"/>
            </a:lvl3pPr>
            <a:lvl4pPr marL="850480" indent="0">
              <a:buNone/>
              <a:defRPr sz="992" b="1"/>
            </a:lvl4pPr>
            <a:lvl5pPr marL="1133974" indent="0">
              <a:buNone/>
              <a:defRPr sz="992" b="1"/>
            </a:lvl5pPr>
            <a:lvl6pPr marL="1417467" indent="0">
              <a:buNone/>
              <a:defRPr sz="992" b="1"/>
            </a:lvl6pPr>
            <a:lvl7pPr marL="1700961" indent="0">
              <a:buNone/>
              <a:defRPr sz="992" b="1"/>
            </a:lvl7pPr>
            <a:lvl8pPr marL="1984455" indent="0">
              <a:buNone/>
              <a:defRPr sz="992" b="1"/>
            </a:lvl8pPr>
            <a:lvl9pPr marL="2267948" indent="0">
              <a:buNone/>
              <a:defRPr sz="992" b="1"/>
            </a:lvl9pPr>
          </a:lstStyle>
          <a:p>
            <a:pPr lvl="0"/>
            <a:r>
              <a:rPr lang="es-ES" dirty="0"/>
              <a:t>Haga clic para editar pie de gráfico</a:t>
            </a:r>
          </a:p>
        </p:txBody>
      </p:sp>
      <p:sp>
        <p:nvSpPr>
          <p:cNvPr id="9" name="Marcador de texto 5">
            <a:extLst>
              <a:ext uri="{FF2B5EF4-FFF2-40B4-BE49-F238E27FC236}">
                <a16:creationId xmlns:a16="http://schemas.microsoft.com/office/drawing/2014/main" id="{0C86817B-382A-31E5-03D5-9B82352D78F9}"/>
              </a:ext>
              <a:ext uri="{C183D7F6-B498-43B3-948B-1728B52AA6E4}">
                <adec:decorative xmlns:adec="http://schemas.microsoft.com/office/drawing/2017/decorative" val="1"/>
              </a:ext>
            </a:extLst>
          </p:cNvPr>
          <p:cNvSpPr>
            <a:spLocks noGrp="1"/>
          </p:cNvSpPr>
          <p:nvPr>
            <p:ph type="body" sz="quarter" idx="22"/>
          </p:nvPr>
        </p:nvSpPr>
        <p:spPr>
          <a:xfrm>
            <a:off x="3872896" y="8242177"/>
            <a:ext cx="3190646" cy="1289757"/>
          </a:xfrm>
          <a:prstGeom prst="rect">
            <a:avLst/>
          </a:prstGeom>
          <a:solidFill>
            <a:srgbClr val="5C3369"/>
          </a:solidFill>
        </p:spPr>
        <p:txBody>
          <a:bodyPr lIns="144000" tIns="216000" rIns="216000" bIns="216000" anchor="ctr"/>
          <a:lstStyle>
            <a:lvl1pPr marL="0" indent="0" algn="ctr">
              <a:buNone/>
              <a:defRPr lang="es-ES" sz="1800" b="1" kern="1200" dirty="0">
                <a:solidFill>
                  <a:schemeClr val="bg1"/>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
        <p:nvSpPr>
          <p:cNvPr id="25" name="Marcador de texto 5">
            <a:extLst>
              <a:ext uri="{FF2B5EF4-FFF2-40B4-BE49-F238E27FC236}">
                <a16:creationId xmlns:a16="http://schemas.microsoft.com/office/drawing/2014/main" id="{D86DF0C0-7B48-1677-9CF7-0A47ADFD0F4D}"/>
              </a:ext>
              <a:ext uri="{C183D7F6-B498-43B3-948B-1728B52AA6E4}">
                <adec:decorative xmlns:adec="http://schemas.microsoft.com/office/drawing/2017/decorative" val="1"/>
              </a:ext>
            </a:extLst>
          </p:cNvPr>
          <p:cNvSpPr>
            <a:spLocks noGrp="1"/>
          </p:cNvSpPr>
          <p:nvPr>
            <p:ph type="body" sz="quarter" idx="24"/>
          </p:nvPr>
        </p:nvSpPr>
        <p:spPr>
          <a:xfrm>
            <a:off x="3891060" y="6737736"/>
            <a:ext cx="3172482" cy="1300879"/>
          </a:xfrm>
          <a:prstGeom prst="rect">
            <a:avLst/>
          </a:prstGeom>
          <a:solidFill>
            <a:srgbClr val="CE0D2C"/>
          </a:solidFill>
        </p:spPr>
        <p:txBody>
          <a:bodyPr lIns="144000" tIns="216000" rIns="216000" bIns="216000" anchor="ctr"/>
          <a:lstStyle>
            <a:lvl1pPr marL="0" indent="0" algn="l">
              <a:spcBef>
                <a:spcPts val="0"/>
              </a:spcBef>
              <a:buNone/>
              <a:defRPr lang="es-ES" sz="1800" b="1" kern="1200" dirty="0">
                <a:solidFill>
                  <a:schemeClr val="bg1"/>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
        <p:nvSpPr>
          <p:cNvPr id="27" name="Marcador de texto 5">
            <a:extLst>
              <a:ext uri="{FF2B5EF4-FFF2-40B4-BE49-F238E27FC236}">
                <a16:creationId xmlns:a16="http://schemas.microsoft.com/office/drawing/2014/main" id="{5E81F6E1-0FA0-BB15-B180-7D680D5C97A6}"/>
              </a:ext>
              <a:ext uri="{C183D7F6-B498-43B3-948B-1728B52AA6E4}">
                <adec:decorative xmlns:adec="http://schemas.microsoft.com/office/drawing/2017/decorative" val="1"/>
              </a:ext>
            </a:extLst>
          </p:cNvPr>
          <p:cNvSpPr>
            <a:spLocks noGrp="1"/>
          </p:cNvSpPr>
          <p:nvPr>
            <p:ph type="body" sz="quarter" idx="26"/>
          </p:nvPr>
        </p:nvSpPr>
        <p:spPr>
          <a:xfrm>
            <a:off x="514299" y="8242178"/>
            <a:ext cx="3172482" cy="1300880"/>
          </a:xfrm>
          <a:prstGeom prst="rect">
            <a:avLst/>
          </a:prstGeom>
          <a:solidFill>
            <a:srgbClr val="C3C3C3"/>
          </a:solidFill>
        </p:spPr>
        <p:txBody>
          <a:bodyPr lIns="144000" tIns="216000" rIns="216000" bIns="216000" anchor="ctr"/>
          <a:lstStyle>
            <a:lvl1pPr marL="0" indent="0" algn="ctr">
              <a:buNone/>
              <a:defRPr lang="es-ES" sz="1800" b="1" kern="1200" dirty="0">
                <a:solidFill>
                  <a:srgbClr val="0E2F62"/>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
        <p:nvSpPr>
          <p:cNvPr id="29" name="Marcador de texto 5">
            <a:extLst>
              <a:ext uri="{FF2B5EF4-FFF2-40B4-BE49-F238E27FC236}">
                <a16:creationId xmlns:a16="http://schemas.microsoft.com/office/drawing/2014/main" id="{4F90A6FA-6392-7BAC-30E5-0E47A0572777}"/>
              </a:ext>
              <a:ext uri="{C183D7F6-B498-43B3-948B-1728B52AA6E4}">
                <adec:decorative xmlns:adec="http://schemas.microsoft.com/office/drawing/2017/decorative" val="1"/>
              </a:ext>
            </a:extLst>
          </p:cNvPr>
          <p:cNvSpPr>
            <a:spLocks noGrp="1"/>
          </p:cNvSpPr>
          <p:nvPr>
            <p:ph type="body" sz="quarter" idx="27"/>
          </p:nvPr>
        </p:nvSpPr>
        <p:spPr>
          <a:xfrm>
            <a:off x="521452" y="6737738"/>
            <a:ext cx="3172482" cy="1300878"/>
          </a:xfrm>
          <a:prstGeom prst="rect">
            <a:avLst/>
          </a:prstGeom>
          <a:solidFill>
            <a:srgbClr val="F9CF3F"/>
          </a:solidFill>
        </p:spPr>
        <p:txBody>
          <a:bodyPr lIns="144000" tIns="216000" rIns="216000" bIns="216000" anchor="ctr"/>
          <a:lstStyle>
            <a:lvl1pPr marL="0" indent="0" algn="ctr">
              <a:buNone/>
              <a:defRPr lang="es-ES" sz="1800" b="1" kern="1200" dirty="0">
                <a:solidFill>
                  <a:srgbClr val="0E2F62"/>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Tree>
    <p:extLst>
      <p:ext uri="{BB962C8B-B14F-4D97-AF65-F5344CB8AC3E}">
        <p14:creationId xmlns:p14="http://schemas.microsoft.com/office/powerpoint/2010/main" val="2994014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ortada 1">
    <p:spTree>
      <p:nvGrpSpPr>
        <p:cNvPr id="1" name=""/>
        <p:cNvGrpSpPr/>
        <p:nvPr/>
      </p:nvGrpSpPr>
      <p:grpSpPr>
        <a:xfrm>
          <a:off x="0" y="0"/>
          <a:ext cx="0" cy="0"/>
          <a:chOff x="0" y="0"/>
          <a:chExt cx="0" cy="0"/>
        </a:xfrm>
      </p:grpSpPr>
      <p:pic>
        <p:nvPicPr>
          <p:cNvPr id="3" name="Imagen 2" descr="Una persona en el aire&#10;&#10;Descripción generada automáticamente con confianza media">
            <a:extLst>
              <a:ext uri="{FF2B5EF4-FFF2-40B4-BE49-F238E27FC236}">
                <a16:creationId xmlns:a16="http://schemas.microsoft.com/office/drawing/2014/main" id="{05B77009-9A41-6353-2B9D-5483E3D7F054}"/>
              </a:ext>
            </a:extLst>
          </p:cNvPr>
          <p:cNvPicPr>
            <a:picLocks noGrp="1" noRot="1" noChangeAspect="1" noMove="1" noResize="1" noEditPoints="1" noAdjustHandles="1" noChangeArrowheads="1" noChangeShapeType="1" noCrop="1"/>
          </p:cNvPicPr>
          <p:nvPr userDrawn="1"/>
        </p:nvPicPr>
        <p:blipFill rotWithShape="1">
          <a:blip r:embed="rId2">
            <a:alphaModFix/>
            <a:extLst>
              <a:ext uri="{28A0092B-C50C-407E-A947-70E740481C1C}">
                <a14:useLocalDpi xmlns:a14="http://schemas.microsoft.com/office/drawing/2010/main" val="0"/>
              </a:ext>
            </a:extLst>
          </a:blip>
          <a:srcRect l="22124" r="31152"/>
          <a:stretch/>
        </p:blipFill>
        <p:spPr>
          <a:xfrm>
            <a:off x="-1" y="-1"/>
            <a:ext cx="7559675" cy="10691813"/>
          </a:xfrm>
          <a:prstGeom prst="rect">
            <a:avLst/>
          </a:prstGeom>
        </p:spPr>
      </p:pic>
      <p:sp>
        <p:nvSpPr>
          <p:cNvPr id="13" name="Marcador de texto 16">
            <a:extLst>
              <a:ext uri="{FF2B5EF4-FFF2-40B4-BE49-F238E27FC236}">
                <a16:creationId xmlns:a16="http://schemas.microsoft.com/office/drawing/2014/main" id="{ED561B0C-B490-4B90-8CC2-0F1A08BB0103}"/>
              </a:ext>
            </a:extLst>
          </p:cNvPr>
          <p:cNvSpPr>
            <a:spLocks noGrp="1"/>
          </p:cNvSpPr>
          <p:nvPr>
            <p:ph type="body" sz="quarter" idx="10" hasCustomPrompt="1"/>
          </p:nvPr>
        </p:nvSpPr>
        <p:spPr>
          <a:xfrm>
            <a:off x="477521" y="4011838"/>
            <a:ext cx="3914437" cy="1017020"/>
          </a:xfrm>
          <a:prstGeom prst="rect">
            <a:avLst/>
          </a:prstGeom>
        </p:spPr>
        <p:txBody>
          <a:bodyPr/>
          <a:lstStyle>
            <a:lvl1pPr marL="0" indent="0" algn="l" defTabSz="446447">
              <a:lnSpc>
                <a:spcPts val="4321"/>
              </a:lnSpc>
              <a:spcBef>
                <a:spcPts val="0"/>
              </a:spcBef>
              <a:buNone/>
              <a:defRPr lang="es-ES" sz="3600" b="1" kern="1200" baseline="0" dirty="0">
                <a:solidFill>
                  <a:schemeClr val="bg1"/>
                </a:solidFill>
                <a:latin typeface="Arial" panose="020B0604020202020204" pitchFamily="34" charset="0"/>
                <a:ea typeface="+mn-ea"/>
                <a:cs typeface="Arial" panose="020B0604020202020204" pitchFamily="34" charset="0"/>
              </a:defRPr>
            </a:lvl1pPr>
            <a:lvl2pPr>
              <a:defRPr sz="3721">
                <a:solidFill>
                  <a:srgbClr val="652C80"/>
                </a:solidFill>
                <a:latin typeface="Neutra Text" panose="02000000000000000000" pitchFamily="50" charset="0"/>
              </a:defRPr>
            </a:lvl2pPr>
            <a:lvl3pPr>
              <a:defRPr sz="3721">
                <a:solidFill>
                  <a:srgbClr val="652C80"/>
                </a:solidFill>
                <a:latin typeface="Neutra Text" panose="02000000000000000000" pitchFamily="50" charset="0"/>
              </a:defRPr>
            </a:lvl3pPr>
            <a:lvl4pPr>
              <a:defRPr sz="3721">
                <a:solidFill>
                  <a:srgbClr val="652C80"/>
                </a:solidFill>
                <a:latin typeface="Neutra Text" panose="02000000000000000000" pitchFamily="50" charset="0"/>
              </a:defRPr>
            </a:lvl4pPr>
            <a:lvl5pPr>
              <a:defRPr sz="3721">
                <a:solidFill>
                  <a:srgbClr val="652C80"/>
                </a:solidFill>
                <a:latin typeface="Neutra Text" panose="02000000000000000000" pitchFamily="50" charset="0"/>
              </a:defRPr>
            </a:lvl5pPr>
          </a:lstStyle>
          <a:p>
            <a:pPr lvl="0"/>
            <a:r>
              <a:rPr lang="es-ES" dirty="0"/>
              <a:t>TITULO DE LA PRESENTACIÓN</a:t>
            </a:r>
          </a:p>
        </p:txBody>
      </p:sp>
      <p:sp>
        <p:nvSpPr>
          <p:cNvPr id="14" name="Marcador de texto 18">
            <a:extLst>
              <a:ext uri="{FF2B5EF4-FFF2-40B4-BE49-F238E27FC236}">
                <a16:creationId xmlns:a16="http://schemas.microsoft.com/office/drawing/2014/main" id="{9D39CCCC-6B6E-414A-A113-1276AC263B4E}"/>
              </a:ext>
              <a:ext uri="{C183D7F6-B498-43B3-948B-1728B52AA6E4}">
                <adec:decorative xmlns:adec="http://schemas.microsoft.com/office/drawing/2017/decorative" val="1"/>
              </a:ext>
            </a:extLst>
          </p:cNvPr>
          <p:cNvSpPr>
            <a:spLocks noGrp="1"/>
          </p:cNvSpPr>
          <p:nvPr>
            <p:ph type="body" sz="quarter" idx="11" hasCustomPrompt="1"/>
          </p:nvPr>
        </p:nvSpPr>
        <p:spPr>
          <a:xfrm>
            <a:off x="541336" y="5243082"/>
            <a:ext cx="3897757" cy="738617"/>
          </a:xfrm>
          <a:prstGeom prst="rect">
            <a:avLst/>
          </a:prstGeom>
          <a:solidFill>
            <a:schemeClr val="accent2"/>
          </a:solidFill>
        </p:spPr>
        <p:txBody>
          <a:bodyPr anchor="ctr"/>
          <a:lstStyle>
            <a:lvl1pPr marL="0" indent="0" algn="l">
              <a:buNone/>
              <a:defRPr lang="es-ES" sz="2500" b="1" kern="1200" dirty="0">
                <a:solidFill>
                  <a:schemeClr val="accent1"/>
                </a:solidFill>
                <a:latin typeface="Calibri" panose="020F0502020204030204" pitchFamily="34" charset="0"/>
                <a:ea typeface="+mn-ea"/>
                <a:cs typeface="Calibri" panose="020F0502020204030204" pitchFamily="34" charset="0"/>
              </a:defRPr>
            </a:lvl1pPr>
          </a:lstStyle>
          <a:p>
            <a:pPr lvl="0"/>
            <a:r>
              <a:rPr lang="es-ES" dirty="0"/>
              <a:t>Subtítulo de la presentación a dos líneas, si es necesario</a:t>
            </a:r>
          </a:p>
        </p:txBody>
      </p:sp>
      <p:sp>
        <p:nvSpPr>
          <p:cNvPr id="15" name="Marcador de texto 18">
            <a:extLst>
              <a:ext uri="{FF2B5EF4-FFF2-40B4-BE49-F238E27FC236}">
                <a16:creationId xmlns:a16="http://schemas.microsoft.com/office/drawing/2014/main" id="{2AA5C621-7AEA-47EA-BF33-FD0C6BD064C7}"/>
              </a:ext>
            </a:extLst>
          </p:cNvPr>
          <p:cNvSpPr>
            <a:spLocks noGrp="1"/>
          </p:cNvSpPr>
          <p:nvPr>
            <p:ph type="body" sz="quarter" idx="12" hasCustomPrompt="1"/>
          </p:nvPr>
        </p:nvSpPr>
        <p:spPr>
          <a:xfrm>
            <a:off x="541336" y="6126986"/>
            <a:ext cx="3239447" cy="323197"/>
          </a:xfrm>
          <a:prstGeom prst="rect">
            <a:avLst/>
          </a:prstGeom>
          <a:noFill/>
        </p:spPr>
        <p:txBody>
          <a:bodyPr anchor="ctr"/>
          <a:lstStyle>
            <a:lvl1pPr marL="0" indent="0" algn="l" defTabSz="914400" rtl="0" eaLnBrk="1" latinLnBrk="0" hangingPunct="1">
              <a:lnSpc>
                <a:spcPct val="90000"/>
              </a:lnSpc>
              <a:spcBef>
                <a:spcPts val="1000"/>
              </a:spcBef>
              <a:buFontTx/>
              <a:buNone/>
              <a:defRPr lang="es-ES" sz="1800" b="1" kern="1200" dirty="0">
                <a:solidFill>
                  <a:schemeClr val="bg1"/>
                </a:solidFill>
                <a:latin typeface="Calibri" panose="020F0502020204030204" pitchFamily="34" charset="0"/>
                <a:ea typeface="+mn-ea"/>
                <a:cs typeface="Calibri" panose="020F0502020204030204" pitchFamily="34" charset="0"/>
              </a:defRPr>
            </a:lvl1pPr>
          </a:lstStyle>
          <a:p>
            <a:pPr lvl="0"/>
            <a:r>
              <a:rPr lang="es-ES" dirty="0"/>
              <a:t>FECHA</a:t>
            </a:r>
          </a:p>
        </p:txBody>
      </p:sp>
      <p:pic>
        <p:nvPicPr>
          <p:cNvPr id="5" name="Imagen 4">
            <a:extLst>
              <a:ext uri="{FF2B5EF4-FFF2-40B4-BE49-F238E27FC236}">
                <a16:creationId xmlns:a16="http://schemas.microsoft.com/office/drawing/2014/main" id="{B9DBCAB9-2365-B32D-221D-BB028321E3BF}"/>
              </a:ext>
            </a:extLst>
          </p:cNvPr>
          <p:cNvPicPr>
            <a:picLocks noChangeAspect="1"/>
          </p:cNvPicPr>
          <p:nvPr userDrawn="1"/>
        </p:nvPicPr>
        <p:blipFill>
          <a:blip r:embed="rId3"/>
          <a:stretch>
            <a:fillRect/>
          </a:stretch>
        </p:blipFill>
        <p:spPr>
          <a:xfrm>
            <a:off x="541336" y="9654188"/>
            <a:ext cx="6477000" cy="428996"/>
          </a:xfrm>
          <a:prstGeom prst="rect">
            <a:avLst/>
          </a:prstGeom>
        </p:spPr>
      </p:pic>
    </p:spTree>
    <p:extLst>
      <p:ext uri="{BB962C8B-B14F-4D97-AF65-F5344CB8AC3E}">
        <p14:creationId xmlns:p14="http://schemas.microsoft.com/office/powerpoint/2010/main" val="3170618487"/>
      </p:ext>
    </p:extLst>
  </p:cSld>
  <p:clrMapOvr>
    <a:masterClrMapping/>
  </p:clrMapOvr>
  <p:extLst>
    <p:ext uri="{DCECCB84-F9BA-43D5-87BE-67443E8EF086}">
      <p15:sldGuideLst xmlns:p15="http://schemas.microsoft.com/office/powerpoint/2012/main">
        <p15:guide id="1" orient="horz" pos="3299" userDrawn="1">
          <p15:clr>
            <a:srgbClr val="FBAE40"/>
          </p15:clr>
        </p15:guide>
        <p15:guide id="2" pos="340">
          <p15:clr>
            <a:srgbClr val="FBAE40"/>
          </p15:clr>
        </p15:guide>
        <p15:guide id="3" pos="248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tos">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B33EECA-64A0-4FDD-B3F8-FC5D80FDB15E}"/>
              </a:ext>
              <a:ext uri="{C183D7F6-B498-43B3-948B-1728B52AA6E4}">
                <adec:decorative xmlns:adec="http://schemas.microsoft.com/office/drawing/2017/decorative" val="1"/>
              </a:ext>
            </a:extLst>
          </p:cNvPr>
          <p:cNvSpPr/>
          <p:nvPr userDrawn="1"/>
        </p:nvSpPr>
        <p:spPr>
          <a:xfrm>
            <a:off x="1" y="7363101"/>
            <a:ext cx="7559674" cy="3328712"/>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16">
              <a:ln>
                <a:noFill/>
              </a:ln>
            </a:endParaRPr>
          </a:p>
        </p:txBody>
      </p:sp>
      <p:sp>
        <p:nvSpPr>
          <p:cNvPr id="8" name="Marcador de texto 11">
            <a:extLst>
              <a:ext uri="{FF2B5EF4-FFF2-40B4-BE49-F238E27FC236}">
                <a16:creationId xmlns:a16="http://schemas.microsoft.com/office/drawing/2014/main" id="{4B60F511-8761-4782-88D0-AE523227AF43}"/>
              </a:ext>
            </a:extLst>
          </p:cNvPr>
          <p:cNvSpPr>
            <a:spLocks noGrp="1"/>
          </p:cNvSpPr>
          <p:nvPr>
            <p:ph type="body" sz="quarter" idx="17" hasCustomPrompt="1"/>
          </p:nvPr>
        </p:nvSpPr>
        <p:spPr>
          <a:xfrm>
            <a:off x="520707" y="4301097"/>
            <a:ext cx="3059999" cy="628830"/>
          </a:xfrm>
          <a:prstGeom prst="rect">
            <a:avLst/>
          </a:prstGeom>
        </p:spPr>
        <p:txBody>
          <a:bodyPr/>
          <a:lstStyle>
            <a:lvl1pPr marL="0" indent="0" algn="ctr">
              <a:buNone/>
              <a:defRPr lang="es-ES" sz="4000" b="1" kern="1200" dirty="0">
                <a:solidFill>
                  <a:schemeClr val="accent1"/>
                </a:solidFill>
                <a:latin typeface="Arial" panose="020B0604020202020204" pitchFamily="34" charset="0"/>
                <a:ea typeface="+mn-ea"/>
                <a:cs typeface="Arial" panose="020B0604020202020204" pitchFamily="34" charset="0"/>
              </a:defRPr>
            </a:lvl1pPr>
          </a:lstStyle>
          <a:p>
            <a:pPr marL="188984" lvl="0" indent="-188984" algn="ctr" defTabSz="914400" rtl="0" eaLnBrk="1" latinLnBrk="0" hangingPunct="1">
              <a:lnSpc>
                <a:spcPct val="90000"/>
              </a:lnSpc>
              <a:spcBef>
                <a:spcPts val="1000"/>
              </a:spcBef>
            </a:pPr>
            <a:r>
              <a:rPr lang="es-ES" dirty="0"/>
              <a:t>+ 20,5 %</a:t>
            </a:r>
          </a:p>
        </p:txBody>
      </p:sp>
      <p:sp>
        <p:nvSpPr>
          <p:cNvPr id="9" name="Marcador de texto 7">
            <a:extLst>
              <a:ext uri="{FF2B5EF4-FFF2-40B4-BE49-F238E27FC236}">
                <a16:creationId xmlns:a16="http://schemas.microsoft.com/office/drawing/2014/main" id="{62138691-1756-48EE-B0A6-888309005052}"/>
              </a:ext>
            </a:extLst>
          </p:cNvPr>
          <p:cNvSpPr>
            <a:spLocks noGrp="1"/>
          </p:cNvSpPr>
          <p:nvPr>
            <p:ph type="body" sz="quarter" idx="18" hasCustomPrompt="1"/>
          </p:nvPr>
        </p:nvSpPr>
        <p:spPr>
          <a:xfrm>
            <a:off x="520707" y="5093988"/>
            <a:ext cx="3059999" cy="415978"/>
          </a:xfrm>
          <a:prstGeom prst="rect">
            <a:avLst/>
          </a:prstGeom>
        </p:spPr>
        <p:txBody>
          <a:bodyPr/>
          <a:lstStyle>
            <a:lvl1pPr marL="0" indent="0" algn="ctr">
              <a:buNone/>
              <a:defRPr lang="es-ES" sz="1800" b="1" kern="1200" dirty="0">
                <a:solidFill>
                  <a:schemeClr val="tx1">
                    <a:lumMod val="65000"/>
                    <a:lumOff val="35000"/>
                  </a:schemeClr>
                </a:solidFill>
                <a:latin typeface="+mn-lt"/>
                <a:ea typeface="+mn-ea"/>
                <a:cs typeface="+mn-cs"/>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2" name="CuadroTexto 1">
            <a:extLst>
              <a:ext uri="{FF2B5EF4-FFF2-40B4-BE49-F238E27FC236}">
                <a16:creationId xmlns:a16="http://schemas.microsoft.com/office/drawing/2014/main" id="{F71499D4-099D-DB75-5436-D9B7A750B6F3}"/>
              </a:ext>
            </a:extLst>
          </p:cNvPr>
          <p:cNvSpPr txBox="1"/>
          <p:nvPr userDrawn="1"/>
        </p:nvSpPr>
        <p:spPr>
          <a:xfrm>
            <a:off x="6794500" y="10144126"/>
            <a:ext cx="538085" cy="246221"/>
          </a:xfrm>
          <a:prstGeom prst="rect">
            <a:avLst/>
          </a:prstGeom>
          <a:noFill/>
        </p:spPr>
        <p:txBody>
          <a:bodyPr wrap="square" rtlCol="0">
            <a:spAutoFit/>
          </a:bodyPr>
          <a:lstStyle/>
          <a:p>
            <a:pPr algn="r"/>
            <a:fld id="{92D880E6-DE9E-4572-A558-DC71124FA1D9}" type="slidenum">
              <a:rPr lang="es-ES" sz="1000" b="1" kern="1200" smtClean="0">
                <a:solidFill>
                  <a:schemeClr val="bg1"/>
                </a:solidFill>
                <a:latin typeface="+mn-lt"/>
                <a:ea typeface="+mn-ea"/>
                <a:cs typeface="+mn-cs"/>
              </a:rPr>
              <a:t>‹#›</a:t>
            </a:fld>
            <a:endParaRPr lang="es-ES" sz="1000" b="1" kern="1200" dirty="0">
              <a:solidFill>
                <a:schemeClr val="bg1"/>
              </a:solidFill>
              <a:latin typeface="+mn-lt"/>
              <a:ea typeface="+mn-ea"/>
              <a:cs typeface="+mn-cs"/>
            </a:endParaRPr>
          </a:p>
        </p:txBody>
      </p:sp>
      <p:sp>
        <p:nvSpPr>
          <p:cNvPr id="18" name="Marcador de texto 2">
            <a:extLst>
              <a:ext uri="{FF2B5EF4-FFF2-40B4-BE49-F238E27FC236}">
                <a16:creationId xmlns:a16="http://schemas.microsoft.com/office/drawing/2014/main" id="{96B281CA-8F73-B054-F33A-81329908DBA1}"/>
              </a:ext>
            </a:extLst>
          </p:cNvPr>
          <p:cNvSpPr>
            <a:spLocks noGrp="1"/>
          </p:cNvSpPr>
          <p:nvPr>
            <p:ph type="body" idx="16" hasCustomPrompt="1"/>
          </p:nvPr>
        </p:nvSpPr>
        <p:spPr>
          <a:xfrm>
            <a:off x="520706" y="9720481"/>
            <a:ext cx="6520226" cy="246222"/>
          </a:xfrm>
          <a:prstGeom prst="rect">
            <a:avLst/>
          </a:prstGeom>
        </p:spPr>
        <p:txBody>
          <a:bodyPr anchor="t"/>
          <a:lstStyle>
            <a:lvl1pPr marL="0" indent="0" algn="ctr">
              <a:buNone/>
              <a:defRPr sz="1000" b="0" i="1">
                <a:solidFill>
                  <a:schemeClr val="bg1"/>
                </a:solidFill>
              </a:defRPr>
            </a:lvl1pPr>
            <a:lvl2pPr marL="283494" indent="0">
              <a:buNone/>
              <a:defRPr sz="1240" b="1"/>
            </a:lvl2pPr>
            <a:lvl3pPr marL="566987" indent="0">
              <a:buNone/>
              <a:defRPr sz="1116" b="1"/>
            </a:lvl3pPr>
            <a:lvl4pPr marL="850480" indent="0">
              <a:buNone/>
              <a:defRPr sz="992" b="1"/>
            </a:lvl4pPr>
            <a:lvl5pPr marL="1133974" indent="0">
              <a:buNone/>
              <a:defRPr sz="992" b="1"/>
            </a:lvl5pPr>
            <a:lvl6pPr marL="1417467" indent="0">
              <a:buNone/>
              <a:defRPr sz="992" b="1"/>
            </a:lvl6pPr>
            <a:lvl7pPr marL="1700961" indent="0">
              <a:buNone/>
              <a:defRPr sz="992" b="1"/>
            </a:lvl7pPr>
            <a:lvl8pPr marL="1984455" indent="0">
              <a:buNone/>
              <a:defRPr sz="992" b="1"/>
            </a:lvl8pPr>
            <a:lvl9pPr marL="2267948" indent="0">
              <a:buNone/>
              <a:defRPr sz="992" b="1"/>
            </a:lvl9pPr>
          </a:lstStyle>
          <a:p>
            <a:pPr lvl="0"/>
            <a:r>
              <a:rPr lang="es-ES" dirty="0"/>
              <a:t>Haga clic para editar pie de gráfico</a:t>
            </a:r>
          </a:p>
        </p:txBody>
      </p:sp>
      <p:sp>
        <p:nvSpPr>
          <p:cNvPr id="19" name="Marcador de texto 5">
            <a:extLst>
              <a:ext uri="{FF2B5EF4-FFF2-40B4-BE49-F238E27FC236}">
                <a16:creationId xmlns:a16="http://schemas.microsoft.com/office/drawing/2014/main" id="{0CF386A7-6A9E-1CBD-E05A-1DE89ED81B39}"/>
              </a:ext>
              <a:ext uri="{C183D7F6-B498-43B3-948B-1728B52AA6E4}">
                <adec:decorative xmlns:adec="http://schemas.microsoft.com/office/drawing/2017/decorative" val="1"/>
              </a:ext>
            </a:extLst>
          </p:cNvPr>
          <p:cNvSpPr>
            <a:spLocks noGrp="1"/>
          </p:cNvSpPr>
          <p:nvPr>
            <p:ph type="body" sz="quarter" idx="12"/>
          </p:nvPr>
        </p:nvSpPr>
        <p:spPr>
          <a:xfrm>
            <a:off x="520706" y="5761885"/>
            <a:ext cx="3060000" cy="3783663"/>
          </a:xfrm>
          <a:prstGeom prst="rect">
            <a:avLst/>
          </a:prstGeom>
          <a:solidFill>
            <a:schemeClr val="accent1"/>
          </a:solidFill>
        </p:spPr>
        <p:txBody>
          <a:bodyPr lIns="144000" tIns="216000" rIns="216000" bIns="216000" anchor="ctr"/>
          <a:lstStyle>
            <a:lvl1pPr marL="0" indent="0" algn="ctr">
              <a:buFont typeface="Arial" panose="020B0604020202020204" pitchFamily="34" charset="0"/>
              <a:buNone/>
              <a:defRPr lang="es-ES" sz="1800" b="1" kern="1200" dirty="0">
                <a:solidFill>
                  <a:schemeClr val="bg1"/>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
        <p:nvSpPr>
          <p:cNvPr id="21" name="Marcador de texto 5">
            <a:extLst>
              <a:ext uri="{FF2B5EF4-FFF2-40B4-BE49-F238E27FC236}">
                <a16:creationId xmlns:a16="http://schemas.microsoft.com/office/drawing/2014/main" id="{7A1238CF-78B0-0181-25B3-D91666CAF194}"/>
              </a:ext>
              <a:ext uri="{C183D7F6-B498-43B3-948B-1728B52AA6E4}">
                <adec:decorative xmlns:adec="http://schemas.microsoft.com/office/drawing/2017/decorative" val="1"/>
              </a:ext>
            </a:extLst>
          </p:cNvPr>
          <p:cNvSpPr>
            <a:spLocks noGrp="1"/>
          </p:cNvSpPr>
          <p:nvPr>
            <p:ph type="body" sz="quarter" idx="22"/>
          </p:nvPr>
        </p:nvSpPr>
        <p:spPr>
          <a:xfrm>
            <a:off x="3975106" y="5761885"/>
            <a:ext cx="3060000" cy="3783664"/>
          </a:xfrm>
          <a:prstGeom prst="rect">
            <a:avLst/>
          </a:prstGeom>
          <a:solidFill>
            <a:schemeClr val="accent1"/>
          </a:solidFill>
        </p:spPr>
        <p:txBody>
          <a:bodyPr lIns="144000" tIns="216000" rIns="216000" bIns="216000" anchor="ctr"/>
          <a:lstStyle>
            <a:lvl1pPr marL="0" indent="0" algn="ctr">
              <a:buNone/>
              <a:defRPr lang="es-ES" sz="1800" b="1" kern="1200" dirty="0">
                <a:solidFill>
                  <a:schemeClr val="bg1"/>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
        <p:nvSpPr>
          <p:cNvPr id="22" name="Título 1">
            <a:extLst>
              <a:ext uri="{FF2B5EF4-FFF2-40B4-BE49-F238E27FC236}">
                <a16:creationId xmlns:a16="http://schemas.microsoft.com/office/drawing/2014/main" id="{26D3E805-BDCA-BC74-40A3-C9500A6FA9A9}"/>
              </a:ext>
            </a:extLst>
          </p:cNvPr>
          <p:cNvSpPr>
            <a:spLocks noGrp="1"/>
          </p:cNvSpPr>
          <p:nvPr>
            <p:ph type="title" hasCustomPrompt="1"/>
          </p:nvPr>
        </p:nvSpPr>
        <p:spPr>
          <a:xfrm>
            <a:off x="520712" y="648071"/>
            <a:ext cx="6520220" cy="406030"/>
          </a:xfrm>
          <a:prstGeom prst="rect">
            <a:avLst/>
          </a:prstGeom>
        </p:spPr>
        <p:txBody>
          <a:bodyPr/>
          <a:lstStyle>
            <a:lvl1pPr marL="0" algn="ctr"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stStyle>
          <a:p>
            <a:r>
              <a:rPr lang="es-ES" dirty="0"/>
              <a:t>TÍTULO DE LA DIAPOSITIVA</a:t>
            </a:r>
          </a:p>
        </p:txBody>
      </p:sp>
      <p:sp>
        <p:nvSpPr>
          <p:cNvPr id="24" name="Marcador de texto 11">
            <a:extLst>
              <a:ext uri="{FF2B5EF4-FFF2-40B4-BE49-F238E27FC236}">
                <a16:creationId xmlns:a16="http://schemas.microsoft.com/office/drawing/2014/main" id="{77E9FCEC-E814-9F15-EB5C-681B92BAA136}"/>
              </a:ext>
            </a:extLst>
          </p:cNvPr>
          <p:cNvSpPr>
            <a:spLocks noGrp="1"/>
          </p:cNvSpPr>
          <p:nvPr>
            <p:ph type="body" sz="quarter" idx="11" hasCustomPrompt="1"/>
          </p:nvPr>
        </p:nvSpPr>
        <p:spPr>
          <a:xfrm>
            <a:off x="520712" y="2142726"/>
            <a:ext cx="6520220" cy="1341963"/>
          </a:xfrm>
          <a:prstGeom prst="rect">
            <a:avLst/>
          </a:prstGeom>
        </p:spPr>
        <p:txBody>
          <a:bodyPr/>
          <a:lstStyle>
            <a:lvl1pPr marL="0" indent="0" algn="ctr">
              <a:buNone/>
              <a:defRPr lang="es-ES" sz="1800" b="0"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27" name="Marcador de texto 7">
            <a:extLst>
              <a:ext uri="{FF2B5EF4-FFF2-40B4-BE49-F238E27FC236}">
                <a16:creationId xmlns:a16="http://schemas.microsoft.com/office/drawing/2014/main" id="{C7AD5229-647C-9C0F-5C66-A7392648D0B3}"/>
              </a:ext>
            </a:extLst>
          </p:cNvPr>
          <p:cNvSpPr>
            <a:spLocks noGrp="1"/>
          </p:cNvSpPr>
          <p:nvPr>
            <p:ph type="body" sz="quarter" idx="10" hasCustomPrompt="1"/>
          </p:nvPr>
        </p:nvSpPr>
        <p:spPr>
          <a:xfrm>
            <a:off x="520712" y="1477443"/>
            <a:ext cx="6520220" cy="406030"/>
          </a:xfrm>
          <a:prstGeom prst="rect">
            <a:avLst/>
          </a:prstGeom>
        </p:spPr>
        <p:txBody>
          <a:bodyPr/>
          <a:lstStyle>
            <a:lvl1pPr marL="0" indent="0" algn="ctr">
              <a:buNone/>
              <a:defRPr lang="es-ES" sz="2000" b="1"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28" name="Marcador de texto 11">
            <a:extLst>
              <a:ext uri="{FF2B5EF4-FFF2-40B4-BE49-F238E27FC236}">
                <a16:creationId xmlns:a16="http://schemas.microsoft.com/office/drawing/2014/main" id="{ECCDA2BB-AAA0-8F56-E9DB-5B5F76FF67ED}"/>
              </a:ext>
            </a:extLst>
          </p:cNvPr>
          <p:cNvSpPr>
            <a:spLocks noGrp="1"/>
          </p:cNvSpPr>
          <p:nvPr>
            <p:ph type="body" sz="quarter" idx="23" hasCustomPrompt="1"/>
          </p:nvPr>
        </p:nvSpPr>
        <p:spPr>
          <a:xfrm>
            <a:off x="3975107" y="4301097"/>
            <a:ext cx="3059999" cy="628830"/>
          </a:xfrm>
          <a:prstGeom prst="rect">
            <a:avLst/>
          </a:prstGeom>
        </p:spPr>
        <p:txBody>
          <a:bodyPr/>
          <a:lstStyle>
            <a:lvl1pPr marL="0" indent="0" algn="ctr">
              <a:buNone/>
              <a:defRPr lang="es-ES" sz="4000" b="1" kern="1200" dirty="0">
                <a:solidFill>
                  <a:schemeClr val="accent1"/>
                </a:solidFill>
                <a:latin typeface="Arial" panose="020B0604020202020204" pitchFamily="34" charset="0"/>
                <a:ea typeface="+mn-ea"/>
                <a:cs typeface="Arial" panose="020B0604020202020204" pitchFamily="34" charset="0"/>
              </a:defRPr>
            </a:lvl1pPr>
          </a:lstStyle>
          <a:p>
            <a:pPr marL="188984" lvl="0" indent="-188984" algn="ctr" defTabSz="914400" rtl="0" eaLnBrk="1" latinLnBrk="0" hangingPunct="1">
              <a:lnSpc>
                <a:spcPct val="90000"/>
              </a:lnSpc>
              <a:spcBef>
                <a:spcPts val="1000"/>
              </a:spcBef>
            </a:pPr>
            <a:r>
              <a:rPr lang="es-ES" dirty="0"/>
              <a:t>+ 20,5 %</a:t>
            </a:r>
          </a:p>
        </p:txBody>
      </p:sp>
      <p:sp>
        <p:nvSpPr>
          <p:cNvPr id="29" name="Marcador de texto 7">
            <a:extLst>
              <a:ext uri="{FF2B5EF4-FFF2-40B4-BE49-F238E27FC236}">
                <a16:creationId xmlns:a16="http://schemas.microsoft.com/office/drawing/2014/main" id="{EE9ADBED-3145-DBB4-1F6B-45D8A4BAE1B1}"/>
              </a:ext>
            </a:extLst>
          </p:cNvPr>
          <p:cNvSpPr>
            <a:spLocks noGrp="1"/>
          </p:cNvSpPr>
          <p:nvPr>
            <p:ph type="body" sz="quarter" idx="24" hasCustomPrompt="1"/>
          </p:nvPr>
        </p:nvSpPr>
        <p:spPr>
          <a:xfrm>
            <a:off x="3975107" y="5093988"/>
            <a:ext cx="3059999" cy="415978"/>
          </a:xfrm>
          <a:prstGeom prst="rect">
            <a:avLst/>
          </a:prstGeom>
        </p:spPr>
        <p:txBody>
          <a:bodyPr/>
          <a:lstStyle>
            <a:lvl1pPr marL="0" indent="0" algn="ctr">
              <a:buNone/>
              <a:defRPr lang="es-ES" sz="1800" b="1" kern="1200" dirty="0">
                <a:solidFill>
                  <a:schemeClr val="tx1">
                    <a:lumMod val="65000"/>
                    <a:lumOff val="35000"/>
                  </a:schemeClr>
                </a:solidFill>
                <a:latin typeface="+mn-lt"/>
                <a:ea typeface="+mn-ea"/>
                <a:cs typeface="+mn-cs"/>
              </a:defRPr>
            </a:lvl1pPr>
          </a:lstStyle>
          <a:p>
            <a:pPr marL="188984" lvl="0" indent="-188984" algn="ctr" defTabSz="914400" rtl="0" eaLnBrk="1" latinLnBrk="0" hangingPunct="1">
              <a:lnSpc>
                <a:spcPct val="90000"/>
              </a:lnSpc>
              <a:spcBef>
                <a:spcPts val="1000"/>
              </a:spcBef>
            </a:pPr>
            <a:r>
              <a:rPr lang="es-ES" dirty="0"/>
              <a:t>Haga clic para modificar texto</a:t>
            </a:r>
          </a:p>
        </p:txBody>
      </p:sp>
      <p:pic>
        <p:nvPicPr>
          <p:cNvPr id="4" name="Imagen 4">
            <a:extLst>
              <a:ext uri="{FF2B5EF4-FFF2-40B4-BE49-F238E27FC236}">
                <a16:creationId xmlns:a16="http://schemas.microsoft.com/office/drawing/2014/main" id="{973A482D-8B4B-6276-D7C2-23CA35417B82}"/>
              </a:ext>
            </a:extLst>
          </p:cNvPr>
          <p:cNvPicPr>
            <a:picLocks noChangeAspect="1"/>
          </p:cNvPicPr>
          <p:nvPr userDrawn="1"/>
        </p:nvPicPr>
        <p:blipFill>
          <a:blip r:embed="rId3"/>
          <a:stretch>
            <a:fillRect/>
          </a:stretch>
        </p:blipFill>
        <p:spPr>
          <a:xfrm>
            <a:off x="541336" y="10154261"/>
            <a:ext cx="6477000" cy="428996"/>
          </a:xfrm>
          <a:prstGeom prst="rect">
            <a:avLst/>
          </a:prstGeom>
        </p:spPr>
      </p:pic>
    </p:spTree>
    <p:extLst>
      <p:ext uri="{BB962C8B-B14F-4D97-AF65-F5344CB8AC3E}">
        <p14:creationId xmlns:p14="http://schemas.microsoft.com/office/powerpoint/2010/main" val="5790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rculos">
    <p:spTree>
      <p:nvGrpSpPr>
        <p:cNvPr id="1" name=""/>
        <p:cNvGrpSpPr/>
        <p:nvPr/>
      </p:nvGrpSpPr>
      <p:grpSpPr>
        <a:xfrm>
          <a:off x="0" y="0"/>
          <a:ext cx="0" cy="0"/>
          <a:chOff x="0" y="0"/>
          <a:chExt cx="0" cy="0"/>
        </a:xfrm>
      </p:grpSpPr>
      <p:sp>
        <p:nvSpPr>
          <p:cNvPr id="12" name="Circular 28">
            <a:extLst>
              <a:ext uri="{FF2B5EF4-FFF2-40B4-BE49-F238E27FC236}">
                <a16:creationId xmlns:a16="http://schemas.microsoft.com/office/drawing/2014/main" id="{6ABB9077-B890-1AE2-6B24-F111DD67463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0800000">
            <a:off x="34386" y="3200910"/>
            <a:ext cx="15050577" cy="15050577"/>
          </a:xfrm>
          <a:prstGeom prst="pie">
            <a:avLst>
              <a:gd name="adj1" fmla="val 0"/>
              <a:gd name="adj2" fmla="val 5411615"/>
            </a:avLst>
          </a:prstGeom>
          <a:solidFill>
            <a:srgbClr val="C3C3C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7030A0"/>
              </a:solidFill>
              <a:latin typeface="Myriad Pro" panose="020B0503030403020204" pitchFamily="34" charset="0"/>
            </a:endParaRPr>
          </a:p>
        </p:txBody>
      </p:sp>
      <p:sp>
        <p:nvSpPr>
          <p:cNvPr id="13" name="Circular 27">
            <a:extLst>
              <a:ext uri="{FF2B5EF4-FFF2-40B4-BE49-F238E27FC236}">
                <a16:creationId xmlns:a16="http://schemas.microsoft.com/office/drawing/2014/main" id="{31026D03-D85F-BA6B-3B05-6565F40BBE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5400000">
            <a:off x="4050797" y="-3508878"/>
            <a:ext cx="7017756" cy="7017756"/>
          </a:xfrm>
          <a:prstGeom prst="pie">
            <a:avLst>
              <a:gd name="adj1" fmla="val 0"/>
              <a:gd name="adj2" fmla="val 5411615"/>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7030A0"/>
              </a:solidFill>
              <a:latin typeface="Myriad Pro" panose="020B0503030403020204" pitchFamily="34" charset="0"/>
            </a:endParaRPr>
          </a:p>
        </p:txBody>
      </p:sp>
      <p:sp>
        <p:nvSpPr>
          <p:cNvPr id="4" name="Título 1">
            <a:extLst>
              <a:ext uri="{FF2B5EF4-FFF2-40B4-BE49-F238E27FC236}">
                <a16:creationId xmlns:a16="http://schemas.microsoft.com/office/drawing/2014/main" id="{99565C71-DF8B-4E46-B1BB-0395D75FDE93}"/>
              </a:ext>
            </a:extLst>
          </p:cNvPr>
          <p:cNvSpPr>
            <a:spLocks noGrp="1"/>
          </p:cNvSpPr>
          <p:nvPr>
            <p:ph type="title" hasCustomPrompt="1"/>
          </p:nvPr>
        </p:nvSpPr>
        <p:spPr>
          <a:xfrm>
            <a:off x="572820" y="648070"/>
            <a:ext cx="4042098" cy="1020261"/>
          </a:xfrm>
          <a:prstGeom prst="rect">
            <a:avLst/>
          </a:prstGeom>
        </p:spPr>
        <p:txBody>
          <a:bodyPr/>
          <a:lstStyle>
            <a:lvl1pPr marL="0" algn="l" defTabSz="914400" rtl="0" eaLnBrk="1" latinLnBrk="0" hangingPunct="1">
              <a:lnSpc>
                <a:spcPct val="90000"/>
              </a:lnSpc>
              <a:spcBef>
                <a:spcPct val="0"/>
              </a:spcBef>
              <a:buNone/>
              <a:defRPr lang="es-ES" sz="2800" b="1" kern="1200" dirty="0">
                <a:solidFill>
                  <a:srgbClr val="0E2F62"/>
                </a:solidFill>
                <a:latin typeface="Arial" panose="020B0604020202020204" pitchFamily="34" charset="0"/>
                <a:ea typeface="+mj-ea"/>
                <a:cs typeface="Arial" panose="020B0604020202020204" pitchFamily="34" charset="0"/>
              </a:defRPr>
            </a:lvl1pPr>
          </a:lstStyle>
          <a:p>
            <a:r>
              <a:rPr lang="es-ES" dirty="0"/>
              <a:t>TÍTULO DE LA DIAPOSITIVA</a:t>
            </a:r>
          </a:p>
        </p:txBody>
      </p:sp>
      <p:sp>
        <p:nvSpPr>
          <p:cNvPr id="5" name="Marcador de texto 7">
            <a:extLst>
              <a:ext uri="{FF2B5EF4-FFF2-40B4-BE49-F238E27FC236}">
                <a16:creationId xmlns:a16="http://schemas.microsoft.com/office/drawing/2014/main" id="{0EF76703-8667-4C20-A80D-07B2C2B2EA6D}"/>
              </a:ext>
            </a:extLst>
          </p:cNvPr>
          <p:cNvSpPr>
            <a:spLocks noGrp="1"/>
          </p:cNvSpPr>
          <p:nvPr>
            <p:ph type="body" sz="quarter" idx="10" hasCustomPrompt="1"/>
          </p:nvPr>
        </p:nvSpPr>
        <p:spPr>
          <a:xfrm>
            <a:off x="572820" y="1998141"/>
            <a:ext cx="4042098" cy="376759"/>
          </a:xfrm>
          <a:prstGeom prst="rect">
            <a:avLst/>
          </a:prstGeom>
        </p:spPr>
        <p:txBody>
          <a:bodyPr/>
          <a:lstStyle>
            <a:lvl1pPr marL="0" indent="0" algn="l">
              <a:buFont typeface="Arial" panose="020B0604020202020204" pitchFamily="34" charset="0"/>
              <a:buNone/>
              <a:defRPr lang="es-ES" sz="2000" b="1" kern="1200" dirty="0">
                <a:solidFill>
                  <a:srgbClr val="595959"/>
                </a:solidFill>
                <a:latin typeface="+mn-lt"/>
                <a:ea typeface="+mn-ea"/>
                <a:cs typeface="+mn-cs"/>
              </a:defRPr>
            </a:lvl1pPr>
          </a:lstStyle>
          <a:p>
            <a:pPr marL="188984" lvl="0" indent="-188984" algn="l" defTabSz="914400" rtl="0" eaLnBrk="1" latinLnBrk="0" hangingPunct="1">
              <a:lnSpc>
                <a:spcPct val="90000"/>
              </a:lnSpc>
              <a:spcBef>
                <a:spcPts val="1000"/>
              </a:spcBef>
            </a:pPr>
            <a:r>
              <a:rPr lang="es-ES" dirty="0"/>
              <a:t>Haga clic para modificar texto</a:t>
            </a:r>
          </a:p>
        </p:txBody>
      </p:sp>
      <p:sp>
        <p:nvSpPr>
          <p:cNvPr id="6" name="Marcador de texto 11">
            <a:extLst>
              <a:ext uri="{FF2B5EF4-FFF2-40B4-BE49-F238E27FC236}">
                <a16:creationId xmlns:a16="http://schemas.microsoft.com/office/drawing/2014/main" id="{3625F2B0-05D5-4661-BF2A-FDE9B16CFB21}"/>
              </a:ext>
            </a:extLst>
          </p:cNvPr>
          <p:cNvSpPr>
            <a:spLocks noGrp="1"/>
          </p:cNvSpPr>
          <p:nvPr>
            <p:ph type="body" sz="quarter" idx="11" hasCustomPrompt="1"/>
          </p:nvPr>
        </p:nvSpPr>
        <p:spPr>
          <a:xfrm>
            <a:off x="572820" y="2516330"/>
            <a:ext cx="4042098" cy="376759"/>
          </a:xfrm>
          <a:prstGeom prst="rect">
            <a:avLst/>
          </a:prstGeom>
        </p:spPr>
        <p:txBody>
          <a:bodyPr/>
          <a:lstStyle>
            <a:lvl1pPr marL="0" indent="0" algn="l">
              <a:buFont typeface="Arial" panose="020B0604020202020204" pitchFamily="34" charset="0"/>
              <a:buNone/>
              <a:defRPr lang="es-ES" sz="1800" b="0" kern="1200" dirty="0">
                <a:solidFill>
                  <a:schemeClr val="tx1">
                    <a:lumMod val="65000"/>
                    <a:lumOff val="35000"/>
                  </a:schemeClr>
                </a:solidFill>
                <a:latin typeface="+mn-lt"/>
                <a:ea typeface="+mn-ea"/>
                <a:cs typeface="+mn-cs"/>
              </a:defRPr>
            </a:lvl1pPr>
          </a:lstStyle>
          <a:p>
            <a:pPr marL="188984" lvl="0" indent="-188984" algn="l" defTabSz="914400" rtl="0" eaLnBrk="1" latinLnBrk="0" hangingPunct="1">
              <a:lnSpc>
                <a:spcPct val="90000"/>
              </a:lnSpc>
              <a:spcBef>
                <a:spcPts val="1000"/>
              </a:spcBef>
            </a:pPr>
            <a:r>
              <a:rPr lang="es-ES" dirty="0"/>
              <a:t>Haga clic para modificar texto</a:t>
            </a:r>
          </a:p>
        </p:txBody>
      </p:sp>
      <p:sp>
        <p:nvSpPr>
          <p:cNvPr id="8" name="CuadroTexto 7">
            <a:extLst>
              <a:ext uri="{FF2B5EF4-FFF2-40B4-BE49-F238E27FC236}">
                <a16:creationId xmlns:a16="http://schemas.microsoft.com/office/drawing/2014/main" id="{549C7F29-2AF1-530E-EC37-559BE7A57B0C}"/>
              </a:ext>
            </a:extLst>
          </p:cNvPr>
          <p:cNvSpPr txBox="1"/>
          <p:nvPr userDrawn="1"/>
        </p:nvSpPr>
        <p:spPr>
          <a:xfrm>
            <a:off x="6794500" y="10144126"/>
            <a:ext cx="538085" cy="246221"/>
          </a:xfrm>
          <a:prstGeom prst="rect">
            <a:avLst/>
          </a:prstGeom>
          <a:noFill/>
        </p:spPr>
        <p:txBody>
          <a:bodyPr wrap="square" rtlCol="0">
            <a:spAutoFit/>
          </a:bodyPr>
          <a:lstStyle/>
          <a:p>
            <a:pPr algn="r"/>
            <a:fld id="{92D880E6-DE9E-4572-A558-DC71124FA1D9}" type="slidenum">
              <a:rPr lang="es-ES" sz="10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spTree>
    <p:extLst>
      <p:ext uri="{BB962C8B-B14F-4D97-AF65-F5344CB8AC3E}">
        <p14:creationId xmlns:p14="http://schemas.microsoft.com/office/powerpoint/2010/main" val="518090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irculo RE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15BA6DF-F336-742F-4432-AB2C616A8FC6}"/>
              </a:ext>
            </a:extLst>
          </p:cNvPr>
          <p:cNvSpPr txBox="1"/>
          <p:nvPr userDrawn="1"/>
        </p:nvSpPr>
        <p:spPr>
          <a:xfrm>
            <a:off x="6794500" y="10144126"/>
            <a:ext cx="538085" cy="246221"/>
          </a:xfrm>
          <a:prstGeom prst="rect">
            <a:avLst/>
          </a:prstGeom>
          <a:noFill/>
        </p:spPr>
        <p:txBody>
          <a:bodyPr wrap="square" rtlCol="0">
            <a:spAutoFit/>
          </a:bodyPr>
          <a:lstStyle/>
          <a:p>
            <a:pPr algn="r"/>
            <a:fld id="{92D880E6-DE9E-4572-A558-DC71124FA1D9}" type="slidenum">
              <a:rPr lang="es-ES" sz="10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sp>
        <p:nvSpPr>
          <p:cNvPr id="7" name="Título 1">
            <a:extLst>
              <a:ext uri="{FF2B5EF4-FFF2-40B4-BE49-F238E27FC236}">
                <a16:creationId xmlns:a16="http://schemas.microsoft.com/office/drawing/2014/main" id="{148A08A1-893E-8534-28D6-9B043105A1E7}"/>
              </a:ext>
            </a:extLst>
          </p:cNvPr>
          <p:cNvSpPr>
            <a:spLocks noGrp="1"/>
          </p:cNvSpPr>
          <p:nvPr>
            <p:ph type="title" hasCustomPrompt="1"/>
          </p:nvPr>
        </p:nvSpPr>
        <p:spPr>
          <a:xfrm>
            <a:off x="520712" y="648071"/>
            <a:ext cx="6520220" cy="406030"/>
          </a:xfrm>
          <a:prstGeom prst="rect">
            <a:avLst/>
          </a:prstGeom>
        </p:spPr>
        <p:txBody>
          <a:bodyPr/>
          <a:lstStyle>
            <a:lvl1pPr marL="0" algn="ctr" defTabSz="914400" rtl="0" eaLnBrk="1" latinLnBrk="0" hangingPunct="1">
              <a:lnSpc>
                <a:spcPct val="90000"/>
              </a:lnSpc>
              <a:spcBef>
                <a:spcPct val="0"/>
              </a:spcBef>
              <a:buNone/>
              <a:defRPr lang="es-ES" sz="2800" b="1" kern="1200" dirty="0">
                <a:solidFill>
                  <a:srgbClr val="0E2F62"/>
                </a:solidFill>
                <a:latin typeface="Arial" panose="020B0604020202020204" pitchFamily="34" charset="0"/>
                <a:ea typeface="+mj-ea"/>
                <a:cs typeface="Arial" panose="020B0604020202020204" pitchFamily="34" charset="0"/>
              </a:defRPr>
            </a:lvl1pPr>
          </a:lstStyle>
          <a:p>
            <a:r>
              <a:rPr lang="es-ES" dirty="0"/>
              <a:t>TÍTULO DE LA DIAPOSITIVA</a:t>
            </a:r>
          </a:p>
        </p:txBody>
      </p:sp>
      <p:sp>
        <p:nvSpPr>
          <p:cNvPr id="11" name="Marcador de texto 7">
            <a:extLst>
              <a:ext uri="{FF2B5EF4-FFF2-40B4-BE49-F238E27FC236}">
                <a16:creationId xmlns:a16="http://schemas.microsoft.com/office/drawing/2014/main" id="{3943EEDE-E8F2-945B-87F8-55145D29B9A7}"/>
              </a:ext>
            </a:extLst>
          </p:cNvPr>
          <p:cNvSpPr>
            <a:spLocks noGrp="1"/>
          </p:cNvSpPr>
          <p:nvPr>
            <p:ph type="body" sz="quarter" idx="10" hasCustomPrompt="1"/>
          </p:nvPr>
        </p:nvSpPr>
        <p:spPr>
          <a:xfrm>
            <a:off x="520712" y="1477443"/>
            <a:ext cx="6520220" cy="406030"/>
          </a:xfrm>
          <a:prstGeom prst="rect">
            <a:avLst/>
          </a:prstGeom>
        </p:spPr>
        <p:txBody>
          <a:bodyPr/>
          <a:lstStyle>
            <a:lvl1pPr marL="0" indent="0" algn="ctr">
              <a:buNone/>
              <a:defRPr lang="es-ES" sz="2000" b="1"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12" name="Circular 8">
            <a:extLst>
              <a:ext uri="{FF2B5EF4-FFF2-40B4-BE49-F238E27FC236}">
                <a16:creationId xmlns:a16="http://schemas.microsoft.com/office/drawing/2014/main" id="{662187D4-12E0-631B-7733-E2B6946353A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3562601" y="7129212"/>
            <a:ext cx="7125201" cy="7125201"/>
          </a:xfrm>
          <a:prstGeom prst="pie">
            <a:avLst>
              <a:gd name="adj1" fmla="val 0"/>
              <a:gd name="adj2" fmla="val 54116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7030A0"/>
              </a:solidFill>
              <a:latin typeface="Myriad Pro" panose="020B0503030403020204" pitchFamily="34" charset="0"/>
            </a:endParaRPr>
          </a:p>
        </p:txBody>
      </p:sp>
    </p:spTree>
    <p:extLst>
      <p:ext uri="{BB962C8B-B14F-4D97-AF65-F5344CB8AC3E}">
        <p14:creationId xmlns:p14="http://schemas.microsoft.com/office/powerpoint/2010/main" val="472312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raportada">
    <p:spTree>
      <p:nvGrpSpPr>
        <p:cNvPr id="1" name=""/>
        <p:cNvGrpSpPr/>
        <p:nvPr/>
      </p:nvGrpSpPr>
      <p:grpSpPr>
        <a:xfrm>
          <a:off x="0" y="0"/>
          <a:ext cx="0" cy="0"/>
          <a:chOff x="0" y="0"/>
          <a:chExt cx="0" cy="0"/>
        </a:xfrm>
      </p:grpSpPr>
      <p:pic>
        <p:nvPicPr>
          <p:cNvPr id="4" name="Imagen 3" descr="Imagen de la pantalla de un computador&#10;&#10;Descripción generada automáticamente con confianza media">
            <a:extLst>
              <a:ext uri="{FF2B5EF4-FFF2-40B4-BE49-F238E27FC236}">
                <a16:creationId xmlns:a16="http://schemas.microsoft.com/office/drawing/2014/main" id="{E104B8DE-6A12-E273-F9EA-D9C39E6A2C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10" b="25736"/>
          <a:stretch/>
        </p:blipFill>
        <p:spPr>
          <a:xfrm>
            <a:off x="0" y="0"/>
            <a:ext cx="7559338" cy="7650820"/>
          </a:xfrm>
          <a:prstGeom prst="rect">
            <a:avLst/>
          </a:prstGeom>
          <a:solidFill>
            <a:schemeClr val="bg1"/>
          </a:solidFill>
        </p:spPr>
      </p:pic>
      <p:sp>
        <p:nvSpPr>
          <p:cNvPr id="3" name="Marcador de texto 11">
            <a:extLst>
              <a:ext uri="{FF2B5EF4-FFF2-40B4-BE49-F238E27FC236}">
                <a16:creationId xmlns:a16="http://schemas.microsoft.com/office/drawing/2014/main" id="{78083A20-374F-43EB-AD95-10DD7DA3F83C}"/>
              </a:ext>
            </a:extLst>
          </p:cNvPr>
          <p:cNvSpPr>
            <a:spLocks noGrp="1"/>
          </p:cNvSpPr>
          <p:nvPr>
            <p:ph type="body" sz="quarter" idx="11" hasCustomPrompt="1"/>
          </p:nvPr>
        </p:nvSpPr>
        <p:spPr>
          <a:xfrm>
            <a:off x="2407000" y="8940800"/>
            <a:ext cx="2745336" cy="1194278"/>
          </a:xfrm>
          <a:prstGeom prst="rect">
            <a:avLst/>
          </a:prstGeom>
        </p:spPr>
        <p:txBody>
          <a:bodyPr lIns="108000" rIns="108000"/>
          <a:lstStyle>
            <a:lvl1pPr marL="0" indent="0" algn="ctr">
              <a:spcBef>
                <a:spcPts val="0"/>
              </a:spcBef>
              <a:buNone/>
              <a:defRPr lang="es-ES" sz="1800" b="1" kern="1200" dirty="0">
                <a:solidFill>
                  <a:schemeClr val="tx1">
                    <a:lumMod val="65000"/>
                    <a:lumOff val="35000"/>
                  </a:schemeClr>
                </a:solidFill>
                <a:latin typeface="+mn-lt"/>
                <a:ea typeface="+mn-ea"/>
                <a:cs typeface="+mn-cs"/>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2" name="Título 1">
            <a:extLst>
              <a:ext uri="{FF2B5EF4-FFF2-40B4-BE49-F238E27FC236}">
                <a16:creationId xmlns:a16="http://schemas.microsoft.com/office/drawing/2014/main" id="{CD8DCBB3-9ED7-2F6F-0FD7-4BC9A7808480}"/>
              </a:ext>
              <a:ext uri="{C183D7F6-B498-43B3-948B-1728B52AA6E4}">
                <adec:decorative xmlns:adec="http://schemas.microsoft.com/office/drawing/2017/decorative" val="1"/>
              </a:ext>
            </a:extLst>
          </p:cNvPr>
          <p:cNvSpPr>
            <a:spLocks noGrp="1"/>
          </p:cNvSpPr>
          <p:nvPr>
            <p:ph type="title" hasCustomPrompt="1"/>
          </p:nvPr>
        </p:nvSpPr>
        <p:spPr>
          <a:xfrm>
            <a:off x="1356324" y="1689100"/>
            <a:ext cx="4846689" cy="6896099"/>
          </a:xfrm>
          <a:prstGeom prst="rect">
            <a:avLst/>
          </a:prstGeom>
          <a:solidFill>
            <a:schemeClr val="accent1"/>
          </a:solidFill>
        </p:spPr>
        <p:txBody>
          <a:bodyPr lIns="360000" tIns="46800" rIns="360000" bIns="46800" anchor="ctr"/>
          <a:lstStyle>
            <a:lvl1pPr algn="ctr" defTabSz="914400" rtl="0" eaLnBrk="1" latinLnBrk="0" hangingPunct="1">
              <a:lnSpc>
                <a:spcPct val="90000"/>
              </a:lnSpc>
              <a:spcBef>
                <a:spcPct val="0"/>
              </a:spcBef>
              <a:buNone/>
              <a:defRPr lang="es-ES" sz="2400" b="1" kern="1200" dirty="0">
                <a:solidFill>
                  <a:schemeClr val="bg1"/>
                </a:solidFill>
                <a:latin typeface="Arial" panose="020B0604020202020204" pitchFamily="34" charset="0"/>
                <a:ea typeface="+mj-ea"/>
                <a:cs typeface="Arial" panose="020B0604020202020204" pitchFamily="34" charset="0"/>
              </a:defRPr>
            </a:lvl1pPr>
          </a:lstStyle>
          <a:p>
            <a:r>
              <a:rPr lang="es-ES" dirty="0"/>
              <a:t>“Haga clic para modificar el estilo de título del patrón”</a:t>
            </a:r>
          </a:p>
        </p:txBody>
      </p:sp>
    </p:spTree>
    <p:extLst>
      <p:ext uri="{BB962C8B-B14F-4D97-AF65-F5344CB8AC3E}">
        <p14:creationId xmlns:p14="http://schemas.microsoft.com/office/powerpoint/2010/main" val="8537666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42D89DF4-E1CC-4BB0-8217-93C8C4590878}" type="datetime1">
              <a:rPr lang="es-ES" smtClean="0"/>
              <a:t>28/02/2025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713BB67-76DC-46D3-B2FD-17CF373B21EB}" type="slidenum">
              <a:rPr lang="es-ES" smtClean="0"/>
              <a:t>‹#›</a:t>
            </a:fld>
            <a:endParaRPr lang="es-ES"/>
          </a:p>
        </p:txBody>
      </p:sp>
    </p:spTree>
    <p:extLst>
      <p:ext uri="{BB962C8B-B14F-4D97-AF65-F5344CB8AC3E}">
        <p14:creationId xmlns:p14="http://schemas.microsoft.com/office/powerpoint/2010/main" val="1458668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lo titulo">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365BC730-B789-47F8-9715-2BA8E3F43CF8}"/>
              </a:ext>
            </a:extLst>
          </p:cNvPr>
          <p:cNvSpPr>
            <a:spLocks noGrp="1"/>
          </p:cNvSpPr>
          <p:nvPr>
            <p:ph type="title" hasCustomPrompt="1"/>
          </p:nvPr>
        </p:nvSpPr>
        <p:spPr>
          <a:xfrm>
            <a:off x="520712" y="648071"/>
            <a:ext cx="6520220" cy="406029"/>
          </a:xfrm>
          <a:prstGeom prst="rect">
            <a:avLst/>
          </a:prstGeom>
        </p:spPr>
        <p:txBody>
          <a:bodyPr/>
          <a:lstStyle>
            <a:lvl1pPr algn="ctr"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stStyle>
          <a:p>
            <a:r>
              <a:rPr lang="es-ES" dirty="0"/>
              <a:t>TÍTULO DE LA DIAPOSITIVA</a:t>
            </a:r>
          </a:p>
        </p:txBody>
      </p:sp>
      <p:sp>
        <p:nvSpPr>
          <p:cNvPr id="2" name="CuadroTexto 1">
            <a:extLst>
              <a:ext uri="{FF2B5EF4-FFF2-40B4-BE49-F238E27FC236}">
                <a16:creationId xmlns:a16="http://schemas.microsoft.com/office/drawing/2014/main" id="{733D3ABF-4725-0B2B-19DF-A7AF60B92E72}"/>
              </a:ext>
            </a:extLst>
          </p:cNvPr>
          <p:cNvSpPr txBox="1"/>
          <p:nvPr userDrawn="1"/>
        </p:nvSpPr>
        <p:spPr>
          <a:xfrm>
            <a:off x="6794500" y="10144126"/>
            <a:ext cx="538085" cy="246221"/>
          </a:xfrm>
          <a:prstGeom prst="rect">
            <a:avLst/>
          </a:prstGeom>
          <a:noFill/>
        </p:spPr>
        <p:txBody>
          <a:bodyPr wrap="square" rtlCol="0">
            <a:spAutoFit/>
          </a:bodyPr>
          <a:lstStyle/>
          <a:p>
            <a:pPr algn="r"/>
            <a:fld id="{92D880E6-DE9E-4572-A558-DC71124FA1D9}" type="slidenum">
              <a:rPr lang="es-ES" sz="10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spTree>
    <p:extLst>
      <p:ext uri="{BB962C8B-B14F-4D97-AF65-F5344CB8AC3E}">
        <p14:creationId xmlns:p14="http://schemas.microsoft.com/office/powerpoint/2010/main" val="1732906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ulo y texto">
    <p:spTree>
      <p:nvGrpSpPr>
        <p:cNvPr id="1" name=""/>
        <p:cNvGrpSpPr/>
        <p:nvPr/>
      </p:nvGrpSpPr>
      <p:grpSpPr>
        <a:xfrm>
          <a:off x="0" y="0"/>
          <a:ext cx="0" cy="0"/>
          <a:chOff x="0" y="0"/>
          <a:chExt cx="0" cy="0"/>
        </a:xfrm>
      </p:grpSpPr>
      <p:pic>
        <p:nvPicPr>
          <p:cNvPr id="2" name="Picture 1" descr="A white background with black dots&#10;&#10;AI-generated content may be incorrect.">
            <a:extLst>
              <a:ext uri="{FF2B5EF4-FFF2-40B4-BE49-F238E27FC236}">
                <a16:creationId xmlns:a16="http://schemas.microsoft.com/office/drawing/2014/main" id="{053EAB53-858F-3646-5B34-DB2DFA7DC5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80"/>
            <a:ext cx="7559675" cy="10697893"/>
          </a:xfrm>
          <a:prstGeom prst="rect">
            <a:avLst/>
          </a:prstGeom>
        </p:spPr>
      </p:pic>
      <p:sp>
        <p:nvSpPr>
          <p:cNvPr id="5" name="Marcador de texto 11">
            <a:extLst>
              <a:ext uri="{FF2B5EF4-FFF2-40B4-BE49-F238E27FC236}">
                <a16:creationId xmlns:a16="http://schemas.microsoft.com/office/drawing/2014/main" id="{68E73F3F-B152-4D64-8B67-CCFD5625C540}"/>
              </a:ext>
            </a:extLst>
          </p:cNvPr>
          <p:cNvSpPr>
            <a:spLocks noGrp="1"/>
          </p:cNvSpPr>
          <p:nvPr>
            <p:ph type="body" sz="quarter" idx="11" hasCustomPrompt="1"/>
          </p:nvPr>
        </p:nvSpPr>
        <p:spPr>
          <a:xfrm>
            <a:off x="520712" y="2142727"/>
            <a:ext cx="6520220" cy="629390"/>
          </a:xfrm>
          <a:prstGeom prst="rect">
            <a:avLst/>
          </a:prstGeom>
        </p:spPr>
        <p:txBody>
          <a:bodyPr/>
          <a:lstStyle>
            <a:lvl1pPr marL="0" indent="0" algn="ctr">
              <a:buNone/>
              <a:defRPr lang="es-ES" sz="1800" b="0"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6" name="CuadroTexto 5">
            <a:extLst>
              <a:ext uri="{FF2B5EF4-FFF2-40B4-BE49-F238E27FC236}">
                <a16:creationId xmlns:a16="http://schemas.microsoft.com/office/drawing/2014/main" id="{318B224C-9BA1-C72C-ADEA-B801B51A0E1E}"/>
              </a:ext>
            </a:extLst>
          </p:cNvPr>
          <p:cNvSpPr txBox="1"/>
          <p:nvPr userDrawn="1"/>
        </p:nvSpPr>
        <p:spPr>
          <a:xfrm>
            <a:off x="6870700" y="10043742"/>
            <a:ext cx="538085" cy="338554"/>
          </a:xfrm>
          <a:prstGeom prst="rect">
            <a:avLst/>
          </a:prstGeom>
          <a:noFill/>
        </p:spPr>
        <p:txBody>
          <a:bodyPr wrap="square" rtlCol="0">
            <a:spAutoFit/>
          </a:bodyPr>
          <a:lstStyle/>
          <a:p>
            <a:pPr algn="r"/>
            <a:fld id="{92D880E6-DE9E-4572-A558-DC71124FA1D9}" type="slidenum">
              <a:rPr lang="es-ES" sz="16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sp>
        <p:nvSpPr>
          <p:cNvPr id="7" name="Título 1">
            <a:extLst>
              <a:ext uri="{FF2B5EF4-FFF2-40B4-BE49-F238E27FC236}">
                <a16:creationId xmlns:a16="http://schemas.microsoft.com/office/drawing/2014/main" id="{A26996E1-7675-EBC3-3A87-365EA86E4D48}"/>
              </a:ext>
            </a:extLst>
          </p:cNvPr>
          <p:cNvSpPr>
            <a:spLocks noGrp="1"/>
          </p:cNvSpPr>
          <p:nvPr>
            <p:ph type="title" hasCustomPrompt="1"/>
          </p:nvPr>
        </p:nvSpPr>
        <p:spPr>
          <a:xfrm>
            <a:off x="520712" y="648071"/>
            <a:ext cx="6520220" cy="406030"/>
          </a:xfrm>
          <a:prstGeom prst="rect">
            <a:avLst/>
          </a:prstGeom>
        </p:spPr>
        <p:txBody>
          <a:bodyPr/>
          <a:lstStyle>
            <a:lvl1pPr marL="0" algn="ctr"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stStyle>
          <a:p>
            <a:r>
              <a:rPr lang="es-ES" dirty="0"/>
              <a:t>TÍTULO DE LA DIAPOSITIVA</a:t>
            </a:r>
          </a:p>
        </p:txBody>
      </p:sp>
      <p:sp>
        <p:nvSpPr>
          <p:cNvPr id="10" name="Marcador de texto 7">
            <a:extLst>
              <a:ext uri="{FF2B5EF4-FFF2-40B4-BE49-F238E27FC236}">
                <a16:creationId xmlns:a16="http://schemas.microsoft.com/office/drawing/2014/main" id="{3F2B000A-4227-3DF4-9515-9998C3F3C568}"/>
              </a:ext>
            </a:extLst>
          </p:cNvPr>
          <p:cNvSpPr>
            <a:spLocks noGrp="1"/>
          </p:cNvSpPr>
          <p:nvPr>
            <p:ph type="body" sz="quarter" idx="10" hasCustomPrompt="1"/>
          </p:nvPr>
        </p:nvSpPr>
        <p:spPr>
          <a:xfrm>
            <a:off x="520712" y="1477443"/>
            <a:ext cx="6520220" cy="406030"/>
          </a:xfrm>
          <a:prstGeom prst="rect">
            <a:avLst/>
          </a:prstGeom>
        </p:spPr>
        <p:txBody>
          <a:bodyPr/>
          <a:lstStyle>
            <a:lvl1pPr marL="0" indent="0" algn="ctr">
              <a:buNone/>
              <a:defRPr lang="es-ES" sz="2000" b="1"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pic>
        <p:nvPicPr>
          <p:cNvPr id="4" name="Imagen 12">
            <a:extLst>
              <a:ext uri="{FF2B5EF4-FFF2-40B4-BE49-F238E27FC236}">
                <a16:creationId xmlns:a16="http://schemas.microsoft.com/office/drawing/2014/main" id="{3C74B601-832D-3B84-9A83-C11E67AC68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112" y="10177508"/>
            <a:ext cx="5759450" cy="409575"/>
          </a:xfrm>
          <a:prstGeom prst="rect">
            <a:avLst/>
          </a:prstGeom>
        </p:spPr>
      </p:pic>
    </p:spTree>
    <p:extLst>
      <p:ext uri="{BB962C8B-B14F-4D97-AF65-F5344CB8AC3E}">
        <p14:creationId xmlns:p14="http://schemas.microsoft.com/office/powerpoint/2010/main" val="3510525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ulo y texto">
    <p:spTree>
      <p:nvGrpSpPr>
        <p:cNvPr id="1" name=""/>
        <p:cNvGrpSpPr/>
        <p:nvPr/>
      </p:nvGrpSpPr>
      <p:grpSpPr>
        <a:xfrm>
          <a:off x="0" y="0"/>
          <a:ext cx="0" cy="0"/>
          <a:chOff x="0" y="0"/>
          <a:chExt cx="0" cy="0"/>
        </a:xfrm>
      </p:grpSpPr>
      <p:pic>
        <p:nvPicPr>
          <p:cNvPr id="2" name="Picture 1" descr="A white background with black dots&#10;&#10;AI-generated content may be incorrect.">
            <a:extLst>
              <a:ext uri="{FF2B5EF4-FFF2-40B4-BE49-F238E27FC236}">
                <a16:creationId xmlns:a16="http://schemas.microsoft.com/office/drawing/2014/main" id="{4BDE2E37-0474-6C17-431C-36D029FDC7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80"/>
            <a:ext cx="7559675" cy="10697893"/>
          </a:xfrm>
          <a:prstGeom prst="rect">
            <a:avLst/>
          </a:prstGeom>
        </p:spPr>
      </p:pic>
      <p:sp>
        <p:nvSpPr>
          <p:cNvPr id="5" name="Marcador de texto 11">
            <a:extLst>
              <a:ext uri="{FF2B5EF4-FFF2-40B4-BE49-F238E27FC236}">
                <a16:creationId xmlns:a16="http://schemas.microsoft.com/office/drawing/2014/main" id="{68E73F3F-B152-4D64-8B67-CCFD5625C540}"/>
              </a:ext>
            </a:extLst>
          </p:cNvPr>
          <p:cNvSpPr>
            <a:spLocks noGrp="1"/>
          </p:cNvSpPr>
          <p:nvPr>
            <p:ph type="body" sz="quarter" idx="11" hasCustomPrompt="1"/>
          </p:nvPr>
        </p:nvSpPr>
        <p:spPr>
          <a:xfrm>
            <a:off x="520712" y="2900373"/>
            <a:ext cx="6520220" cy="629390"/>
          </a:xfrm>
          <a:prstGeom prst="rect">
            <a:avLst/>
          </a:prstGeom>
        </p:spPr>
        <p:txBody>
          <a:bodyPr/>
          <a:lstStyle>
            <a:lvl1pPr marL="0" indent="0" algn="ctr">
              <a:spcBef>
                <a:spcPts val="1200"/>
              </a:spcBef>
              <a:spcAft>
                <a:spcPts val="600"/>
              </a:spcAft>
              <a:buNone/>
              <a:defRPr lang="es-ES" sz="1600" b="0"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6" name="CuadroTexto 5">
            <a:extLst>
              <a:ext uri="{FF2B5EF4-FFF2-40B4-BE49-F238E27FC236}">
                <a16:creationId xmlns:a16="http://schemas.microsoft.com/office/drawing/2014/main" id="{318B224C-9BA1-C72C-ADEA-B801B51A0E1E}"/>
              </a:ext>
            </a:extLst>
          </p:cNvPr>
          <p:cNvSpPr txBox="1"/>
          <p:nvPr userDrawn="1"/>
        </p:nvSpPr>
        <p:spPr>
          <a:xfrm>
            <a:off x="6870700" y="10043742"/>
            <a:ext cx="538085" cy="338554"/>
          </a:xfrm>
          <a:prstGeom prst="rect">
            <a:avLst/>
          </a:prstGeom>
          <a:noFill/>
        </p:spPr>
        <p:txBody>
          <a:bodyPr wrap="square" rtlCol="0">
            <a:spAutoFit/>
          </a:bodyPr>
          <a:lstStyle/>
          <a:p>
            <a:pPr algn="r"/>
            <a:fld id="{92D880E6-DE9E-4572-A558-DC71124FA1D9}" type="slidenum">
              <a:rPr lang="es-ES" sz="16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sp>
        <p:nvSpPr>
          <p:cNvPr id="7" name="Título 1">
            <a:extLst>
              <a:ext uri="{FF2B5EF4-FFF2-40B4-BE49-F238E27FC236}">
                <a16:creationId xmlns:a16="http://schemas.microsoft.com/office/drawing/2014/main" id="{A26996E1-7675-EBC3-3A87-365EA86E4D48}"/>
              </a:ext>
            </a:extLst>
          </p:cNvPr>
          <p:cNvSpPr>
            <a:spLocks noGrp="1"/>
          </p:cNvSpPr>
          <p:nvPr>
            <p:ph type="title" hasCustomPrompt="1"/>
          </p:nvPr>
        </p:nvSpPr>
        <p:spPr>
          <a:xfrm>
            <a:off x="1318986" y="917357"/>
            <a:ext cx="5551714" cy="406030"/>
          </a:xfrm>
          <a:prstGeom prst="rect">
            <a:avLst/>
          </a:prstGeom>
        </p:spPr>
        <p:txBody>
          <a:bodyPr/>
          <a:lstStyle>
            <a:lvl1pPr marL="0" algn="l"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stStyle>
          <a:p>
            <a:r>
              <a:rPr lang="es-ES" dirty="0"/>
              <a:t>TÍTULO DE LA DIAPOSITIVA</a:t>
            </a:r>
          </a:p>
        </p:txBody>
      </p:sp>
      <p:sp>
        <p:nvSpPr>
          <p:cNvPr id="10" name="Marcador de texto 7">
            <a:extLst>
              <a:ext uri="{FF2B5EF4-FFF2-40B4-BE49-F238E27FC236}">
                <a16:creationId xmlns:a16="http://schemas.microsoft.com/office/drawing/2014/main" id="{3F2B000A-4227-3DF4-9515-9998C3F3C568}"/>
              </a:ext>
            </a:extLst>
          </p:cNvPr>
          <p:cNvSpPr>
            <a:spLocks noGrp="1"/>
          </p:cNvSpPr>
          <p:nvPr>
            <p:ph type="body" sz="quarter" idx="10" hasCustomPrompt="1"/>
          </p:nvPr>
        </p:nvSpPr>
        <p:spPr>
          <a:xfrm>
            <a:off x="0" y="1705850"/>
            <a:ext cx="4534613" cy="406030"/>
          </a:xfrm>
          <a:prstGeom prst="rect">
            <a:avLst/>
          </a:prstGeom>
          <a:solidFill>
            <a:srgbClr val="0E2F62"/>
          </a:solidFill>
        </p:spPr>
        <p:txBody>
          <a:bodyPr>
            <a:normAutofit/>
          </a:bodyPr>
          <a:lstStyle>
            <a:lvl1pPr marL="0" indent="0" algn="l">
              <a:buNone/>
              <a:defRPr lang="es-ES" sz="2000" b="1" kern="1200" dirty="0">
                <a:solidFill>
                  <a:schemeClr val="bg1"/>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pic>
        <p:nvPicPr>
          <p:cNvPr id="4" name="Imagen 12">
            <a:extLst>
              <a:ext uri="{FF2B5EF4-FFF2-40B4-BE49-F238E27FC236}">
                <a16:creationId xmlns:a16="http://schemas.microsoft.com/office/drawing/2014/main" id="{3C74B601-832D-3B84-9A83-C11E67AC68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112" y="10177508"/>
            <a:ext cx="5759450" cy="409575"/>
          </a:xfrm>
          <a:prstGeom prst="rect">
            <a:avLst/>
          </a:prstGeom>
        </p:spPr>
      </p:pic>
      <p:sp>
        <p:nvSpPr>
          <p:cNvPr id="9" name="Marcador de texto 11">
            <a:extLst>
              <a:ext uri="{FF2B5EF4-FFF2-40B4-BE49-F238E27FC236}">
                <a16:creationId xmlns:a16="http://schemas.microsoft.com/office/drawing/2014/main" id="{8DCE89D5-2C13-0934-8AEA-57D6943C9E77}"/>
              </a:ext>
            </a:extLst>
          </p:cNvPr>
          <p:cNvSpPr>
            <a:spLocks noGrp="1"/>
          </p:cNvSpPr>
          <p:nvPr>
            <p:ph type="body" sz="quarter" idx="12" hasCustomPrompt="1"/>
          </p:nvPr>
        </p:nvSpPr>
        <p:spPr>
          <a:xfrm>
            <a:off x="54344" y="396649"/>
            <a:ext cx="1151333" cy="912553"/>
          </a:xfrm>
          <a:prstGeom prst="rect">
            <a:avLst/>
          </a:prstGeom>
        </p:spPr>
        <p:txBody>
          <a:bodyPr lIns="0" rIns="0"/>
          <a:lstStyle>
            <a:lvl1pPr marL="0" indent="0" algn="ctr">
              <a:spcBef>
                <a:spcPts val="1800"/>
              </a:spcBef>
              <a:spcAft>
                <a:spcPts val="600"/>
              </a:spcAft>
              <a:buNone/>
              <a:defRPr lang="es-ES" sz="8800" b="0" kern="1200" baseline="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Tree>
    <p:extLst>
      <p:ext uri="{BB962C8B-B14F-4D97-AF65-F5344CB8AC3E}">
        <p14:creationId xmlns:p14="http://schemas.microsoft.com/office/powerpoint/2010/main" val="3851436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ulo y texto">
    <p:spTree>
      <p:nvGrpSpPr>
        <p:cNvPr id="1" name=""/>
        <p:cNvGrpSpPr/>
        <p:nvPr/>
      </p:nvGrpSpPr>
      <p:grpSpPr>
        <a:xfrm>
          <a:off x="0" y="0"/>
          <a:ext cx="0" cy="0"/>
          <a:chOff x="0" y="0"/>
          <a:chExt cx="0" cy="0"/>
        </a:xfrm>
      </p:grpSpPr>
      <p:pic>
        <p:nvPicPr>
          <p:cNvPr id="2" name="Picture 1" descr="A white background with black dots&#10;&#10;AI-generated content may be incorrect.">
            <a:extLst>
              <a:ext uri="{FF2B5EF4-FFF2-40B4-BE49-F238E27FC236}">
                <a16:creationId xmlns:a16="http://schemas.microsoft.com/office/drawing/2014/main" id="{29CCA434-40E1-B821-7869-FC2037A9B0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80"/>
            <a:ext cx="7559675" cy="10697893"/>
          </a:xfrm>
          <a:prstGeom prst="rect">
            <a:avLst/>
          </a:prstGeom>
        </p:spPr>
      </p:pic>
      <p:sp>
        <p:nvSpPr>
          <p:cNvPr id="5" name="Marcador de texto 11">
            <a:extLst>
              <a:ext uri="{FF2B5EF4-FFF2-40B4-BE49-F238E27FC236}">
                <a16:creationId xmlns:a16="http://schemas.microsoft.com/office/drawing/2014/main" id="{68E73F3F-B152-4D64-8B67-CCFD5625C540}"/>
              </a:ext>
            </a:extLst>
          </p:cNvPr>
          <p:cNvSpPr>
            <a:spLocks noGrp="1"/>
          </p:cNvSpPr>
          <p:nvPr>
            <p:ph type="body" sz="quarter" idx="11" hasCustomPrompt="1"/>
          </p:nvPr>
        </p:nvSpPr>
        <p:spPr>
          <a:xfrm>
            <a:off x="520712" y="2900373"/>
            <a:ext cx="6520220" cy="629390"/>
          </a:xfrm>
          <a:prstGeom prst="rect">
            <a:avLst/>
          </a:prstGeom>
        </p:spPr>
        <p:txBody>
          <a:bodyPr/>
          <a:lstStyle>
            <a:lvl1pPr marL="0" indent="0" algn="ctr">
              <a:spcBef>
                <a:spcPts val="1200"/>
              </a:spcBef>
              <a:spcAft>
                <a:spcPts val="600"/>
              </a:spcAft>
              <a:buNone/>
              <a:defRPr lang="es-ES" sz="1600" b="0"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7" name="Título 1">
            <a:extLst>
              <a:ext uri="{FF2B5EF4-FFF2-40B4-BE49-F238E27FC236}">
                <a16:creationId xmlns:a16="http://schemas.microsoft.com/office/drawing/2014/main" id="{A26996E1-7675-EBC3-3A87-365EA86E4D48}"/>
              </a:ext>
            </a:extLst>
          </p:cNvPr>
          <p:cNvSpPr>
            <a:spLocks noGrp="1"/>
          </p:cNvSpPr>
          <p:nvPr>
            <p:ph type="title" hasCustomPrompt="1"/>
          </p:nvPr>
        </p:nvSpPr>
        <p:spPr>
          <a:xfrm>
            <a:off x="1318986" y="917357"/>
            <a:ext cx="5551714" cy="406030"/>
          </a:xfrm>
          <a:prstGeom prst="rect">
            <a:avLst/>
          </a:prstGeom>
        </p:spPr>
        <p:txBody>
          <a:bodyPr/>
          <a:lstStyle>
            <a:lvl1pPr marL="0" algn="l"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stStyle>
          <a:p>
            <a:r>
              <a:rPr lang="es-ES" dirty="0"/>
              <a:t>TÍTULO DE LA DIAPOSITIVA</a:t>
            </a:r>
          </a:p>
        </p:txBody>
      </p:sp>
      <p:sp>
        <p:nvSpPr>
          <p:cNvPr id="10" name="Marcador de texto 7">
            <a:extLst>
              <a:ext uri="{FF2B5EF4-FFF2-40B4-BE49-F238E27FC236}">
                <a16:creationId xmlns:a16="http://schemas.microsoft.com/office/drawing/2014/main" id="{3F2B000A-4227-3DF4-9515-9998C3F3C568}"/>
              </a:ext>
            </a:extLst>
          </p:cNvPr>
          <p:cNvSpPr>
            <a:spLocks noGrp="1"/>
          </p:cNvSpPr>
          <p:nvPr>
            <p:ph type="body" sz="quarter" idx="10" hasCustomPrompt="1"/>
          </p:nvPr>
        </p:nvSpPr>
        <p:spPr>
          <a:xfrm>
            <a:off x="0" y="1705850"/>
            <a:ext cx="4534613" cy="406030"/>
          </a:xfrm>
          <a:prstGeom prst="rect">
            <a:avLst/>
          </a:prstGeom>
          <a:solidFill>
            <a:srgbClr val="0E2F62"/>
          </a:solidFill>
        </p:spPr>
        <p:txBody>
          <a:bodyPr>
            <a:normAutofit/>
          </a:bodyPr>
          <a:lstStyle>
            <a:lvl1pPr marL="0" indent="0" algn="l">
              <a:buNone/>
              <a:defRPr lang="es-ES" sz="2000" b="1" kern="1200" dirty="0">
                <a:solidFill>
                  <a:schemeClr val="bg1"/>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9" name="Marcador de texto 11">
            <a:extLst>
              <a:ext uri="{FF2B5EF4-FFF2-40B4-BE49-F238E27FC236}">
                <a16:creationId xmlns:a16="http://schemas.microsoft.com/office/drawing/2014/main" id="{8DCE89D5-2C13-0934-8AEA-57D6943C9E77}"/>
              </a:ext>
            </a:extLst>
          </p:cNvPr>
          <p:cNvSpPr>
            <a:spLocks noGrp="1"/>
          </p:cNvSpPr>
          <p:nvPr>
            <p:ph type="body" sz="quarter" idx="12" hasCustomPrompt="1"/>
          </p:nvPr>
        </p:nvSpPr>
        <p:spPr>
          <a:xfrm>
            <a:off x="54344" y="396649"/>
            <a:ext cx="1151333" cy="912553"/>
          </a:xfrm>
          <a:prstGeom prst="rect">
            <a:avLst/>
          </a:prstGeom>
        </p:spPr>
        <p:txBody>
          <a:bodyPr lIns="0" rIns="0"/>
          <a:lstStyle>
            <a:lvl1pPr marL="0" indent="0" algn="ctr">
              <a:spcBef>
                <a:spcPts val="1800"/>
              </a:spcBef>
              <a:spcAft>
                <a:spcPts val="600"/>
              </a:spcAft>
              <a:buNone/>
              <a:defRPr lang="es-ES" sz="8800" b="0" kern="1200" baseline="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23" name="Marcador de texto 11">
            <a:extLst>
              <a:ext uri="{FF2B5EF4-FFF2-40B4-BE49-F238E27FC236}">
                <a16:creationId xmlns:a16="http://schemas.microsoft.com/office/drawing/2014/main" id="{F6150EF1-A90F-EE75-C34A-855601E19862}"/>
              </a:ext>
            </a:extLst>
          </p:cNvPr>
          <p:cNvSpPr>
            <a:spLocks noGrp="1"/>
          </p:cNvSpPr>
          <p:nvPr>
            <p:ph type="body" sz="quarter" idx="17" hasCustomPrompt="1"/>
          </p:nvPr>
        </p:nvSpPr>
        <p:spPr>
          <a:xfrm>
            <a:off x="520707" y="4301096"/>
            <a:ext cx="3059999" cy="628830"/>
          </a:xfrm>
          <a:prstGeom prst="rect">
            <a:avLst/>
          </a:prstGeom>
        </p:spPr>
        <p:txBody>
          <a:bodyPr/>
          <a:lstStyle>
            <a:lvl1pPr marL="0" indent="0" algn="ctr">
              <a:buNone/>
              <a:defRPr lang="es-ES" sz="4000" b="1" kern="1200" dirty="0">
                <a:solidFill>
                  <a:schemeClr val="accent1"/>
                </a:solidFill>
                <a:latin typeface="Arial" panose="020B0604020202020204" pitchFamily="34" charset="0"/>
                <a:ea typeface="+mn-ea"/>
                <a:cs typeface="Arial" panose="020B0604020202020204" pitchFamily="34" charset="0"/>
              </a:defRPr>
            </a:lvl1pPr>
          </a:lstStyle>
          <a:p>
            <a:pPr marL="188984" lvl="0" indent="-188984" algn="ctr" defTabSz="914400" rtl="0" eaLnBrk="1" latinLnBrk="0" hangingPunct="1">
              <a:lnSpc>
                <a:spcPct val="90000"/>
              </a:lnSpc>
              <a:spcBef>
                <a:spcPts val="1000"/>
              </a:spcBef>
            </a:pPr>
            <a:r>
              <a:rPr lang="es-ES" dirty="0"/>
              <a:t>+ 20,5 %</a:t>
            </a:r>
          </a:p>
        </p:txBody>
      </p:sp>
      <p:sp>
        <p:nvSpPr>
          <p:cNvPr id="24" name="Marcador de texto 7">
            <a:extLst>
              <a:ext uri="{FF2B5EF4-FFF2-40B4-BE49-F238E27FC236}">
                <a16:creationId xmlns:a16="http://schemas.microsoft.com/office/drawing/2014/main" id="{E6807106-05ED-BB4A-36D4-142883611540}"/>
              </a:ext>
            </a:extLst>
          </p:cNvPr>
          <p:cNvSpPr>
            <a:spLocks noGrp="1"/>
          </p:cNvSpPr>
          <p:nvPr>
            <p:ph type="body" sz="quarter" idx="18" hasCustomPrompt="1"/>
          </p:nvPr>
        </p:nvSpPr>
        <p:spPr>
          <a:xfrm>
            <a:off x="520707" y="5093987"/>
            <a:ext cx="3059999" cy="415978"/>
          </a:xfrm>
          <a:prstGeom prst="rect">
            <a:avLst/>
          </a:prstGeom>
        </p:spPr>
        <p:txBody>
          <a:bodyPr/>
          <a:lstStyle>
            <a:lvl1pPr marL="0" indent="0" algn="ctr">
              <a:buNone/>
              <a:defRPr lang="es-ES" sz="1800" b="1" kern="1200" dirty="0">
                <a:solidFill>
                  <a:schemeClr val="tx1">
                    <a:lumMod val="65000"/>
                    <a:lumOff val="35000"/>
                  </a:schemeClr>
                </a:solidFill>
                <a:latin typeface="+mn-lt"/>
                <a:ea typeface="+mn-ea"/>
                <a:cs typeface="+mn-cs"/>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25" name="CuadroTexto 1">
            <a:extLst>
              <a:ext uri="{FF2B5EF4-FFF2-40B4-BE49-F238E27FC236}">
                <a16:creationId xmlns:a16="http://schemas.microsoft.com/office/drawing/2014/main" id="{E9EAE242-B953-B5E4-D8D1-E0CED221616D}"/>
              </a:ext>
            </a:extLst>
          </p:cNvPr>
          <p:cNvSpPr txBox="1"/>
          <p:nvPr userDrawn="1"/>
        </p:nvSpPr>
        <p:spPr>
          <a:xfrm>
            <a:off x="6794500" y="10044109"/>
            <a:ext cx="538085" cy="338554"/>
          </a:xfrm>
          <a:prstGeom prst="rect">
            <a:avLst/>
          </a:prstGeom>
          <a:noFill/>
        </p:spPr>
        <p:txBody>
          <a:bodyPr wrap="square" rtlCol="0">
            <a:spAutoFit/>
          </a:bodyPr>
          <a:lstStyle/>
          <a:p>
            <a:pPr algn="r"/>
            <a:fld id="{92D880E6-DE9E-4572-A558-DC71124FA1D9}" type="slidenum">
              <a:rPr lang="es-ES" sz="1600" b="1" kern="1200" smtClean="0">
                <a:solidFill>
                  <a:schemeClr val="bg1"/>
                </a:solidFill>
                <a:latin typeface="+mn-lt"/>
                <a:ea typeface="+mn-ea"/>
                <a:cs typeface="+mn-cs"/>
              </a:rPr>
              <a:t>‹#›</a:t>
            </a:fld>
            <a:endParaRPr lang="es-ES" sz="1600" b="1" kern="1200" dirty="0">
              <a:solidFill>
                <a:schemeClr val="bg1"/>
              </a:solidFill>
              <a:latin typeface="+mn-lt"/>
              <a:ea typeface="+mn-ea"/>
              <a:cs typeface="+mn-cs"/>
            </a:endParaRPr>
          </a:p>
        </p:txBody>
      </p:sp>
      <p:sp>
        <p:nvSpPr>
          <p:cNvPr id="26" name="Marcador de texto 2">
            <a:extLst>
              <a:ext uri="{FF2B5EF4-FFF2-40B4-BE49-F238E27FC236}">
                <a16:creationId xmlns:a16="http://schemas.microsoft.com/office/drawing/2014/main" id="{7A4B66F6-36E2-492D-F4C5-95D9B377862C}"/>
              </a:ext>
            </a:extLst>
          </p:cNvPr>
          <p:cNvSpPr>
            <a:spLocks noGrp="1"/>
          </p:cNvSpPr>
          <p:nvPr>
            <p:ph type="body" idx="16" hasCustomPrompt="1"/>
          </p:nvPr>
        </p:nvSpPr>
        <p:spPr>
          <a:xfrm>
            <a:off x="520706" y="9720480"/>
            <a:ext cx="6520226" cy="246222"/>
          </a:xfrm>
          <a:prstGeom prst="rect">
            <a:avLst/>
          </a:prstGeom>
        </p:spPr>
        <p:txBody>
          <a:bodyPr anchor="t"/>
          <a:lstStyle>
            <a:lvl1pPr marL="0" indent="0" algn="ctr">
              <a:buNone/>
              <a:defRPr sz="1000" b="0" i="1">
                <a:solidFill>
                  <a:schemeClr val="bg1"/>
                </a:solidFill>
              </a:defRPr>
            </a:lvl1pPr>
            <a:lvl2pPr marL="283494" indent="0">
              <a:buNone/>
              <a:defRPr sz="1240" b="1"/>
            </a:lvl2pPr>
            <a:lvl3pPr marL="566987" indent="0">
              <a:buNone/>
              <a:defRPr sz="1116" b="1"/>
            </a:lvl3pPr>
            <a:lvl4pPr marL="850480" indent="0">
              <a:buNone/>
              <a:defRPr sz="992" b="1"/>
            </a:lvl4pPr>
            <a:lvl5pPr marL="1133974" indent="0">
              <a:buNone/>
              <a:defRPr sz="992" b="1"/>
            </a:lvl5pPr>
            <a:lvl6pPr marL="1417467" indent="0">
              <a:buNone/>
              <a:defRPr sz="992" b="1"/>
            </a:lvl6pPr>
            <a:lvl7pPr marL="1700961" indent="0">
              <a:buNone/>
              <a:defRPr sz="992" b="1"/>
            </a:lvl7pPr>
            <a:lvl8pPr marL="1984455" indent="0">
              <a:buNone/>
              <a:defRPr sz="992" b="1"/>
            </a:lvl8pPr>
            <a:lvl9pPr marL="2267948" indent="0">
              <a:buNone/>
              <a:defRPr sz="992" b="1"/>
            </a:lvl9pPr>
          </a:lstStyle>
          <a:p>
            <a:pPr lvl="0"/>
            <a:r>
              <a:rPr lang="es-ES" dirty="0"/>
              <a:t>Haga clic para editar pie de gráfico</a:t>
            </a:r>
          </a:p>
        </p:txBody>
      </p:sp>
      <p:sp>
        <p:nvSpPr>
          <p:cNvPr id="27" name="Marcador de texto 5">
            <a:extLst>
              <a:ext uri="{FF2B5EF4-FFF2-40B4-BE49-F238E27FC236}">
                <a16:creationId xmlns:a16="http://schemas.microsoft.com/office/drawing/2014/main" id="{40630558-1D5A-1969-CDC0-6E0D164E96DF}"/>
              </a:ext>
              <a:ext uri="{C183D7F6-B498-43B3-948B-1728B52AA6E4}">
                <adec:decorative xmlns:adec="http://schemas.microsoft.com/office/drawing/2017/decorative" val="1"/>
              </a:ext>
            </a:extLst>
          </p:cNvPr>
          <p:cNvSpPr>
            <a:spLocks noGrp="1"/>
          </p:cNvSpPr>
          <p:nvPr>
            <p:ph type="body" sz="quarter" idx="19"/>
          </p:nvPr>
        </p:nvSpPr>
        <p:spPr>
          <a:xfrm>
            <a:off x="520706" y="5761884"/>
            <a:ext cx="3060000" cy="3783663"/>
          </a:xfrm>
          <a:prstGeom prst="rect">
            <a:avLst/>
          </a:prstGeom>
          <a:solidFill>
            <a:schemeClr val="accent1"/>
          </a:solidFill>
        </p:spPr>
        <p:txBody>
          <a:bodyPr lIns="144000" tIns="216000" rIns="216000" bIns="216000" anchor="ctr"/>
          <a:lstStyle>
            <a:lvl1pPr marL="0" indent="0" algn="ctr">
              <a:buFont typeface="Arial" panose="020B0604020202020204" pitchFamily="34" charset="0"/>
              <a:buNone/>
              <a:defRPr lang="es-ES" sz="1800" b="1" kern="1200" dirty="0">
                <a:solidFill>
                  <a:schemeClr val="bg1"/>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
        <p:nvSpPr>
          <p:cNvPr id="28" name="Marcador de texto 5">
            <a:extLst>
              <a:ext uri="{FF2B5EF4-FFF2-40B4-BE49-F238E27FC236}">
                <a16:creationId xmlns:a16="http://schemas.microsoft.com/office/drawing/2014/main" id="{38A647A7-7AA2-0C30-B3C6-B239FE86AAFF}"/>
              </a:ext>
              <a:ext uri="{C183D7F6-B498-43B3-948B-1728B52AA6E4}">
                <adec:decorative xmlns:adec="http://schemas.microsoft.com/office/drawing/2017/decorative" val="1"/>
              </a:ext>
            </a:extLst>
          </p:cNvPr>
          <p:cNvSpPr>
            <a:spLocks noGrp="1"/>
          </p:cNvSpPr>
          <p:nvPr>
            <p:ph type="body" sz="quarter" idx="22"/>
          </p:nvPr>
        </p:nvSpPr>
        <p:spPr>
          <a:xfrm>
            <a:off x="3975106" y="5761884"/>
            <a:ext cx="3060000" cy="3783664"/>
          </a:xfrm>
          <a:prstGeom prst="rect">
            <a:avLst/>
          </a:prstGeom>
          <a:solidFill>
            <a:schemeClr val="accent1"/>
          </a:solidFill>
        </p:spPr>
        <p:txBody>
          <a:bodyPr lIns="144000" tIns="216000" rIns="216000" bIns="216000" anchor="ctr"/>
          <a:lstStyle>
            <a:lvl1pPr marL="0" indent="0" algn="ctr">
              <a:buNone/>
              <a:defRPr lang="es-ES" sz="1800" b="1" kern="1200" dirty="0">
                <a:solidFill>
                  <a:schemeClr val="bg1"/>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
        <p:nvSpPr>
          <p:cNvPr id="29" name="Marcador de texto 11">
            <a:extLst>
              <a:ext uri="{FF2B5EF4-FFF2-40B4-BE49-F238E27FC236}">
                <a16:creationId xmlns:a16="http://schemas.microsoft.com/office/drawing/2014/main" id="{3A4C9E6B-0179-E177-628D-B5887B3D4440}"/>
              </a:ext>
            </a:extLst>
          </p:cNvPr>
          <p:cNvSpPr>
            <a:spLocks noGrp="1"/>
          </p:cNvSpPr>
          <p:nvPr>
            <p:ph type="body" sz="quarter" idx="23" hasCustomPrompt="1"/>
          </p:nvPr>
        </p:nvSpPr>
        <p:spPr>
          <a:xfrm>
            <a:off x="3975107" y="4301096"/>
            <a:ext cx="3059999" cy="628830"/>
          </a:xfrm>
          <a:prstGeom prst="rect">
            <a:avLst/>
          </a:prstGeom>
        </p:spPr>
        <p:txBody>
          <a:bodyPr/>
          <a:lstStyle>
            <a:lvl1pPr marL="0" indent="0" algn="ctr">
              <a:buNone/>
              <a:defRPr lang="es-ES" sz="4000" b="1" kern="1200" dirty="0">
                <a:solidFill>
                  <a:schemeClr val="accent1"/>
                </a:solidFill>
                <a:latin typeface="Arial" panose="020B0604020202020204" pitchFamily="34" charset="0"/>
                <a:ea typeface="+mn-ea"/>
                <a:cs typeface="Arial" panose="020B0604020202020204" pitchFamily="34" charset="0"/>
              </a:defRPr>
            </a:lvl1pPr>
          </a:lstStyle>
          <a:p>
            <a:pPr marL="188984" lvl="0" indent="-188984" algn="ctr" defTabSz="914400" rtl="0" eaLnBrk="1" latinLnBrk="0" hangingPunct="1">
              <a:lnSpc>
                <a:spcPct val="90000"/>
              </a:lnSpc>
              <a:spcBef>
                <a:spcPts val="1000"/>
              </a:spcBef>
            </a:pPr>
            <a:r>
              <a:rPr lang="es-ES" dirty="0"/>
              <a:t>+ 20,5 %</a:t>
            </a:r>
          </a:p>
        </p:txBody>
      </p:sp>
      <p:sp>
        <p:nvSpPr>
          <p:cNvPr id="30" name="Marcador de texto 7">
            <a:extLst>
              <a:ext uri="{FF2B5EF4-FFF2-40B4-BE49-F238E27FC236}">
                <a16:creationId xmlns:a16="http://schemas.microsoft.com/office/drawing/2014/main" id="{008027C3-236E-C63A-1530-13784F438E12}"/>
              </a:ext>
            </a:extLst>
          </p:cNvPr>
          <p:cNvSpPr>
            <a:spLocks noGrp="1"/>
          </p:cNvSpPr>
          <p:nvPr>
            <p:ph type="body" sz="quarter" idx="24" hasCustomPrompt="1"/>
          </p:nvPr>
        </p:nvSpPr>
        <p:spPr>
          <a:xfrm>
            <a:off x="3975107" y="5093987"/>
            <a:ext cx="3059999" cy="415978"/>
          </a:xfrm>
          <a:prstGeom prst="rect">
            <a:avLst/>
          </a:prstGeom>
        </p:spPr>
        <p:txBody>
          <a:bodyPr/>
          <a:lstStyle>
            <a:lvl1pPr marL="0" indent="0" algn="ctr">
              <a:buNone/>
              <a:defRPr lang="es-ES" sz="1800" b="1" kern="1200" dirty="0">
                <a:solidFill>
                  <a:schemeClr val="tx1">
                    <a:lumMod val="65000"/>
                    <a:lumOff val="35000"/>
                  </a:schemeClr>
                </a:solidFill>
                <a:latin typeface="+mn-lt"/>
                <a:ea typeface="+mn-ea"/>
                <a:cs typeface="+mn-cs"/>
              </a:defRPr>
            </a:lvl1pPr>
          </a:lstStyle>
          <a:p>
            <a:pPr marL="188984" lvl="0" indent="-188984" algn="ctr" defTabSz="914400" rtl="0" eaLnBrk="1" latinLnBrk="0" hangingPunct="1">
              <a:lnSpc>
                <a:spcPct val="90000"/>
              </a:lnSpc>
              <a:spcBef>
                <a:spcPts val="1000"/>
              </a:spcBef>
            </a:pPr>
            <a:r>
              <a:rPr lang="es-ES" dirty="0"/>
              <a:t>Haga clic para modificar texto</a:t>
            </a:r>
          </a:p>
        </p:txBody>
      </p:sp>
      <p:pic>
        <p:nvPicPr>
          <p:cNvPr id="36" name="Imagen 12">
            <a:extLst>
              <a:ext uri="{FF2B5EF4-FFF2-40B4-BE49-F238E27FC236}">
                <a16:creationId xmlns:a16="http://schemas.microsoft.com/office/drawing/2014/main" id="{C84657E7-AD03-A629-CB3F-3201167BBF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112" y="10177508"/>
            <a:ext cx="5759450" cy="409575"/>
          </a:xfrm>
          <a:prstGeom prst="rect">
            <a:avLst/>
          </a:prstGeom>
        </p:spPr>
      </p:pic>
    </p:spTree>
    <p:extLst>
      <p:ext uri="{BB962C8B-B14F-4D97-AF65-F5344CB8AC3E}">
        <p14:creationId xmlns:p14="http://schemas.microsoft.com/office/powerpoint/2010/main" val="4081985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ulo y texto">
    <p:spTree>
      <p:nvGrpSpPr>
        <p:cNvPr id="1" name=""/>
        <p:cNvGrpSpPr/>
        <p:nvPr/>
      </p:nvGrpSpPr>
      <p:grpSpPr>
        <a:xfrm>
          <a:off x="0" y="0"/>
          <a:ext cx="0" cy="0"/>
          <a:chOff x="0" y="0"/>
          <a:chExt cx="0" cy="0"/>
        </a:xfrm>
      </p:grpSpPr>
      <p:pic>
        <p:nvPicPr>
          <p:cNvPr id="2" name="Picture 1" descr="A white background with black dots&#10;&#10;AI-generated content may be incorrect.">
            <a:extLst>
              <a:ext uri="{FF2B5EF4-FFF2-40B4-BE49-F238E27FC236}">
                <a16:creationId xmlns:a16="http://schemas.microsoft.com/office/drawing/2014/main" id="{964709AB-B765-A4D8-F5E3-12012AC1CD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80"/>
            <a:ext cx="7559675" cy="10697893"/>
          </a:xfrm>
          <a:prstGeom prst="rect">
            <a:avLst/>
          </a:prstGeom>
        </p:spPr>
      </p:pic>
      <p:sp>
        <p:nvSpPr>
          <p:cNvPr id="5" name="Marcador de texto 11">
            <a:extLst>
              <a:ext uri="{FF2B5EF4-FFF2-40B4-BE49-F238E27FC236}">
                <a16:creationId xmlns:a16="http://schemas.microsoft.com/office/drawing/2014/main" id="{68E73F3F-B152-4D64-8B67-CCFD5625C540}"/>
              </a:ext>
            </a:extLst>
          </p:cNvPr>
          <p:cNvSpPr>
            <a:spLocks noGrp="1"/>
          </p:cNvSpPr>
          <p:nvPr>
            <p:ph type="body" sz="quarter" idx="11" hasCustomPrompt="1"/>
          </p:nvPr>
        </p:nvSpPr>
        <p:spPr>
          <a:xfrm>
            <a:off x="520712" y="2900373"/>
            <a:ext cx="6520220" cy="629390"/>
          </a:xfrm>
          <a:prstGeom prst="rect">
            <a:avLst/>
          </a:prstGeom>
        </p:spPr>
        <p:txBody>
          <a:bodyPr/>
          <a:lstStyle>
            <a:lvl1pPr marL="0" indent="0" algn="ctr">
              <a:spcBef>
                <a:spcPts val="1200"/>
              </a:spcBef>
              <a:spcAft>
                <a:spcPts val="600"/>
              </a:spcAft>
              <a:buNone/>
              <a:defRPr lang="es-ES" sz="1600" b="0"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6" name="CuadroTexto 5">
            <a:extLst>
              <a:ext uri="{FF2B5EF4-FFF2-40B4-BE49-F238E27FC236}">
                <a16:creationId xmlns:a16="http://schemas.microsoft.com/office/drawing/2014/main" id="{318B224C-9BA1-C72C-ADEA-B801B51A0E1E}"/>
              </a:ext>
            </a:extLst>
          </p:cNvPr>
          <p:cNvSpPr txBox="1"/>
          <p:nvPr userDrawn="1"/>
        </p:nvSpPr>
        <p:spPr>
          <a:xfrm>
            <a:off x="6870700" y="10043742"/>
            <a:ext cx="538085" cy="338554"/>
          </a:xfrm>
          <a:prstGeom prst="rect">
            <a:avLst/>
          </a:prstGeom>
          <a:noFill/>
        </p:spPr>
        <p:txBody>
          <a:bodyPr wrap="square" rtlCol="0">
            <a:spAutoFit/>
          </a:bodyPr>
          <a:lstStyle/>
          <a:p>
            <a:pPr algn="r"/>
            <a:fld id="{92D880E6-DE9E-4572-A558-DC71124FA1D9}" type="slidenum">
              <a:rPr lang="es-ES" sz="16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sp>
        <p:nvSpPr>
          <p:cNvPr id="10" name="Marcador de texto 7">
            <a:extLst>
              <a:ext uri="{FF2B5EF4-FFF2-40B4-BE49-F238E27FC236}">
                <a16:creationId xmlns:a16="http://schemas.microsoft.com/office/drawing/2014/main" id="{3F2B000A-4227-3DF4-9515-9998C3F3C568}"/>
              </a:ext>
            </a:extLst>
          </p:cNvPr>
          <p:cNvSpPr>
            <a:spLocks noGrp="1"/>
          </p:cNvSpPr>
          <p:nvPr>
            <p:ph type="body" sz="quarter" idx="10" hasCustomPrompt="1"/>
          </p:nvPr>
        </p:nvSpPr>
        <p:spPr>
          <a:xfrm>
            <a:off x="0" y="1706400"/>
            <a:ext cx="4534613" cy="406030"/>
          </a:xfrm>
          <a:prstGeom prst="rect">
            <a:avLst/>
          </a:prstGeom>
          <a:solidFill>
            <a:srgbClr val="0E2F62"/>
          </a:solidFill>
        </p:spPr>
        <p:txBody>
          <a:bodyPr>
            <a:normAutofit/>
          </a:bodyPr>
          <a:lstStyle>
            <a:lvl1pPr marL="0" indent="0" algn="l">
              <a:buNone/>
              <a:defRPr lang="es-ES" sz="2000" b="1" kern="1200" dirty="0">
                <a:solidFill>
                  <a:schemeClr val="bg1"/>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pic>
        <p:nvPicPr>
          <p:cNvPr id="4" name="Imagen 12">
            <a:extLst>
              <a:ext uri="{FF2B5EF4-FFF2-40B4-BE49-F238E27FC236}">
                <a16:creationId xmlns:a16="http://schemas.microsoft.com/office/drawing/2014/main" id="{3C74B601-832D-3B84-9A83-C11E67AC68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112" y="10177508"/>
            <a:ext cx="5759450" cy="409575"/>
          </a:xfrm>
          <a:prstGeom prst="rect">
            <a:avLst/>
          </a:prstGeom>
        </p:spPr>
      </p:pic>
      <p:sp>
        <p:nvSpPr>
          <p:cNvPr id="11" name="Marcador de texto 11">
            <a:extLst>
              <a:ext uri="{FF2B5EF4-FFF2-40B4-BE49-F238E27FC236}">
                <a16:creationId xmlns:a16="http://schemas.microsoft.com/office/drawing/2014/main" id="{A5320A2D-6F67-CDF5-3B11-9CCF303F2CBE}"/>
              </a:ext>
            </a:extLst>
          </p:cNvPr>
          <p:cNvSpPr>
            <a:spLocks noGrp="1"/>
          </p:cNvSpPr>
          <p:nvPr>
            <p:ph type="body" sz="quarter" idx="12" hasCustomPrompt="1"/>
          </p:nvPr>
        </p:nvSpPr>
        <p:spPr>
          <a:xfrm>
            <a:off x="54344" y="396649"/>
            <a:ext cx="1151333" cy="912553"/>
          </a:xfrm>
          <a:prstGeom prst="rect">
            <a:avLst/>
          </a:prstGeom>
        </p:spPr>
        <p:txBody>
          <a:bodyPr lIns="0" rIns="0"/>
          <a:lstStyle>
            <a:lvl1pPr marL="0" indent="0" algn="ctr">
              <a:spcBef>
                <a:spcPts val="1800"/>
              </a:spcBef>
              <a:spcAft>
                <a:spcPts val="600"/>
              </a:spcAft>
              <a:buNone/>
              <a:defRPr lang="es-ES" sz="8800" b="0" kern="1200" baseline="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03</a:t>
            </a:r>
          </a:p>
        </p:txBody>
      </p:sp>
    </p:spTree>
    <p:extLst>
      <p:ext uri="{BB962C8B-B14F-4D97-AF65-F5344CB8AC3E}">
        <p14:creationId xmlns:p14="http://schemas.microsoft.com/office/powerpoint/2010/main" val="2207666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ulo y texto">
    <p:spTree>
      <p:nvGrpSpPr>
        <p:cNvPr id="1" name=""/>
        <p:cNvGrpSpPr/>
        <p:nvPr/>
      </p:nvGrpSpPr>
      <p:grpSpPr>
        <a:xfrm>
          <a:off x="0" y="0"/>
          <a:ext cx="0" cy="0"/>
          <a:chOff x="0" y="0"/>
          <a:chExt cx="0" cy="0"/>
        </a:xfrm>
      </p:grpSpPr>
      <p:pic>
        <p:nvPicPr>
          <p:cNvPr id="7" name="Picture 6" descr="A white background with black dots&#10;&#10;Description automatically generated">
            <a:extLst>
              <a:ext uri="{FF2B5EF4-FFF2-40B4-BE49-F238E27FC236}">
                <a16:creationId xmlns:a16="http://schemas.microsoft.com/office/drawing/2014/main" id="{23024786-CACC-4F7B-34B8-8F7DD4402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 y="0"/>
            <a:ext cx="7559483" cy="10691813"/>
          </a:xfrm>
          <a:prstGeom prst="rect">
            <a:avLst/>
          </a:prstGeom>
        </p:spPr>
      </p:pic>
      <p:sp>
        <p:nvSpPr>
          <p:cNvPr id="5" name="Marcador de texto 11">
            <a:extLst>
              <a:ext uri="{FF2B5EF4-FFF2-40B4-BE49-F238E27FC236}">
                <a16:creationId xmlns:a16="http://schemas.microsoft.com/office/drawing/2014/main" id="{68E73F3F-B152-4D64-8B67-CCFD5625C540}"/>
              </a:ext>
            </a:extLst>
          </p:cNvPr>
          <p:cNvSpPr>
            <a:spLocks noGrp="1"/>
          </p:cNvSpPr>
          <p:nvPr>
            <p:ph type="body" sz="quarter" idx="11" hasCustomPrompt="1"/>
          </p:nvPr>
        </p:nvSpPr>
        <p:spPr>
          <a:xfrm>
            <a:off x="520712" y="2900373"/>
            <a:ext cx="6520220" cy="629390"/>
          </a:xfrm>
          <a:prstGeom prst="rect">
            <a:avLst/>
          </a:prstGeom>
        </p:spPr>
        <p:txBody>
          <a:bodyPr/>
          <a:lstStyle>
            <a:lvl1pPr marL="0" indent="0" algn="ctr">
              <a:spcBef>
                <a:spcPts val="1200"/>
              </a:spcBef>
              <a:spcAft>
                <a:spcPts val="600"/>
              </a:spcAft>
              <a:buNone/>
              <a:defRPr lang="es-ES" sz="1600" b="0"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23" name="Marcador de texto 11">
            <a:extLst>
              <a:ext uri="{FF2B5EF4-FFF2-40B4-BE49-F238E27FC236}">
                <a16:creationId xmlns:a16="http://schemas.microsoft.com/office/drawing/2014/main" id="{F6150EF1-A90F-EE75-C34A-855601E19862}"/>
              </a:ext>
            </a:extLst>
          </p:cNvPr>
          <p:cNvSpPr>
            <a:spLocks noGrp="1"/>
          </p:cNvSpPr>
          <p:nvPr>
            <p:ph type="body" sz="quarter" idx="17" hasCustomPrompt="1"/>
          </p:nvPr>
        </p:nvSpPr>
        <p:spPr>
          <a:xfrm>
            <a:off x="520707" y="4301096"/>
            <a:ext cx="3059999" cy="628830"/>
          </a:xfrm>
          <a:prstGeom prst="rect">
            <a:avLst/>
          </a:prstGeom>
        </p:spPr>
        <p:txBody>
          <a:bodyPr/>
          <a:lstStyle>
            <a:lvl1pPr marL="0" indent="0" algn="ctr">
              <a:buNone/>
              <a:defRPr lang="es-ES" sz="4000" b="1" kern="1200" dirty="0">
                <a:solidFill>
                  <a:schemeClr val="accent1"/>
                </a:solidFill>
                <a:latin typeface="Arial" panose="020B0604020202020204" pitchFamily="34" charset="0"/>
                <a:ea typeface="+mn-ea"/>
                <a:cs typeface="Arial" panose="020B0604020202020204" pitchFamily="34" charset="0"/>
              </a:defRPr>
            </a:lvl1pPr>
          </a:lstStyle>
          <a:p>
            <a:pPr marL="188984" lvl="0" indent="-188984" algn="ctr" defTabSz="914400" rtl="0" eaLnBrk="1" latinLnBrk="0" hangingPunct="1">
              <a:lnSpc>
                <a:spcPct val="90000"/>
              </a:lnSpc>
              <a:spcBef>
                <a:spcPts val="1000"/>
              </a:spcBef>
            </a:pPr>
            <a:r>
              <a:rPr lang="es-ES" dirty="0"/>
              <a:t>+ 20,5 %</a:t>
            </a:r>
          </a:p>
        </p:txBody>
      </p:sp>
      <p:sp>
        <p:nvSpPr>
          <p:cNvPr id="24" name="Marcador de texto 7">
            <a:extLst>
              <a:ext uri="{FF2B5EF4-FFF2-40B4-BE49-F238E27FC236}">
                <a16:creationId xmlns:a16="http://schemas.microsoft.com/office/drawing/2014/main" id="{E6807106-05ED-BB4A-36D4-142883611540}"/>
              </a:ext>
            </a:extLst>
          </p:cNvPr>
          <p:cNvSpPr>
            <a:spLocks noGrp="1"/>
          </p:cNvSpPr>
          <p:nvPr>
            <p:ph type="body" sz="quarter" idx="18" hasCustomPrompt="1"/>
          </p:nvPr>
        </p:nvSpPr>
        <p:spPr>
          <a:xfrm>
            <a:off x="520707" y="5093987"/>
            <a:ext cx="3059999" cy="415978"/>
          </a:xfrm>
          <a:prstGeom prst="rect">
            <a:avLst/>
          </a:prstGeom>
        </p:spPr>
        <p:txBody>
          <a:bodyPr/>
          <a:lstStyle>
            <a:lvl1pPr marL="0" indent="0" algn="ctr">
              <a:buNone/>
              <a:defRPr lang="es-ES" sz="1800" b="1" kern="1200" dirty="0">
                <a:solidFill>
                  <a:schemeClr val="tx1">
                    <a:lumMod val="65000"/>
                    <a:lumOff val="35000"/>
                  </a:schemeClr>
                </a:solidFill>
                <a:latin typeface="+mn-lt"/>
                <a:ea typeface="+mn-ea"/>
                <a:cs typeface="+mn-cs"/>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25" name="CuadroTexto 1">
            <a:extLst>
              <a:ext uri="{FF2B5EF4-FFF2-40B4-BE49-F238E27FC236}">
                <a16:creationId xmlns:a16="http://schemas.microsoft.com/office/drawing/2014/main" id="{E9EAE242-B953-B5E4-D8D1-E0CED221616D}"/>
              </a:ext>
            </a:extLst>
          </p:cNvPr>
          <p:cNvSpPr txBox="1"/>
          <p:nvPr userDrawn="1"/>
        </p:nvSpPr>
        <p:spPr>
          <a:xfrm>
            <a:off x="6794500" y="10044109"/>
            <a:ext cx="538085" cy="338554"/>
          </a:xfrm>
          <a:prstGeom prst="rect">
            <a:avLst/>
          </a:prstGeom>
          <a:noFill/>
        </p:spPr>
        <p:txBody>
          <a:bodyPr wrap="square" rtlCol="0">
            <a:spAutoFit/>
          </a:bodyPr>
          <a:lstStyle/>
          <a:p>
            <a:pPr algn="r"/>
            <a:fld id="{92D880E6-DE9E-4572-A558-DC71124FA1D9}" type="slidenum">
              <a:rPr lang="es-ES" sz="1600" b="1" kern="1200" smtClean="0">
                <a:solidFill>
                  <a:schemeClr val="bg1"/>
                </a:solidFill>
                <a:latin typeface="+mn-lt"/>
                <a:ea typeface="+mn-ea"/>
                <a:cs typeface="+mn-cs"/>
              </a:rPr>
              <a:t>‹#›</a:t>
            </a:fld>
            <a:endParaRPr lang="es-ES" sz="1600" b="1" kern="1200" dirty="0">
              <a:solidFill>
                <a:schemeClr val="bg1"/>
              </a:solidFill>
              <a:latin typeface="+mn-lt"/>
              <a:ea typeface="+mn-ea"/>
              <a:cs typeface="+mn-cs"/>
            </a:endParaRPr>
          </a:p>
        </p:txBody>
      </p:sp>
      <p:sp>
        <p:nvSpPr>
          <p:cNvPr id="26" name="Marcador de texto 2">
            <a:extLst>
              <a:ext uri="{FF2B5EF4-FFF2-40B4-BE49-F238E27FC236}">
                <a16:creationId xmlns:a16="http://schemas.microsoft.com/office/drawing/2014/main" id="{7A4B66F6-36E2-492D-F4C5-95D9B377862C}"/>
              </a:ext>
            </a:extLst>
          </p:cNvPr>
          <p:cNvSpPr>
            <a:spLocks noGrp="1"/>
          </p:cNvSpPr>
          <p:nvPr>
            <p:ph type="body" idx="16" hasCustomPrompt="1"/>
          </p:nvPr>
        </p:nvSpPr>
        <p:spPr>
          <a:xfrm>
            <a:off x="520706" y="9720480"/>
            <a:ext cx="6520226" cy="246222"/>
          </a:xfrm>
          <a:prstGeom prst="rect">
            <a:avLst/>
          </a:prstGeom>
        </p:spPr>
        <p:txBody>
          <a:bodyPr anchor="t"/>
          <a:lstStyle>
            <a:lvl1pPr marL="0" indent="0" algn="ctr">
              <a:buNone/>
              <a:defRPr sz="1000" b="0" i="1">
                <a:solidFill>
                  <a:schemeClr val="bg1"/>
                </a:solidFill>
              </a:defRPr>
            </a:lvl1pPr>
            <a:lvl2pPr marL="283494" indent="0">
              <a:buNone/>
              <a:defRPr sz="1240" b="1"/>
            </a:lvl2pPr>
            <a:lvl3pPr marL="566987" indent="0">
              <a:buNone/>
              <a:defRPr sz="1116" b="1"/>
            </a:lvl3pPr>
            <a:lvl4pPr marL="850480" indent="0">
              <a:buNone/>
              <a:defRPr sz="992" b="1"/>
            </a:lvl4pPr>
            <a:lvl5pPr marL="1133974" indent="0">
              <a:buNone/>
              <a:defRPr sz="992" b="1"/>
            </a:lvl5pPr>
            <a:lvl6pPr marL="1417467" indent="0">
              <a:buNone/>
              <a:defRPr sz="992" b="1"/>
            </a:lvl6pPr>
            <a:lvl7pPr marL="1700961" indent="0">
              <a:buNone/>
              <a:defRPr sz="992" b="1"/>
            </a:lvl7pPr>
            <a:lvl8pPr marL="1984455" indent="0">
              <a:buNone/>
              <a:defRPr sz="992" b="1"/>
            </a:lvl8pPr>
            <a:lvl9pPr marL="2267948" indent="0">
              <a:buNone/>
              <a:defRPr sz="992" b="1"/>
            </a:lvl9pPr>
          </a:lstStyle>
          <a:p>
            <a:pPr lvl="0"/>
            <a:r>
              <a:rPr lang="es-ES" dirty="0"/>
              <a:t>Haga clic para editar pie de gráfico</a:t>
            </a:r>
          </a:p>
        </p:txBody>
      </p:sp>
      <p:sp>
        <p:nvSpPr>
          <p:cNvPr id="27" name="Marcador de texto 5">
            <a:extLst>
              <a:ext uri="{FF2B5EF4-FFF2-40B4-BE49-F238E27FC236}">
                <a16:creationId xmlns:a16="http://schemas.microsoft.com/office/drawing/2014/main" id="{40630558-1D5A-1969-CDC0-6E0D164E96DF}"/>
              </a:ext>
              <a:ext uri="{C183D7F6-B498-43B3-948B-1728B52AA6E4}">
                <adec:decorative xmlns:adec="http://schemas.microsoft.com/office/drawing/2017/decorative" val="1"/>
              </a:ext>
            </a:extLst>
          </p:cNvPr>
          <p:cNvSpPr>
            <a:spLocks noGrp="1"/>
          </p:cNvSpPr>
          <p:nvPr>
            <p:ph type="body" sz="quarter" idx="19"/>
          </p:nvPr>
        </p:nvSpPr>
        <p:spPr>
          <a:xfrm>
            <a:off x="520706" y="5761884"/>
            <a:ext cx="3060000" cy="3783663"/>
          </a:xfrm>
          <a:prstGeom prst="rect">
            <a:avLst/>
          </a:prstGeom>
          <a:solidFill>
            <a:schemeClr val="accent1"/>
          </a:solidFill>
        </p:spPr>
        <p:txBody>
          <a:bodyPr lIns="144000" tIns="216000" rIns="216000" bIns="216000" anchor="ctr"/>
          <a:lstStyle>
            <a:lvl1pPr marL="0" indent="0" algn="ctr">
              <a:buFont typeface="Arial" panose="020B0604020202020204" pitchFamily="34" charset="0"/>
              <a:buNone/>
              <a:defRPr lang="es-ES" sz="1800" b="1" kern="1200" dirty="0">
                <a:solidFill>
                  <a:schemeClr val="bg1"/>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
        <p:nvSpPr>
          <p:cNvPr id="28" name="Marcador de texto 5">
            <a:extLst>
              <a:ext uri="{FF2B5EF4-FFF2-40B4-BE49-F238E27FC236}">
                <a16:creationId xmlns:a16="http://schemas.microsoft.com/office/drawing/2014/main" id="{38A647A7-7AA2-0C30-B3C6-B239FE86AAFF}"/>
              </a:ext>
              <a:ext uri="{C183D7F6-B498-43B3-948B-1728B52AA6E4}">
                <adec:decorative xmlns:adec="http://schemas.microsoft.com/office/drawing/2017/decorative" val="1"/>
              </a:ext>
            </a:extLst>
          </p:cNvPr>
          <p:cNvSpPr>
            <a:spLocks noGrp="1"/>
          </p:cNvSpPr>
          <p:nvPr>
            <p:ph type="body" sz="quarter" idx="22"/>
          </p:nvPr>
        </p:nvSpPr>
        <p:spPr>
          <a:xfrm>
            <a:off x="3975106" y="5761884"/>
            <a:ext cx="3060000" cy="3783664"/>
          </a:xfrm>
          <a:prstGeom prst="rect">
            <a:avLst/>
          </a:prstGeom>
          <a:solidFill>
            <a:schemeClr val="accent1"/>
          </a:solidFill>
        </p:spPr>
        <p:txBody>
          <a:bodyPr lIns="144000" tIns="216000" rIns="216000" bIns="216000" anchor="ctr"/>
          <a:lstStyle>
            <a:lvl1pPr marL="0" indent="0" algn="ctr">
              <a:buNone/>
              <a:defRPr lang="es-ES" sz="1800" b="1" kern="1200" dirty="0">
                <a:solidFill>
                  <a:schemeClr val="bg1"/>
                </a:solidFill>
                <a:latin typeface="+mn-lt"/>
                <a:ea typeface="+mn-ea"/>
                <a:cs typeface="+mn-cs"/>
              </a:defRPr>
            </a:lvl1pPr>
            <a:lvl2pPr algn="ctr">
              <a:defRPr sz="868" b="1">
                <a:solidFill>
                  <a:schemeClr val="bg1"/>
                </a:solidFill>
              </a:defRPr>
            </a:lvl2pPr>
            <a:lvl3pPr algn="ctr">
              <a:defRPr sz="868" b="1">
                <a:solidFill>
                  <a:schemeClr val="bg1"/>
                </a:solidFill>
              </a:defRPr>
            </a:lvl3pPr>
            <a:lvl4pPr algn="ctr">
              <a:defRPr sz="868" b="1">
                <a:solidFill>
                  <a:schemeClr val="bg1"/>
                </a:solidFill>
              </a:defRPr>
            </a:lvl4pPr>
            <a:lvl5pPr algn="ctr">
              <a:defRPr sz="868" b="1">
                <a:solidFill>
                  <a:schemeClr val="bg1"/>
                </a:solidFill>
              </a:defRPr>
            </a:lvl5pPr>
          </a:lstStyle>
          <a:p>
            <a:pPr marL="188984" lvl="0" indent="-188984" algn="ctr" defTabSz="914400" rtl="0" eaLnBrk="1" latinLnBrk="0" hangingPunct="1">
              <a:lnSpc>
                <a:spcPct val="90000"/>
              </a:lnSpc>
              <a:spcBef>
                <a:spcPts val="1000"/>
              </a:spcBef>
            </a:pPr>
            <a:endParaRPr lang="es-ES" dirty="0"/>
          </a:p>
        </p:txBody>
      </p:sp>
      <p:sp>
        <p:nvSpPr>
          <p:cNvPr id="29" name="Marcador de texto 11">
            <a:extLst>
              <a:ext uri="{FF2B5EF4-FFF2-40B4-BE49-F238E27FC236}">
                <a16:creationId xmlns:a16="http://schemas.microsoft.com/office/drawing/2014/main" id="{3A4C9E6B-0179-E177-628D-B5887B3D4440}"/>
              </a:ext>
            </a:extLst>
          </p:cNvPr>
          <p:cNvSpPr>
            <a:spLocks noGrp="1"/>
          </p:cNvSpPr>
          <p:nvPr>
            <p:ph type="body" sz="quarter" idx="23" hasCustomPrompt="1"/>
          </p:nvPr>
        </p:nvSpPr>
        <p:spPr>
          <a:xfrm>
            <a:off x="3975107" y="4301096"/>
            <a:ext cx="3059999" cy="628830"/>
          </a:xfrm>
          <a:prstGeom prst="rect">
            <a:avLst/>
          </a:prstGeom>
        </p:spPr>
        <p:txBody>
          <a:bodyPr/>
          <a:lstStyle>
            <a:lvl1pPr marL="0" indent="0" algn="ctr">
              <a:buNone/>
              <a:defRPr lang="es-ES" sz="4000" b="1" kern="1200" dirty="0">
                <a:solidFill>
                  <a:schemeClr val="accent1"/>
                </a:solidFill>
                <a:latin typeface="Arial" panose="020B0604020202020204" pitchFamily="34" charset="0"/>
                <a:ea typeface="+mn-ea"/>
                <a:cs typeface="Arial" panose="020B0604020202020204" pitchFamily="34" charset="0"/>
              </a:defRPr>
            </a:lvl1pPr>
          </a:lstStyle>
          <a:p>
            <a:pPr marL="188984" lvl="0" indent="-188984" algn="ctr" defTabSz="914400" rtl="0" eaLnBrk="1" latinLnBrk="0" hangingPunct="1">
              <a:lnSpc>
                <a:spcPct val="90000"/>
              </a:lnSpc>
              <a:spcBef>
                <a:spcPts val="1000"/>
              </a:spcBef>
            </a:pPr>
            <a:r>
              <a:rPr lang="es-ES" dirty="0"/>
              <a:t>+ 20,5 %</a:t>
            </a:r>
          </a:p>
        </p:txBody>
      </p:sp>
      <p:sp>
        <p:nvSpPr>
          <p:cNvPr id="30" name="Marcador de texto 7">
            <a:extLst>
              <a:ext uri="{FF2B5EF4-FFF2-40B4-BE49-F238E27FC236}">
                <a16:creationId xmlns:a16="http://schemas.microsoft.com/office/drawing/2014/main" id="{008027C3-236E-C63A-1530-13784F438E12}"/>
              </a:ext>
            </a:extLst>
          </p:cNvPr>
          <p:cNvSpPr>
            <a:spLocks noGrp="1"/>
          </p:cNvSpPr>
          <p:nvPr>
            <p:ph type="body" sz="quarter" idx="24" hasCustomPrompt="1"/>
          </p:nvPr>
        </p:nvSpPr>
        <p:spPr>
          <a:xfrm>
            <a:off x="3975107" y="5093987"/>
            <a:ext cx="3059999" cy="415978"/>
          </a:xfrm>
          <a:prstGeom prst="rect">
            <a:avLst/>
          </a:prstGeom>
        </p:spPr>
        <p:txBody>
          <a:bodyPr/>
          <a:lstStyle>
            <a:lvl1pPr marL="0" indent="0" algn="ctr">
              <a:buNone/>
              <a:defRPr lang="es-ES" sz="1800" b="1" kern="1200" dirty="0">
                <a:solidFill>
                  <a:schemeClr val="tx1">
                    <a:lumMod val="65000"/>
                    <a:lumOff val="35000"/>
                  </a:schemeClr>
                </a:solidFill>
                <a:latin typeface="+mn-lt"/>
                <a:ea typeface="+mn-ea"/>
                <a:cs typeface="+mn-cs"/>
              </a:defRPr>
            </a:lvl1pPr>
          </a:lstStyle>
          <a:p>
            <a:pPr marL="188984" lvl="0" indent="-188984" algn="ctr" defTabSz="914400" rtl="0" eaLnBrk="1" latinLnBrk="0" hangingPunct="1">
              <a:lnSpc>
                <a:spcPct val="90000"/>
              </a:lnSpc>
              <a:spcBef>
                <a:spcPts val="1000"/>
              </a:spcBef>
            </a:pPr>
            <a:r>
              <a:rPr lang="es-ES" dirty="0"/>
              <a:t>Haga clic para modificar texto</a:t>
            </a:r>
          </a:p>
        </p:txBody>
      </p:sp>
      <p:pic>
        <p:nvPicPr>
          <p:cNvPr id="36" name="Imagen 12">
            <a:extLst>
              <a:ext uri="{FF2B5EF4-FFF2-40B4-BE49-F238E27FC236}">
                <a16:creationId xmlns:a16="http://schemas.microsoft.com/office/drawing/2014/main" id="{C84657E7-AD03-A629-CB3F-3201167BBF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112" y="10177508"/>
            <a:ext cx="5759450" cy="409575"/>
          </a:xfrm>
          <a:prstGeom prst="rect">
            <a:avLst/>
          </a:prstGeom>
        </p:spPr>
      </p:pic>
      <p:sp>
        <p:nvSpPr>
          <p:cNvPr id="3" name="Título 1">
            <a:extLst>
              <a:ext uri="{FF2B5EF4-FFF2-40B4-BE49-F238E27FC236}">
                <a16:creationId xmlns:a16="http://schemas.microsoft.com/office/drawing/2014/main" id="{AFF13B9D-9224-FFBF-4630-B5D78CE02257}"/>
              </a:ext>
            </a:extLst>
          </p:cNvPr>
          <p:cNvSpPr>
            <a:spLocks noGrp="1"/>
          </p:cNvSpPr>
          <p:nvPr>
            <p:ph type="title" hasCustomPrompt="1"/>
          </p:nvPr>
        </p:nvSpPr>
        <p:spPr>
          <a:xfrm>
            <a:off x="1260021" y="881519"/>
            <a:ext cx="5551714" cy="406030"/>
          </a:xfrm>
          <a:prstGeom prst="rect">
            <a:avLst/>
          </a:prstGeom>
        </p:spPr>
        <p:txBody>
          <a:bodyPr/>
          <a:lstStyle>
            <a:lvl1pPr marL="0" algn="l" defTabSz="914400" rtl="0" eaLnBrk="1" latinLnBrk="0" hangingPunct="1">
              <a:lnSpc>
                <a:spcPct val="90000"/>
              </a:lnSpc>
              <a:spcBef>
                <a:spcPct val="0"/>
              </a:spcBef>
              <a:buNone/>
              <a:defRPr lang="es-ES" sz="2800" b="1" kern="1200" dirty="0">
                <a:solidFill>
                  <a:schemeClr val="accent1"/>
                </a:solidFill>
                <a:latin typeface="Arial" panose="020B0604020202020204" pitchFamily="34" charset="0"/>
                <a:ea typeface="+mj-ea"/>
                <a:cs typeface="Arial" panose="020B0604020202020204" pitchFamily="34" charset="0"/>
              </a:defRPr>
            </a:lvl1pPr>
          </a:lstStyle>
          <a:p>
            <a:r>
              <a:rPr lang="es-ES" dirty="0"/>
              <a:t>PAUTAS DE DISEÑO E IMPLEMENTACIÓN DE APIS</a:t>
            </a:r>
          </a:p>
        </p:txBody>
      </p:sp>
      <p:sp>
        <p:nvSpPr>
          <p:cNvPr id="8" name="Marcador de texto 7">
            <a:extLst>
              <a:ext uri="{FF2B5EF4-FFF2-40B4-BE49-F238E27FC236}">
                <a16:creationId xmlns:a16="http://schemas.microsoft.com/office/drawing/2014/main" id="{A9D1B066-F351-B519-4C04-10A7B3C73496}"/>
              </a:ext>
            </a:extLst>
          </p:cNvPr>
          <p:cNvSpPr>
            <a:spLocks noGrp="1"/>
          </p:cNvSpPr>
          <p:nvPr>
            <p:ph type="body" sz="quarter" idx="10" hasCustomPrompt="1"/>
          </p:nvPr>
        </p:nvSpPr>
        <p:spPr>
          <a:xfrm>
            <a:off x="1512530" y="1961873"/>
            <a:ext cx="4534613" cy="406030"/>
          </a:xfrm>
          <a:prstGeom prst="rect">
            <a:avLst/>
          </a:prstGeom>
          <a:solidFill>
            <a:srgbClr val="0E2F62"/>
          </a:solidFill>
        </p:spPr>
        <p:txBody>
          <a:bodyPr>
            <a:normAutofit/>
          </a:bodyPr>
          <a:lstStyle>
            <a:lvl1pPr marL="0" indent="0" algn="l">
              <a:buNone/>
              <a:defRPr lang="es-ES" sz="2000" b="1" kern="1200" dirty="0">
                <a:solidFill>
                  <a:schemeClr val="bg1"/>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6" name="Marcador de texto 11">
            <a:extLst>
              <a:ext uri="{FF2B5EF4-FFF2-40B4-BE49-F238E27FC236}">
                <a16:creationId xmlns:a16="http://schemas.microsoft.com/office/drawing/2014/main" id="{BA94E730-51C2-4B50-CFBD-810147F84CF2}"/>
              </a:ext>
            </a:extLst>
          </p:cNvPr>
          <p:cNvSpPr>
            <a:spLocks noGrp="1"/>
          </p:cNvSpPr>
          <p:nvPr>
            <p:ph type="body" sz="quarter" idx="12" hasCustomPrompt="1"/>
          </p:nvPr>
        </p:nvSpPr>
        <p:spPr>
          <a:xfrm>
            <a:off x="54344" y="396649"/>
            <a:ext cx="1151333" cy="912553"/>
          </a:xfrm>
          <a:prstGeom prst="rect">
            <a:avLst/>
          </a:prstGeom>
        </p:spPr>
        <p:txBody>
          <a:bodyPr lIns="0" rIns="0"/>
          <a:lstStyle>
            <a:lvl1pPr marL="0" indent="0" algn="ctr">
              <a:spcBef>
                <a:spcPts val="1800"/>
              </a:spcBef>
              <a:spcAft>
                <a:spcPts val="600"/>
              </a:spcAft>
              <a:buNone/>
              <a:defRPr lang="es-ES" sz="8800" b="0" kern="1200" baseline="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03para modificar texto</a:t>
            </a:r>
          </a:p>
        </p:txBody>
      </p:sp>
    </p:spTree>
    <p:extLst>
      <p:ext uri="{BB962C8B-B14F-4D97-AF65-F5344CB8AC3E}">
        <p14:creationId xmlns:p14="http://schemas.microsoft.com/office/powerpoint/2010/main" val="3529240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ulo y texto">
    <p:spTree>
      <p:nvGrpSpPr>
        <p:cNvPr id="1" name=""/>
        <p:cNvGrpSpPr/>
        <p:nvPr/>
      </p:nvGrpSpPr>
      <p:grpSpPr>
        <a:xfrm>
          <a:off x="0" y="0"/>
          <a:ext cx="0" cy="0"/>
          <a:chOff x="0" y="0"/>
          <a:chExt cx="0" cy="0"/>
        </a:xfrm>
      </p:grpSpPr>
      <p:pic>
        <p:nvPicPr>
          <p:cNvPr id="7" name="Picture 6" descr="A white background with black dots&#10;&#10;Description automatically generated">
            <a:extLst>
              <a:ext uri="{FF2B5EF4-FFF2-40B4-BE49-F238E27FC236}">
                <a16:creationId xmlns:a16="http://schemas.microsoft.com/office/drawing/2014/main" id="{3E40AC8D-7AA2-140A-1D40-68D18E81FB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 y="0"/>
            <a:ext cx="7559483" cy="10691813"/>
          </a:xfrm>
          <a:prstGeom prst="rect">
            <a:avLst/>
          </a:prstGeom>
        </p:spPr>
      </p:pic>
      <p:sp>
        <p:nvSpPr>
          <p:cNvPr id="5" name="Marcador de texto 11">
            <a:extLst>
              <a:ext uri="{FF2B5EF4-FFF2-40B4-BE49-F238E27FC236}">
                <a16:creationId xmlns:a16="http://schemas.microsoft.com/office/drawing/2014/main" id="{68E73F3F-B152-4D64-8B67-CCFD5625C540}"/>
              </a:ext>
            </a:extLst>
          </p:cNvPr>
          <p:cNvSpPr>
            <a:spLocks noGrp="1"/>
          </p:cNvSpPr>
          <p:nvPr>
            <p:ph type="body" sz="quarter" idx="11" hasCustomPrompt="1"/>
          </p:nvPr>
        </p:nvSpPr>
        <p:spPr>
          <a:xfrm>
            <a:off x="520712" y="2900373"/>
            <a:ext cx="6520220" cy="629390"/>
          </a:xfrm>
          <a:prstGeom prst="rect">
            <a:avLst/>
          </a:prstGeom>
        </p:spPr>
        <p:txBody>
          <a:bodyPr/>
          <a:lstStyle>
            <a:lvl1pPr marL="0" indent="0" algn="ctr">
              <a:spcBef>
                <a:spcPts val="1200"/>
              </a:spcBef>
              <a:spcAft>
                <a:spcPts val="600"/>
              </a:spcAft>
              <a:buNone/>
              <a:defRPr lang="es-ES" sz="1600" b="0" kern="120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sp>
        <p:nvSpPr>
          <p:cNvPr id="6" name="CuadroTexto 5">
            <a:extLst>
              <a:ext uri="{FF2B5EF4-FFF2-40B4-BE49-F238E27FC236}">
                <a16:creationId xmlns:a16="http://schemas.microsoft.com/office/drawing/2014/main" id="{318B224C-9BA1-C72C-ADEA-B801B51A0E1E}"/>
              </a:ext>
            </a:extLst>
          </p:cNvPr>
          <p:cNvSpPr txBox="1"/>
          <p:nvPr userDrawn="1"/>
        </p:nvSpPr>
        <p:spPr>
          <a:xfrm>
            <a:off x="6870700" y="10043742"/>
            <a:ext cx="538085" cy="338554"/>
          </a:xfrm>
          <a:prstGeom prst="rect">
            <a:avLst/>
          </a:prstGeom>
          <a:noFill/>
        </p:spPr>
        <p:txBody>
          <a:bodyPr wrap="square" rtlCol="0">
            <a:spAutoFit/>
          </a:bodyPr>
          <a:lstStyle/>
          <a:p>
            <a:pPr algn="r"/>
            <a:fld id="{92D880E6-DE9E-4572-A558-DC71124FA1D9}" type="slidenum">
              <a:rPr lang="es-ES" sz="1600" b="1" kern="1200" smtClean="0">
                <a:solidFill>
                  <a:schemeClr val="tx2"/>
                </a:solidFill>
                <a:latin typeface="+mn-lt"/>
                <a:ea typeface="+mn-ea"/>
                <a:cs typeface="+mn-cs"/>
              </a:rPr>
              <a:t>‹#›</a:t>
            </a:fld>
            <a:endParaRPr lang="es-ES" sz="1000" b="1" kern="1200" dirty="0">
              <a:solidFill>
                <a:schemeClr val="tx2"/>
              </a:solidFill>
              <a:latin typeface="+mn-lt"/>
              <a:ea typeface="+mn-ea"/>
              <a:cs typeface="+mn-cs"/>
            </a:endParaRPr>
          </a:p>
        </p:txBody>
      </p:sp>
      <p:sp>
        <p:nvSpPr>
          <p:cNvPr id="10" name="Marcador de texto 7">
            <a:extLst>
              <a:ext uri="{FF2B5EF4-FFF2-40B4-BE49-F238E27FC236}">
                <a16:creationId xmlns:a16="http://schemas.microsoft.com/office/drawing/2014/main" id="{3F2B000A-4227-3DF4-9515-9998C3F3C568}"/>
              </a:ext>
            </a:extLst>
          </p:cNvPr>
          <p:cNvSpPr>
            <a:spLocks noGrp="1"/>
          </p:cNvSpPr>
          <p:nvPr>
            <p:ph type="body" sz="quarter" idx="10" hasCustomPrompt="1"/>
          </p:nvPr>
        </p:nvSpPr>
        <p:spPr>
          <a:xfrm>
            <a:off x="0" y="1706400"/>
            <a:ext cx="4534613" cy="406030"/>
          </a:xfrm>
          <a:prstGeom prst="rect">
            <a:avLst/>
          </a:prstGeom>
          <a:solidFill>
            <a:srgbClr val="0E2F62"/>
          </a:solidFill>
        </p:spPr>
        <p:txBody>
          <a:bodyPr>
            <a:normAutofit/>
          </a:bodyPr>
          <a:lstStyle>
            <a:lvl1pPr marL="0" indent="0" algn="l">
              <a:buNone/>
              <a:defRPr lang="es-ES" sz="2000" b="1" kern="1200" dirty="0">
                <a:solidFill>
                  <a:schemeClr val="bg1"/>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Haga clic para modificar texto</a:t>
            </a:r>
          </a:p>
        </p:txBody>
      </p:sp>
      <p:pic>
        <p:nvPicPr>
          <p:cNvPr id="4" name="Imagen 12">
            <a:extLst>
              <a:ext uri="{FF2B5EF4-FFF2-40B4-BE49-F238E27FC236}">
                <a16:creationId xmlns:a16="http://schemas.microsoft.com/office/drawing/2014/main" id="{3C74B601-832D-3B84-9A83-C11E67AC68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112" y="10177508"/>
            <a:ext cx="5759450" cy="409575"/>
          </a:xfrm>
          <a:prstGeom prst="rect">
            <a:avLst/>
          </a:prstGeom>
        </p:spPr>
      </p:pic>
      <p:sp>
        <p:nvSpPr>
          <p:cNvPr id="11" name="Marcador de texto 11">
            <a:extLst>
              <a:ext uri="{FF2B5EF4-FFF2-40B4-BE49-F238E27FC236}">
                <a16:creationId xmlns:a16="http://schemas.microsoft.com/office/drawing/2014/main" id="{A5320A2D-6F67-CDF5-3B11-9CCF303F2CBE}"/>
              </a:ext>
            </a:extLst>
          </p:cNvPr>
          <p:cNvSpPr>
            <a:spLocks noGrp="1"/>
          </p:cNvSpPr>
          <p:nvPr>
            <p:ph type="body" sz="quarter" idx="12" hasCustomPrompt="1"/>
          </p:nvPr>
        </p:nvSpPr>
        <p:spPr>
          <a:xfrm>
            <a:off x="54344" y="396649"/>
            <a:ext cx="1151333" cy="912553"/>
          </a:xfrm>
          <a:prstGeom prst="rect">
            <a:avLst/>
          </a:prstGeom>
        </p:spPr>
        <p:txBody>
          <a:bodyPr lIns="0" rIns="0"/>
          <a:lstStyle>
            <a:lvl1pPr marL="0" indent="0" algn="ctr">
              <a:spcBef>
                <a:spcPts val="1800"/>
              </a:spcBef>
              <a:spcAft>
                <a:spcPts val="600"/>
              </a:spcAft>
              <a:buNone/>
              <a:defRPr lang="es-ES" sz="8800" b="0" kern="1200" baseline="0" dirty="0">
                <a:solidFill>
                  <a:schemeClr val="tx1">
                    <a:lumMod val="65000"/>
                    <a:lumOff val="35000"/>
                  </a:schemeClr>
                </a:solidFill>
                <a:latin typeface="Calibri" panose="020F0502020204030204" pitchFamily="34" charset="0"/>
                <a:ea typeface="+mn-ea"/>
                <a:cs typeface="Calibri" panose="020F0502020204030204" pitchFamily="34" charset="0"/>
              </a:defRPr>
            </a:lvl1pPr>
          </a:lstStyle>
          <a:p>
            <a:pPr marL="188984" lvl="0" indent="-188984" algn="ctr" defTabSz="914400" rtl="0" eaLnBrk="1" latinLnBrk="0" hangingPunct="1">
              <a:lnSpc>
                <a:spcPct val="90000"/>
              </a:lnSpc>
              <a:spcBef>
                <a:spcPts val="1000"/>
              </a:spcBef>
            </a:pPr>
            <a:r>
              <a:rPr lang="es-ES" dirty="0"/>
              <a:t>04</a:t>
            </a:r>
          </a:p>
        </p:txBody>
      </p:sp>
    </p:spTree>
    <p:extLst>
      <p:ext uri="{BB962C8B-B14F-4D97-AF65-F5344CB8AC3E}">
        <p14:creationId xmlns:p14="http://schemas.microsoft.com/office/powerpoint/2010/main" val="789033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18973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52" r:id="rId3"/>
    <p:sldLayoutId id="2147483651" r:id="rId4"/>
    <p:sldLayoutId id="2147483686" r:id="rId5"/>
    <p:sldLayoutId id="2147483687" r:id="rId6"/>
    <p:sldLayoutId id="2147483688" r:id="rId7"/>
    <p:sldLayoutId id="2147483689" r:id="rId8"/>
    <p:sldLayoutId id="2147483690" r:id="rId9"/>
    <p:sldLayoutId id="2147483691" r:id="rId10"/>
    <p:sldLayoutId id="2147483692" r:id="rId11"/>
    <p:sldLayoutId id="2147483694" r:id="rId12"/>
    <p:sldLayoutId id="2147483685" r:id="rId13"/>
    <p:sldLayoutId id="2147483653" r:id="rId14"/>
    <p:sldLayoutId id="2147483655" r:id="rId15"/>
    <p:sldLayoutId id="2147483658" r:id="rId16"/>
    <p:sldLayoutId id="2147483668" r:id="rId17"/>
    <p:sldLayoutId id="2147483659" r:id="rId18"/>
    <p:sldLayoutId id="2147483660" r:id="rId19"/>
    <p:sldLayoutId id="2147483661" r:id="rId20"/>
    <p:sldLayoutId id="2147483662" r:id="rId21"/>
    <p:sldLayoutId id="2147483664" r:id="rId22"/>
    <p:sldLayoutId id="2147483666" r:id="rId23"/>
    <p:sldLayoutId id="2147483695" r:id="rId24"/>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67" userDrawn="1">
          <p15:clr>
            <a:srgbClr val="F26B43"/>
          </p15:clr>
        </p15:guide>
        <p15:guide id="2" pos="238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example.org/automoviles.csv-metadata.txt."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w3.org/TR/json-ld11/" TargetMode="External"/><Relationship Id="rId7" Type="http://schemas.openxmlformats.org/officeDocument/2006/relationships/hyperlink" Target="https://www.w3.org/TR/tabular-metadata/" TargetMode="External"/><Relationship Id="rId2" Type="http://schemas.openxmlformats.org/officeDocument/2006/relationships/hyperlink" Target="https://www.w3schools.com/js/js_json_intro.asp" TargetMode="External"/><Relationship Id="rId1" Type="http://schemas.openxmlformats.org/officeDocument/2006/relationships/slideLayout" Target="../slideLayouts/slideLayout6.xml"/><Relationship Id="rId6" Type="http://schemas.openxmlformats.org/officeDocument/2006/relationships/hyperlink" Target="https://www.w3.org/TR/tabular-data-model/" TargetMode="External"/><Relationship Id="rId5" Type="http://schemas.openxmlformats.org/officeDocument/2006/relationships/hyperlink" Target="https://datos.gob.es/es/documentacion/norma-tecnica-de-interoperabilidad-de-reutilizacion-de-recursos-de-informacion" TargetMode="External"/><Relationship Id="rId4" Type="http://schemas.openxmlformats.org/officeDocument/2006/relationships/hyperlink" Target="https://ckan.or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slide" Target="slide6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53.xml"/><Relationship Id="rId18" Type="http://schemas.openxmlformats.org/officeDocument/2006/relationships/image" Target="../media/image16.png"/><Relationship Id="rId3" Type="http://schemas.openxmlformats.org/officeDocument/2006/relationships/slide" Target="slide21.xml"/><Relationship Id="rId7" Type="http://schemas.openxmlformats.org/officeDocument/2006/relationships/slide" Target="slide42.xml"/><Relationship Id="rId12" Type="http://schemas.openxmlformats.org/officeDocument/2006/relationships/slide" Target="slide50.xml"/><Relationship Id="rId17" Type="http://schemas.openxmlformats.org/officeDocument/2006/relationships/slide" Target="slide55.xml"/><Relationship Id="rId2" Type="http://schemas.openxmlformats.org/officeDocument/2006/relationships/slide" Target="slide18.xml"/><Relationship Id="rId16" Type="http://schemas.openxmlformats.org/officeDocument/2006/relationships/slide" Target="slide31.xml"/><Relationship Id="rId1" Type="http://schemas.openxmlformats.org/officeDocument/2006/relationships/slideLayout" Target="../slideLayouts/slideLayout6.xml"/><Relationship Id="rId6" Type="http://schemas.openxmlformats.org/officeDocument/2006/relationships/slide" Target="slide40.xml"/><Relationship Id="rId11" Type="http://schemas.openxmlformats.org/officeDocument/2006/relationships/slide" Target="slide46.xml"/><Relationship Id="rId5" Type="http://schemas.openxmlformats.org/officeDocument/2006/relationships/slide" Target="slide34.xml"/><Relationship Id="rId15" Type="http://schemas.openxmlformats.org/officeDocument/2006/relationships/image" Target="../media/image15.png"/><Relationship Id="rId10" Type="http://schemas.openxmlformats.org/officeDocument/2006/relationships/slide" Target="slide44.xml"/><Relationship Id="rId19" Type="http://schemas.openxmlformats.org/officeDocument/2006/relationships/image" Target="../media/image17.png"/><Relationship Id="rId4" Type="http://schemas.openxmlformats.org/officeDocument/2006/relationships/slide" Target="slide24.xml"/><Relationship Id="rId9" Type="http://schemas.openxmlformats.org/officeDocument/2006/relationships/slide" Target="slide28.xml"/><Relationship Id="rId14" Type="http://schemas.openxmlformats.org/officeDocument/2006/relationships/slide" Target="slide5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hyperlink" Target="http://datos.gob.es/es/aviso-legal" TargetMode="Externa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hyperlink" Target="https://es.wikipedia.org/wiki/N/a"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slide" Target="slide67.xml"/><Relationship Id="rId13" Type="http://schemas.openxmlformats.org/officeDocument/2006/relationships/slide" Target="slide21.xml"/><Relationship Id="rId18" Type="http://schemas.openxmlformats.org/officeDocument/2006/relationships/slide" Target="slide34.xml"/><Relationship Id="rId26" Type="http://schemas.openxmlformats.org/officeDocument/2006/relationships/slide" Target="slide17.xml"/><Relationship Id="rId3" Type="http://schemas.openxmlformats.org/officeDocument/2006/relationships/slide" Target="slide6.xml"/><Relationship Id="rId21" Type="http://schemas.openxmlformats.org/officeDocument/2006/relationships/slide" Target="slide46.xml"/><Relationship Id="rId7" Type="http://schemas.openxmlformats.org/officeDocument/2006/relationships/slide" Target="slide62.xml"/><Relationship Id="rId12" Type="http://schemas.openxmlformats.org/officeDocument/2006/relationships/slide" Target="slide18.xml"/><Relationship Id="rId17" Type="http://schemas.openxmlformats.org/officeDocument/2006/relationships/slide" Target="slide31.xml"/><Relationship Id="rId25" Type="http://schemas.openxmlformats.org/officeDocument/2006/relationships/slide" Target="slide75.xml"/><Relationship Id="rId2" Type="http://schemas.openxmlformats.org/officeDocument/2006/relationships/image" Target="../media/image3.png"/><Relationship Id="rId16" Type="http://schemas.openxmlformats.org/officeDocument/2006/relationships/slide" Target="slide28.xml"/><Relationship Id="rId20" Type="http://schemas.openxmlformats.org/officeDocument/2006/relationships/slide" Target="slide44.xml"/><Relationship Id="rId1" Type="http://schemas.openxmlformats.org/officeDocument/2006/relationships/slideLayout" Target="../slideLayouts/slideLayout24.xml"/><Relationship Id="rId6" Type="http://schemas.openxmlformats.org/officeDocument/2006/relationships/slide" Target="slide61.xml"/><Relationship Id="rId11" Type="http://schemas.openxmlformats.org/officeDocument/2006/relationships/slide" Target="slide40.xml"/><Relationship Id="rId24" Type="http://schemas.openxmlformats.org/officeDocument/2006/relationships/slide" Target="slide55.xml"/><Relationship Id="rId5" Type="http://schemas.openxmlformats.org/officeDocument/2006/relationships/slide" Target="slide59.xml"/><Relationship Id="rId15" Type="http://schemas.openxmlformats.org/officeDocument/2006/relationships/slide" Target="slide26.xml"/><Relationship Id="rId23" Type="http://schemas.openxmlformats.org/officeDocument/2006/relationships/slide" Target="slide53.xml"/><Relationship Id="rId10" Type="http://schemas.openxmlformats.org/officeDocument/2006/relationships/slide" Target="slide57.xml"/><Relationship Id="rId19" Type="http://schemas.openxmlformats.org/officeDocument/2006/relationships/slide" Target="slide42.xml"/><Relationship Id="rId4" Type="http://schemas.openxmlformats.org/officeDocument/2006/relationships/slide" Target="slide12.xml"/><Relationship Id="rId9" Type="http://schemas.openxmlformats.org/officeDocument/2006/relationships/slide" Target="slide74.xml"/><Relationship Id="rId14" Type="http://schemas.openxmlformats.org/officeDocument/2006/relationships/slide" Target="slide24.xml"/><Relationship Id="rId22" Type="http://schemas.openxmlformats.org/officeDocument/2006/relationships/slide" Target="slide50.xml"/><Relationship Id="rId27"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hyperlink" Target="https://www.w3.org/TR/xmlschema/"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opendatabarometer.org/4thedition/report/?lang=es"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s://ec.europa.eu/eurostat/web/main/home" TargetMode="External"/><Relationship Id="rId2" Type="http://schemas.openxmlformats.org/officeDocument/2006/relationships/hyperlink" Target="http://vocab.linkeddata.es/datosabiertos/" TargetMode="External"/><Relationship Id="rId1" Type="http://schemas.openxmlformats.org/officeDocument/2006/relationships/slideLayout" Target="../slideLayouts/slideLayout6.xml"/><Relationship Id="rId4" Type="http://schemas.openxmlformats.org/officeDocument/2006/relationships/hyperlink" Target="https://www.ine.e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hyperlink" Target="https://eur-lex.europa.eu/ES/legal-content/summary/statistical-classification-of-economic-activities-nace-revision-2-1.html?fromSummary=24"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administracionelectronica.gob.es/ctt/dir3" TargetMode="External"/><Relationship Id="rId2" Type="http://schemas.openxmlformats.org/officeDocument/2006/relationships/slide" Target="slide75.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slide" Target="slide6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europeandataportal.eu/data/datasets?locale=es"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datos.gob.es/es/documentacion/como-generar-valor-partir-de-los-datos-formatos-tecnicas-y-herramientas-para-analizar%20que%20cataloga%20el%20CSV%20como%20un%20formato%20que%20para%20personas%20y%20para%20m%C3%A1quinas%20(hibrido)" TargetMode="External"/><Relationship Id="rId4" Type="http://schemas.openxmlformats.org/officeDocument/2006/relationships/hyperlink" Target="https://datos.gob.es/es/catalogo" TargetMode="External"/></Relationships>
</file>

<file path=ppt/slides/_rels/slide50.xml.rels><?xml version="1.0" encoding="UTF-8" standalone="yes"?>
<Relationships xmlns="http://schemas.openxmlformats.org/package/2006/relationships"><Relationship Id="rId2" Type="http://schemas.openxmlformats.org/officeDocument/2006/relationships/hyperlink" Target="https://es.wikipedia.org/wiki/ISO_8601" TargetMode="Externa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hyperlink" Target="https://www.ine.es/ss/Satellite?L=es_ES&amp;c=Page&amp;cid=1259952026632&amp;p=1259952026632&amp;pagename=ProductosYServicios%2FPYSLayout" TargetMode="Externa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s://es.wikipedia.org/wiki/Shapefile" TargetMode="External"/><Relationship Id="rId2" Type="http://schemas.openxmlformats.org/officeDocument/2006/relationships/hyperlink" Target="https://www.opengeospatial.org/standards/wkt-crs" TargetMode="External"/><Relationship Id="rId1" Type="http://schemas.openxmlformats.org/officeDocument/2006/relationships/slideLayout" Target="../slideLayouts/slideLayout6.xml"/><Relationship Id="rId4" Type="http://schemas.openxmlformats.org/officeDocument/2006/relationships/hyperlink" Target="https://es.wikipedia.org/wiki/KM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hyperlink" Target="https://archive.ics.uci.edu/ml/datasets/auto+mpg"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slide" Target="slide32.xml"/><Relationship Id="rId1" Type="http://schemas.openxmlformats.org/officeDocument/2006/relationships/slideLayout" Target="../slideLayouts/slideLayout6.xml"/><Relationship Id="rId5" Type="http://schemas.openxmlformats.org/officeDocument/2006/relationships/hyperlink" Target="https://openrefine.org/" TargetMode="External"/><Relationship Id="rId4" Type="http://schemas.openxmlformats.org/officeDocument/2006/relationships/hyperlink" Target="https://marketplace.visualstudio.com/items?itemName=mechatroner.rainbow-csv"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csvlint.io/" TargetMode="External"/><Relationship Id="rId2" Type="http://schemas.openxmlformats.org/officeDocument/2006/relationships/hyperlink" Target="http://www.theodi.org/" TargetMode="Externa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64.xml.rels><?xml version="1.0" encoding="UTF-8" standalone="yes"?>
<Relationships xmlns="http://schemas.openxmlformats.org/package/2006/relationships"><Relationship Id="rId3" Type="http://schemas.openxmlformats.org/officeDocument/2006/relationships/hyperlink" Target="https://frictionlessdata.io/" TargetMode="External"/><Relationship Id="rId2" Type="http://schemas.openxmlformats.org/officeDocument/2006/relationships/hyperlink" Target="https://okfn.org/" TargetMode="Externa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hyperlink" Target="https://repository.frictionlessdata.io/" TargetMode="External"/><Relationship Id="rId4" Type="http://schemas.openxmlformats.org/officeDocument/2006/relationships/hyperlink" Target="https://frictionlessdata.io/docs/data-package/"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marketplace.visualstudio.com/items?itemName=mechatroner.rainbow-csv" TargetMode="Externa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openrefine.org/" TargetMode="Externa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hyperlink" Target="https://www.kaggle.com/" TargetMode="External"/><Relationship Id="rId2" Type="http://schemas.openxmlformats.org/officeDocument/2006/relationships/hyperlink" Target="https://datahub.io/" TargetMode="Externa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hyperlink" Target="https://frictionlessdata.io/" TargetMode="External"/><Relationship Id="rId2" Type="http://schemas.openxmlformats.org/officeDocument/2006/relationships/hyperlink" Target="https://datahub.io/" TargetMode="Externa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6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hyperlink" Target="https://datahub.io/core/co2-ppm" TargetMode="External"/><Relationship Id="rId1" Type="http://schemas.openxmlformats.org/officeDocument/2006/relationships/slideLayout" Target="../slideLayouts/slideLayout6.xml"/><Relationship Id="rId4" Type="http://schemas.openxmlformats.org/officeDocument/2006/relationships/image" Target="../media/image27.tiff"/></Relationships>
</file>

<file path=ppt/slides/_rels/slide7.xml.rels><?xml version="1.0" encoding="UTF-8" standalone="yes"?>
<Relationships xmlns="http://schemas.openxmlformats.org/package/2006/relationships"><Relationship Id="rId3" Type="http://schemas.openxmlformats.org/officeDocument/2006/relationships/hyperlink" Target="https://tools.ietf.org/html/rfc4180"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hyperlink" Target="https://www.iana.org/assignments/media-types/text/tab-separated-values"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kaggle.com/" TargetMode="Externa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kaggle.com/akhilv11/border-crossing-entry-data" TargetMode="Externa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openxmlformats.org/officeDocument/2006/relationships/hyperlink" Target="http://femp.femp.es/files/3580-1937-fichero/DATOS%20ABIERTOS%20FEMP%202019.pdf" TargetMode="External"/><Relationship Id="rId3" Type="http://schemas.openxmlformats.org/officeDocument/2006/relationships/hyperlink" Target="https://www.iana.org/assignments/media-types/text/tab-separated-values" TargetMode="External"/><Relationship Id="rId7" Type="http://schemas.openxmlformats.org/officeDocument/2006/relationships/hyperlink" Target="https://datos.gob.es/es/documentacion/datos-abiertos-guia-estrategica-para-su-puesta-en-marcha-y-conjuntos-de-datos-0" TargetMode="External"/><Relationship Id="rId2" Type="http://schemas.openxmlformats.org/officeDocument/2006/relationships/hyperlink" Target="https://tools.ietf.org/html/rfc4180" TargetMode="External"/><Relationship Id="rId1" Type="http://schemas.openxmlformats.org/officeDocument/2006/relationships/slideLayout" Target="../slideLayouts/slideLayout6.xml"/><Relationship Id="rId6" Type="http://schemas.openxmlformats.org/officeDocument/2006/relationships/hyperlink" Target="https://datos.gob.es/es/documentacion/norma-tecnica-de-interoperabilidad-de-reutilizacion-de-recursos-de-informacion" TargetMode="External"/><Relationship Id="rId5" Type="http://schemas.openxmlformats.org/officeDocument/2006/relationships/hyperlink" Target="https://www.w3.org/TR/2015/REC-tabular-data-model-20151217/" TargetMode="External"/><Relationship Id="rId4" Type="http://schemas.openxmlformats.org/officeDocument/2006/relationships/hyperlink" Target="https://www.w3.org/2013/csvw/wiki/Main_Page.html" TargetMode="External"/><Relationship Id="rId9" Type="http://schemas.openxmlformats.org/officeDocument/2006/relationships/hyperlink" Target="https://datosgobar.github.io/paquete-apertura-datos/guia-abiertos/#guia-para-la-publicacion-de-datos-en-formatos-abiertos"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ec.europa.eu/eurostat/web/nuts/background" TargetMode="External"/><Relationship Id="rId7" Type="http://schemas.openxmlformats.org/officeDocument/2006/relationships/hyperlink" Target="http://www.unece.org/fileadmin/DAM/cefact/recommendations/rec20/rec20_rev3_Annex3e.pdf" TargetMode="External"/><Relationship Id="rId2" Type="http://schemas.openxmlformats.org/officeDocument/2006/relationships/hyperlink" Target="https://eur-lex.europa.eu/browse/eurovoc.html?locale=es" TargetMode="External"/><Relationship Id="rId1" Type="http://schemas.openxmlformats.org/officeDocument/2006/relationships/slideLayout" Target="../slideLayouts/slideLayout12.xml"/><Relationship Id="rId6" Type="http://schemas.openxmlformats.org/officeDocument/2006/relationships/hyperlink" Target="http://www.iso.org/iso/country_codes.htm" TargetMode="External"/><Relationship Id="rId5" Type="http://schemas.openxmlformats.org/officeDocument/2006/relationships/hyperlink" Target="http://www.iso.org/iso/home/standards/currency_codes.htm" TargetMode="External"/><Relationship Id="rId4" Type="http://schemas.openxmlformats.org/officeDocument/2006/relationships/hyperlink" Target="http://www.loc.gov/standards/iso639-2/php/code_list.php"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4DEEA88-FBEE-088F-6BE4-4619AEDC12C4}"/>
              </a:ext>
            </a:extLst>
          </p:cNvPr>
          <p:cNvSpPr>
            <a:spLocks noGrp="1"/>
          </p:cNvSpPr>
          <p:nvPr>
            <p:ph type="body" sz="quarter" idx="10"/>
          </p:nvPr>
        </p:nvSpPr>
        <p:spPr>
          <a:xfrm>
            <a:off x="384531" y="2167539"/>
            <a:ext cx="3914437" cy="1017020"/>
          </a:xfrm>
        </p:spPr>
        <p:txBody>
          <a:bodyPr/>
          <a:lstStyle/>
          <a:p>
            <a:r>
              <a:rPr lang="es-ES" dirty="0"/>
              <a:t>Guía práctica para la publicación de datos tabulares en archivos CSV</a:t>
            </a:r>
          </a:p>
        </p:txBody>
      </p:sp>
      <p:sp>
        <p:nvSpPr>
          <p:cNvPr id="4" name="Marcador de texto 3">
            <a:extLst>
              <a:ext uri="{FF2B5EF4-FFF2-40B4-BE49-F238E27FC236}">
                <a16:creationId xmlns:a16="http://schemas.microsoft.com/office/drawing/2014/main" id="{BF501223-F4C0-7C59-EDC6-3F3AD2018376}"/>
              </a:ext>
            </a:extLst>
          </p:cNvPr>
          <p:cNvSpPr>
            <a:spLocks noGrp="1"/>
          </p:cNvSpPr>
          <p:nvPr>
            <p:ph type="body" sz="quarter" idx="12"/>
          </p:nvPr>
        </p:nvSpPr>
        <p:spPr>
          <a:xfrm>
            <a:off x="540390" y="5345906"/>
            <a:ext cx="3239447" cy="323197"/>
          </a:xfrm>
        </p:spPr>
        <p:txBody>
          <a:bodyPr/>
          <a:lstStyle/>
          <a:p>
            <a:r>
              <a:rPr lang="es-ES" dirty="0"/>
              <a:t>15/02/2025</a:t>
            </a:r>
          </a:p>
        </p:txBody>
      </p:sp>
    </p:spTree>
    <p:extLst>
      <p:ext uri="{BB962C8B-B14F-4D97-AF65-F5344CB8AC3E}">
        <p14:creationId xmlns:p14="http://schemas.microsoft.com/office/powerpoint/2010/main" val="3281580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7AF06-DBFB-440E-EB38-7563A1C56617}"/>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A631962D-DEEA-19CC-094B-757EB1052C9D}"/>
              </a:ext>
            </a:extLst>
          </p:cNvPr>
          <p:cNvSpPr>
            <a:spLocks noGrp="1"/>
          </p:cNvSpPr>
          <p:nvPr>
            <p:ph type="body" sz="quarter" idx="12"/>
          </p:nvPr>
        </p:nvSpPr>
        <p:spPr/>
        <p:txBody>
          <a:bodyPr/>
          <a:lstStyle/>
          <a:p>
            <a:r>
              <a:rPr lang="en-US" dirty="0"/>
              <a:t>02</a:t>
            </a:r>
          </a:p>
        </p:txBody>
      </p:sp>
      <p:sp>
        <p:nvSpPr>
          <p:cNvPr id="7" name="Rectángulo 5">
            <a:extLst>
              <a:ext uri="{FF2B5EF4-FFF2-40B4-BE49-F238E27FC236}">
                <a16:creationId xmlns:a16="http://schemas.microsoft.com/office/drawing/2014/main" id="{44C3A5E2-C823-FE04-EAFF-3E63BA09DE4A}"/>
              </a:ext>
            </a:extLst>
          </p:cNvPr>
          <p:cNvSpPr/>
          <p:nvPr/>
        </p:nvSpPr>
        <p:spPr>
          <a:xfrm>
            <a:off x="515937" y="1976995"/>
            <a:ext cx="6527800" cy="5125506"/>
          </a:xfrm>
          <a:prstGeom prst="rect">
            <a:avLst/>
          </a:prstGeom>
        </p:spPr>
        <p:txBody>
          <a:bodyPr wrap="square">
            <a:spAutoFit/>
          </a:bodyPr>
          <a:lstStyle/>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 Problemas con delimitadores: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Error: usar delimitadores inconsistentes o no escapar correctamente los delimitadores que aparecen dentro de los valores.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Solución: usar consistentemente el mismo delimitador (preferentemente la coma) y encerrar entre comillas dobles los valores que contengan el delimitador.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 Mal emparejamiento de comillas: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Error: no cerrar correctamente las comillas o usar diferentes tipos de comillas ("" vs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Solución: utilizar exclusivamente comillas dobles (") y asegurarse de que están correctamente emparejadas.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 Gestión inadecuada de valores nulos: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Error: usar diferentes representaciones para valores nulos (NULL, </a:t>
            </a:r>
            <a:r>
              <a:rPr lang="es-ES" sz="1200" kern="100" dirty="0" err="1">
                <a:effectLst/>
                <a:latin typeface="Calibri" panose="020F0502020204030204" pitchFamily="34" charset="0"/>
                <a:ea typeface="Aptos" panose="020B0004020202020204" pitchFamily="34" charset="0"/>
                <a:cs typeface="Times New Roman" panose="02020603050405020304" pitchFamily="18" charset="0"/>
              </a:rPr>
              <a:t>null</a:t>
            </a:r>
            <a:r>
              <a:rPr lang="es-ES" sz="1200" kern="100" dirty="0">
                <a:effectLst/>
                <a:latin typeface="Calibri" panose="020F0502020204030204" pitchFamily="34" charset="0"/>
                <a:ea typeface="Aptos" panose="020B0004020202020204" pitchFamily="34" charset="0"/>
                <a:cs typeface="Times New Roman" panose="02020603050405020304" pitchFamily="18" charset="0"/>
              </a:rPr>
              <a:t>, NA, N/A, vacío, etc.).</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Solución: estandarizar la representación de valores nulos usando consistentemente NA.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 Campos vacíos superfluos: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Error: incluir columnas o filas vacías al final del archivo.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Solución: eliminar cualquier fila o columna que no contenga datos válidos.</a:t>
            </a:r>
          </a:p>
          <a:p>
            <a:pPr lvl="0" algn="just">
              <a:lnSpc>
                <a:spcPct val="115000"/>
              </a:lnSpc>
              <a:spcAft>
                <a:spcPts val="800"/>
              </a:spcAft>
            </a:pPr>
            <a:r>
              <a:rPr lang="es-ES" sz="1200" dirty="0"/>
              <a:t>A continuación, se muestran ejemplos de los errores más comunes y sus soluciones, utilizando un conjunto de datos de ventas trimestrales:</a:t>
            </a:r>
            <a:endParaRPr lang="en-US" sz="1200" dirty="0"/>
          </a:p>
          <a:p>
            <a:pPr algn="just">
              <a:lnSpc>
                <a:spcPct val="115000"/>
              </a:lnSpc>
              <a:spcAft>
                <a:spcPts val="80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endParaRPr lang="es-ES_tradnl" sz="1200" dirty="0"/>
          </a:p>
        </p:txBody>
      </p:sp>
      <p:sp>
        <p:nvSpPr>
          <p:cNvPr id="5" name="Rectangle 4">
            <a:extLst>
              <a:ext uri="{FF2B5EF4-FFF2-40B4-BE49-F238E27FC236}">
                <a16:creationId xmlns:a16="http://schemas.microsoft.com/office/drawing/2014/main" id="{5EA96937-1EB7-428B-6518-53723FB858C9}"/>
              </a:ext>
            </a:extLst>
          </p:cNvPr>
          <p:cNvSpPr/>
          <p:nvPr/>
        </p:nvSpPr>
        <p:spPr>
          <a:xfrm>
            <a:off x="515937" y="6632335"/>
            <a:ext cx="6527800" cy="2275917"/>
          </a:xfrm>
          <a:prstGeom prst="rect">
            <a:avLst/>
          </a:prstGeom>
          <a:solidFill>
            <a:srgbClr val="0E2F6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15000"/>
              </a:lnSpc>
              <a:spcAft>
                <a:spcPts val="800"/>
              </a:spcAft>
            </a:pPr>
            <a:r>
              <a:rPr lang="es-ES" sz="1100" kern="100" dirty="0">
                <a:solidFill>
                  <a:schemeClr val="bg1"/>
                </a:solidFill>
                <a:effectLst/>
                <a:latin typeface="Calibri" panose="020F0502020204030204" pitchFamily="34" charset="0"/>
                <a:ea typeface="Aptos" panose="020B0004020202020204" pitchFamily="34" charset="0"/>
                <a:cs typeface="Times New Roman" panose="02020603050405020304" pitchFamily="18" charset="0"/>
              </a:rPr>
              <a:t>Ejemplo con errores:</a:t>
            </a:r>
            <a:endParaRPr lang="en-US" sz="1200" kern="100" dirty="0">
              <a:solidFill>
                <a:schemeClr val="bg1"/>
              </a:solidFill>
              <a:effectLst/>
              <a:ea typeface="Aptos" panose="020B0004020202020204" pitchFamily="34" charset="0"/>
              <a:cs typeface="Times New Roman" panose="02020603050405020304" pitchFamily="18" charset="0"/>
            </a:endParaRPr>
          </a:p>
          <a:p>
            <a:pPr algn="just">
              <a:lnSpc>
                <a:spcPct val="115000"/>
              </a:lnSpc>
              <a:spcAft>
                <a:spcPts val="800"/>
              </a:spcAft>
            </a:pPr>
            <a:r>
              <a:rPr lang="es-ES" sz="1100" kern="100" dirty="0">
                <a:solidFill>
                  <a:schemeClr val="bg1"/>
                </a:solidFill>
                <a:effectLst/>
                <a:latin typeface="Calibri" panose="020F0502020204030204" pitchFamily="34" charset="0"/>
                <a:ea typeface="Aptos" panose="020B0004020202020204" pitchFamily="34" charset="0"/>
                <a:cs typeface="Times New Roman" panose="02020603050405020304" pitchFamily="18" charset="0"/>
              </a:rPr>
              <a:t>Datos Ventas 2023,Q1 Ventas,Q1 </a:t>
            </a:r>
            <a:r>
              <a:rPr lang="es-ES" sz="1100" kern="100" dirty="0" err="1">
                <a:solidFill>
                  <a:schemeClr val="bg1"/>
                </a:solidFill>
                <a:effectLst/>
                <a:latin typeface="Calibri" panose="020F0502020204030204" pitchFamily="34" charset="0"/>
                <a:ea typeface="Aptos" panose="020B0004020202020204" pitchFamily="34" charset="0"/>
                <a:cs typeface="Times New Roman" panose="02020603050405020304" pitchFamily="18" charset="0"/>
              </a:rPr>
              <a:t>Unidades,Notas</a:t>
            </a:r>
            <a:r>
              <a:rPr lang="es-ES" sz="1100" kern="100" dirty="0">
                <a:solidFill>
                  <a:schemeClr val="bg1"/>
                </a:solidFill>
                <a:effectLst/>
                <a:latin typeface="Calibri" panose="020F0502020204030204" pitchFamily="34" charset="0"/>
                <a:ea typeface="Aptos" panose="020B0004020202020204" pitchFamily="34" charset="0"/>
                <a:cs typeface="Times New Roman" panose="02020603050405020304" pitchFamily="18" charset="0"/>
              </a:rPr>
              <a:t> &amp; Comentarios Región Norte,1.234,50,123,Sin incidencias Madrid,2.456,00,245,"Promocion activa, descuento 15%" Barcelona,"1,789.45",178,Stock bajo </a:t>
            </a:r>
            <a:r>
              <a:rPr lang="es-ES" sz="1100" kern="100" dirty="0" err="1">
                <a:solidFill>
                  <a:schemeClr val="bg1"/>
                </a:solidFill>
                <a:effectLst/>
                <a:latin typeface="Calibri" panose="020F0502020204030204" pitchFamily="34" charset="0"/>
                <a:ea typeface="Aptos" panose="020B0004020202020204" pitchFamily="34" charset="0"/>
                <a:cs typeface="Times New Roman" panose="02020603050405020304" pitchFamily="18" charset="0"/>
              </a:rPr>
              <a:t>Valencia,,,pendiente</a:t>
            </a:r>
            <a:endParaRPr lang="en-US" sz="1200" kern="100" dirty="0">
              <a:solidFill>
                <a:schemeClr val="bg1"/>
              </a:solidFill>
              <a:effectLst/>
              <a:ea typeface="Aptos" panose="020B0004020202020204" pitchFamily="34" charset="0"/>
              <a:cs typeface="Times New Roman" panose="02020603050405020304" pitchFamily="18" charset="0"/>
            </a:endParaRPr>
          </a:p>
          <a:p>
            <a:pPr algn="just">
              <a:lnSpc>
                <a:spcPct val="115000"/>
              </a:lnSpc>
              <a:spcAft>
                <a:spcPts val="800"/>
              </a:spcAft>
            </a:pPr>
            <a:r>
              <a:rPr lang="es-ES" sz="1100" kern="100" dirty="0">
                <a:solidFill>
                  <a:schemeClr val="bg1"/>
                </a:solidFill>
                <a:effectLst/>
                <a:latin typeface="Calibri" panose="020F0502020204030204" pitchFamily="34" charset="0"/>
                <a:ea typeface="Aptos" panose="020B0004020202020204" pitchFamily="34" charset="0"/>
                <a:cs typeface="Times New Roman" panose="02020603050405020304" pitchFamily="18" charset="0"/>
              </a:rPr>
              <a:t>Ejemplo corregido:</a:t>
            </a:r>
            <a:endParaRPr lang="en-US" sz="1200" kern="100" dirty="0">
              <a:solidFill>
                <a:schemeClr val="bg1"/>
              </a:solidFill>
              <a:effectLst/>
              <a:ea typeface="Aptos" panose="020B0004020202020204" pitchFamily="34" charset="0"/>
              <a:cs typeface="Times New Roman" panose="02020603050405020304" pitchFamily="18" charset="0"/>
            </a:endParaRPr>
          </a:p>
          <a:p>
            <a:pPr algn="just">
              <a:lnSpc>
                <a:spcPct val="115000"/>
              </a:lnSpc>
              <a:spcAft>
                <a:spcPts val="800"/>
              </a:spcAft>
            </a:pPr>
            <a:r>
              <a:rPr lang="es-ES" sz="1100" kern="100" dirty="0">
                <a:solidFill>
                  <a:schemeClr val="bg1"/>
                </a:solidFill>
                <a:effectLst/>
                <a:latin typeface="Calibri" panose="020F0502020204030204" pitchFamily="34" charset="0"/>
                <a:ea typeface="Aptos" panose="020B0004020202020204" pitchFamily="34" charset="0"/>
                <a:cs typeface="Times New Roman" panose="02020603050405020304" pitchFamily="18" charset="0"/>
              </a:rPr>
              <a:t>region,ventas_q1,unidades_q1,comentarios,fecha_reporte Madrid,1234.50,123,Sin incidencias,2023-01-31 Barcelona,2456.00,245,"Promocion: descuento 15%",2023-01-31 Valencia,1789.45,178,Stock bajo,2023-01-31 Sevilla,1567.89,198,NA,2023-01-31</a:t>
            </a:r>
            <a:endParaRPr lang="en-US" sz="1200" kern="100" dirty="0">
              <a:solidFill>
                <a:schemeClr val="bg1"/>
              </a:solidFill>
              <a:effectLst/>
              <a:ea typeface="Aptos" panose="020B0004020202020204" pitchFamily="34" charset="0"/>
              <a:cs typeface="Times New Roman" panose="02020603050405020304" pitchFamily="18" charset="0"/>
            </a:endParaRPr>
          </a:p>
          <a:p>
            <a:pPr algn="ctr">
              <a:lnSpc>
                <a:spcPct val="115000"/>
              </a:lnSpc>
              <a:spcAft>
                <a:spcPts val="800"/>
              </a:spcAft>
            </a:pPr>
            <a:r>
              <a:rPr lang="es-ES" sz="1200" kern="100" dirty="0">
                <a:solidFill>
                  <a:schemeClr val="bg1"/>
                </a:solidFill>
                <a:effectLst/>
                <a:ea typeface="Aptos" panose="020B0004020202020204" pitchFamily="34" charset="0"/>
                <a:cs typeface="Times New Roman" panose="02020603050405020304" pitchFamily="18" charset="0"/>
              </a:rPr>
              <a:t> </a:t>
            </a:r>
            <a:endParaRPr lang="en-US" sz="1200" kern="100" dirty="0">
              <a:solidFill>
                <a:schemeClr val="bg1"/>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57679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02099-AB7D-0154-CD2D-3EC40A8792BE}"/>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010697D5-CFBF-5B55-661A-34726F720AC0}"/>
              </a:ext>
            </a:extLst>
          </p:cNvPr>
          <p:cNvSpPr>
            <a:spLocks noGrp="1"/>
          </p:cNvSpPr>
          <p:nvPr>
            <p:ph type="body" sz="quarter" idx="12"/>
          </p:nvPr>
        </p:nvSpPr>
        <p:spPr/>
        <p:txBody>
          <a:bodyPr/>
          <a:lstStyle/>
          <a:p>
            <a:r>
              <a:rPr lang="en-US" dirty="0"/>
              <a:t>02</a:t>
            </a:r>
          </a:p>
        </p:txBody>
      </p:sp>
      <p:sp>
        <p:nvSpPr>
          <p:cNvPr id="7" name="Rectángulo 5">
            <a:extLst>
              <a:ext uri="{FF2B5EF4-FFF2-40B4-BE49-F238E27FC236}">
                <a16:creationId xmlns:a16="http://schemas.microsoft.com/office/drawing/2014/main" id="{78A2D5BD-FEA2-BE64-5E11-CC34540632F7}"/>
              </a:ext>
            </a:extLst>
          </p:cNvPr>
          <p:cNvSpPr/>
          <p:nvPr/>
        </p:nvSpPr>
        <p:spPr>
          <a:xfrm>
            <a:off x="515937" y="1621395"/>
            <a:ext cx="6527800" cy="8692636"/>
          </a:xfrm>
          <a:prstGeom prst="rect">
            <a:avLst/>
          </a:prstGeom>
        </p:spPr>
        <p:txBody>
          <a:bodyPr wrap="square">
            <a:spAutoFit/>
          </a:bodyPr>
          <a:lstStyle/>
          <a:p>
            <a:pPr marL="342900" lvl="0" indent="-342900" algn="just">
              <a:lnSpc>
                <a:spcPct val="115000"/>
              </a:lnSpc>
              <a:spcAft>
                <a:spcPts val="800"/>
              </a:spcAft>
              <a:buFont typeface="+mj-lt"/>
              <a:buAutoNum type="arabicPeriod"/>
              <a:tabLst>
                <a:tab pos="457200" algn="l"/>
              </a:tabLst>
            </a:pPr>
            <a:r>
              <a:rPr lang="en-US" sz="1200" kern="100" dirty="0" err="1">
                <a:effectLst/>
                <a:latin typeface="Calibri" panose="020F0502020204030204" pitchFamily="34" charset="0"/>
                <a:ea typeface="Aptos" panose="020B0004020202020204" pitchFamily="34" charset="0"/>
                <a:cs typeface="Times New Roman" panose="02020603050405020304" pitchFamily="18" charset="0"/>
              </a:rPr>
              <a:t>Encabezados</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 mal </a:t>
            </a:r>
            <a:r>
              <a:rPr lang="en-US" sz="1200" kern="100" dirty="0" err="1">
                <a:effectLst/>
                <a:latin typeface="Calibri" panose="020F0502020204030204" pitchFamily="34" charset="0"/>
                <a:ea typeface="Aptos" panose="020B0004020202020204" pitchFamily="34" charset="0"/>
                <a:cs typeface="Times New Roman" panose="02020603050405020304" pitchFamily="18" charset="0"/>
              </a:rPr>
              <a:t>estructurados</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Error: "Datos Ventas 2023" usa espacios y mezcla conceptos.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Solución: se cambió a "</a:t>
            </a:r>
            <a:r>
              <a:rPr lang="es-ES" sz="1200" kern="100" dirty="0" err="1">
                <a:effectLst/>
                <a:latin typeface="Calibri" panose="020F0502020204030204" pitchFamily="34" charset="0"/>
                <a:ea typeface="Aptos" panose="020B0004020202020204" pitchFamily="34" charset="0"/>
                <a:cs typeface="Times New Roman" panose="02020603050405020304" pitchFamily="18" charset="0"/>
              </a:rPr>
              <a:t>region</a:t>
            </a:r>
            <a:r>
              <a:rPr lang="es-ES" sz="1200" kern="100" dirty="0">
                <a:effectLst/>
                <a:latin typeface="Calibri" panose="020F0502020204030204" pitchFamily="34" charset="0"/>
                <a:ea typeface="Aptos" panose="020B0004020202020204" pitchFamily="34" charset="0"/>
                <a:cs typeface="Times New Roman" panose="02020603050405020304" pitchFamily="18" charset="0"/>
              </a:rPr>
              <a:t>", usando minúsculas y sin espacios.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mj-lt"/>
              <a:buAutoNum type="arabicPeriod" startAt="2"/>
              <a:tabLst>
                <a:tab pos="457200" algn="l"/>
              </a:tabLst>
            </a:pPr>
            <a:r>
              <a:rPr lang="en-US" sz="1200" kern="100" dirty="0" err="1">
                <a:effectLst/>
                <a:latin typeface="Calibri" panose="020F0502020204030204" pitchFamily="34" charset="0"/>
                <a:ea typeface="Aptos" panose="020B0004020202020204" pitchFamily="34" charset="0"/>
                <a:cs typeface="Times New Roman" panose="02020603050405020304" pitchFamily="18" charset="0"/>
              </a:rPr>
              <a:t>Formato</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 </a:t>
            </a:r>
            <a:r>
              <a:rPr lang="en-US" sz="1200" kern="100" dirty="0" err="1">
                <a:effectLst/>
                <a:latin typeface="Calibri" panose="020F0502020204030204" pitchFamily="34" charset="0"/>
                <a:ea typeface="Aptos" panose="020B0004020202020204" pitchFamily="34" charset="0"/>
                <a:cs typeface="Times New Roman" panose="02020603050405020304" pitchFamily="18" charset="0"/>
              </a:rPr>
              <a:t>numérico</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 </a:t>
            </a:r>
            <a:r>
              <a:rPr lang="en-US" sz="1200" kern="100" dirty="0" err="1">
                <a:effectLst/>
                <a:latin typeface="Calibri" panose="020F0502020204030204" pitchFamily="34" charset="0"/>
                <a:ea typeface="Aptos" panose="020B0004020202020204" pitchFamily="34" charset="0"/>
                <a:cs typeface="Times New Roman" panose="02020603050405020304" pitchFamily="18" charset="0"/>
              </a:rPr>
              <a:t>inconsistente</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Error: </a:t>
            </a:r>
            <a:r>
              <a:rPr lang="en-US" sz="1200" kern="100" dirty="0" err="1">
                <a:effectLst/>
                <a:latin typeface="Calibri" panose="020F0502020204030204" pitchFamily="34" charset="0"/>
                <a:ea typeface="Aptos" panose="020B0004020202020204" pitchFamily="34" charset="0"/>
                <a:cs typeface="Times New Roman" panose="02020603050405020304" pitchFamily="18" charset="0"/>
              </a:rPr>
              <a:t>mezcla</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 de </a:t>
            </a:r>
            <a:r>
              <a:rPr lang="en-US" sz="1200" kern="100" dirty="0" err="1">
                <a:effectLst/>
                <a:latin typeface="Calibri" panose="020F0502020204030204" pitchFamily="34" charset="0"/>
                <a:ea typeface="Aptos" panose="020B0004020202020204" pitchFamily="34" charset="0"/>
                <a:cs typeface="Times New Roman" panose="02020603050405020304" pitchFamily="18" charset="0"/>
              </a:rPr>
              <a:t>formatos</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 ("1.234,50", "1,789.45").</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Solución: estandarizado a formato decimal con punto (1234.50).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mj-lt"/>
              <a:buAutoNum type="arabicPeriod" startAt="3"/>
              <a:tabLst>
                <a:tab pos="457200" algn="l"/>
              </a:tabLst>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Valores </a:t>
            </a:r>
            <a:r>
              <a:rPr lang="en-US" sz="1200" kern="100" dirty="0" err="1">
                <a:effectLst/>
                <a:latin typeface="Calibri" panose="020F0502020204030204" pitchFamily="34" charset="0"/>
                <a:ea typeface="Aptos" panose="020B0004020202020204" pitchFamily="34" charset="0"/>
                <a:cs typeface="Times New Roman" panose="02020603050405020304" pitchFamily="18" charset="0"/>
              </a:rPr>
              <a:t>faltantes</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Error: uso de campos vacíos sin estándar.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Solución: uso consistente de NA para valores faltantes.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mj-lt"/>
              <a:buAutoNum type="arabicPeriod" startAt="4"/>
              <a:tabLst>
                <a:tab pos="457200" algn="l"/>
              </a:tabLst>
            </a:pPr>
            <a:r>
              <a:rPr lang="en-US" sz="1200" kern="100" dirty="0" err="1">
                <a:effectLst/>
                <a:latin typeface="Calibri" panose="020F0502020204030204" pitchFamily="34" charset="0"/>
                <a:ea typeface="Aptos" panose="020B0004020202020204" pitchFamily="34" charset="0"/>
                <a:cs typeface="Times New Roman" panose="02020603050405020304" pitchFamily="18" charset="0"/>
              </a:rPr>
              <a:t>Caracteres</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 </a:t>
            </a:r>
            <a:r>
              <a:rPr lang="en-US" sz="1200" kern="100" dirty="0" err="1">
                <a:effectLst/>
                <a:latin typeface="Calibri" panose="020F0502020204030204" pitchFamily="34" charset="0"/>
                <a:ea typeface="Aptos" panose="020B0004020202020204" pitchFamily="34" charset="0"/>
                <a:cs typeface="Times New Roman" panose="02020603050405020304" pitchFamily="18" charset="0"/>
              </a:rPr>
              <a:t>especiales</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Error: uso de "&amp;" en nombres de columnas.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Solución: solo caracteres alfanuméricos y guiones bajos.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mj-lt"/>
              <a:buAutoNum type="arabicPeriod" startAt="5"/>
              <a:tabLst>
                <a:tab pos="457200" algn="l"/>
              </a:tabLst>
            </a:pPr>
            <a:r>
              <a:rPr lang="en-US" sz="1200" kern="100" dirty="0" err="1">
                <a:effectLst/>
                <a:latin typeface="Calibri" panose="020F0502020204030204" pitchFamily="34" charset="0"/>
                <a:ea typeface="Aptos" panose="020B0004020202020204" pitchFamily="34" charset="0"/>
                <a:cs typeface="Times New Roman" panose="02020603050405020304" pitchFamily="18" charset="0"/>
              </a:rPr>
              <a:t>Estructura</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 de </a:t>
            </a:r>
            <a:r>
              <a:rPr lang="en-US" sz="1200" kern="100" dirty="0" err="1">
                <a:effectLst/>
                <a:latin typeface="Calibri" panose="020F0502020204030204" pitchFamily="34" charset="0"/>
                <a:ea typeface="Aptos" panose="020B0004020202020204" pitchFamily="34" charset="0"/>
                <a:cs typeface="Times New Roman" panose="02020603050405020304" pitchFamily="18" charset="0"/>
              </a:rPr>
              <a:t>los</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 </a:t>
            </a:r>
            <a:r>
              <a:rPr lang="en-US" sz="1200" kern="100" dirty="0" err="1">
                <a:effectLst/>
                <a:latin typeface="Calibri" panose="020F0502020204030204" pitchFamily="34" charset="0"/>
                <a:ea typeface="Aptos" panose="020B0004020202020204" pitchFamily="34" charset="0"/>
                <a:cs typeface="Times New Roman" panose="02020603050405020304" pitchFamily="18" charset="0"/>
              </a:rPr>
              <a:t>datos</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Error: primera fila ("Región Norte") como cabecera adicional.</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Solución: eliminada la fila de </a:t>
            </a:r>
            <a:r>
              <a:rPr lang="es-ES" sz="1200" kern="100" dirty="0" err="1">
                <a:effectLst/>
                <a:latin typeface="Calibri" panose="020F0502020204030204" pitchFamily="34" charset="0"/>
                <a:ea typeface="Aptos" panose="020B0004020202020204" pitchFamily="34" charset="0"/>
                <a:cs typeface="Times New Roman" panose="02020603050405020304" pitchFamily="18" charset="0"/>
              </a:rPr>
              <a:t>pseudo-cabecera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mj-lt"/>
              <a:buAutoNum type="arabicPeriod" startAt="6"/>
              <a:tabLst>
                <a:tab pos="457200" algn="l"/>
              </a:tabLst>
            </a:pPr>
            <a:r>
              <a:rPr lang="en-US" sz="1200" kern="100" dirty="0" err="1">
                <a:effectLst/>
                <a:latin typeface="Calibri" panose="020F0502020204030204" pitchFamily="34" charset="0"/>
                <a:ea typeface="Aptos" panose="020B0004020202020204" pitchFamily="34" charset="0"/>
                <a:cs typeface="Times New Roman" panose="02020603050405020304" pitchFamily="18" charset="0"/>
              </a:rPr>
              <a:t>Formato</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 de </a:t>
            </a:r>
            <a:r>
              <a:rPr lang="en-US" sz="1200" kern="100" dirty="0" err="1">
                <a:effectLst/>
                <a:latin typeface="Calibri" panose="020F0502020204030204" pitchFamily="34" charset="0"/>
                <a:ea typeface="Aptos" panose="020B0004020202020204" pitchFamily="34" charset="0"/>
                <a:cs typeface="Times New Roman" panose="02020603050405020304" pitchFamily="18" charset="0"/>
              </a:rPr>
              <a:t>texto</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Error: uso inconsistente de comillas y espacios.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Solución: comillas solo cuando necesario, textos limpios.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mj-lt"/>
              <a:buAutoNum type="arabicPeriod" startAt="7"/>
              <a:tabLst>
                <a:tab pos="457200" algn="l"/>
              </a:tabLst>
            </a:pPr>
            <a:r>
              <a:rPr lang="en-US" sz="1200" kern="100" dirty="0" err="1">
                <a:effectLst/>
                <a:latin typeface="Calibri" panose="020F0502020204030204" pitchFamily="34" charset="0"/>
                <a:ea typeface="Aptos" panose="020B0004020202020204" pitchFamily="34" charset="0"/>
                <a:cs typeface="Times New Roman" panose="02020603050405020304" pitchFamily="18" charset="0"/>
              </a:rPr>
              <a:t>Metadatos</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Error: información temporal en el nombre de columna.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Solución: nueva columna </a:t>
            </a:r>
            <a:r>
              <a:rPr lang="es-ES" sz="1200" kern="100" dirty="0" err="1">
                <a:effectLst/>
                <a:latin typeface="Calibri" panose="020F0502020204030204" pitchFamily="34" charset="0"/>
                <a:ea typeface="Aptos" panose="020B0004020202020204" pitchFamily="34" charset="0"/>
                <a:cs typeface="Times New Roman" panose="02020603050405020304" pitchFamily="18" charset="0"/>
              </a:rPr>
              <a:t>fecha_reporte</a:t>
            </a:r>
            <a:r>
              <a:rPr lang="es-ES" sz="1200" kern="100" dirty="0">
                <a:effectLst/>
                <a:latin typeface="Calibri" panose="020F0502020204030204" pitchFamily="34" charset="0"/>
                <a:ea typeface="Aptos" panose="020B0004020202020204" pitchFamily="34" charset="0"/>
                <a:cs typeface="Times New Roman" panose="02020603050405020304" pitchFamily="18" charset="0"/>
              </a:rPr>
              <a:t> con formato ISO.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Aft>
                <a:spcPts val="800"/>
              </a:spcAft>
            </a:pPr>
            <a:endParaRPr lang="es-ES" sz="1200" kern="100" dirty="0">
              <a:effectLst/>
              <a:latin typeface="Calibri" panose="020F0502020204030204" pitchFamily="34" charset="0"/>
              <a:ea typeface="Aptos" panose="020B0004020202020204" pitchFamily="34" charset="0"/>
              <a:cs typeface="Times New Roman" panose="02020603050405020304" pitchFamily="18" charset="0"/>
            </a:endParaRPr>
          </a:p>
          <a:p>
            <a:pPr algn="ctr">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Este ejemplo </a:t>
            </a:r>
            <a:r>
              <a:rPr lang="es-ES" sz="1200" b="1" kern="100" dirty="0">
                <a:effectLst/>
                <a:latin typeface="Calibri" panose="020F0502020204030204" pitchFamily="34" charset="0"/>
                <a:ea typeface="Aptos" panose="020B0004020202020204" pitchFamily="34" charset="0"/>
                <a:cs typeface="Times New Roman" panose="02020603050405020304" pitchFamily="18" charset="0"/>
              </a:rPr>
              <a:t>ilustra las mejoras en</a:t>
            </a:r>
            <a:r>
              <a:rPr lang="es-ES" sz="1200"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lvl="0" algn="ctr">
              <a:lnSpc>
                <a:spcPct val="115000"/>
              </a:lnSpc>
              <a:spcAft>
                <a:spcPts val="800"/>
              </a:spcAft>
              <a:buSzPts val="1000"/>
              <a:tabLst>
                <a:tab pos="457200" algn="l"/>
              </a:tabLs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 Consistencia en el formato de datos.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lvl="0" algn="ctr">
              <a:lnSpc>
                <a:spcPct val="115000"/>
              </a:lnSpc>
              <a:spcAft>
                <a:spcPts val="800"/>
              </a:spcAft>
              <a:buSzPts val="1000"/>
              <a:tabLst>
                <a:tab pos="457200" algn="l"/>
              </a:tabLs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 Claridad en el nombrado de columnas.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lvl="0" indent="-171450" algn="ctr">
              <a:lnSpc>
                <a:spcPct val="115000"/>
              </a:lnSpc>
              <a:spcAft>
                <a:spcPts val="800"/>
              </a:spcAft>
              <a:buSzPts val="1000"/>
              <a:buFontTx/>
              <a:buChar char="-"/>
              <a:tabLst>
                <a:tab pos="457200" algn="l"/>
              </a:tabLs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Gestión adecuada de valores nulos.</a:t>
            </a:r>
            <a:endParaRPr lang="en-US" sz="1200" kern="100" dirty="0">
              <a:latin typeface="Aptos" panose="020B0004020202020204" pitchFamily="34" charset="0"/>
              <a:ea typeface="Aptos" panose="020B0004020202020204" pitchFamily="34" charset="0"/>
              <a:cs typeface="Times New Roman" panose="02020603050405020304" pitchFamily="18" charset="0"/>
            </a:endParaRPr>
          </a:p>
          <a:p>
            <a:pPr marL="171450" lvl="0" indent="-171450" algn="ctr">
              <a:lnSpc>
                <a:spcPct val="115000"/>
              </a:lnSpc>
              <a:spcAft>
                <a:spcPts val="800"/>
              </a:spcAft>
              <a:buSzPts val="1000"/>
              <a:buFontTx/>
              <a:buChar char="-"/>
              <a:tabLst>
                <a:tab pos="457200" algn="l"/>
              </a:tabLst>
            </a:pPr>
            <a:r>
              <a:rPr lang="en-US" sz="1200" kern="100" dirty="0" err="1">
                <a:effectLst/>
                <a:latin typeface="Calibri" panose="020F0502020204030204" pitchFamily="34" charset="0"/>
                <a:ea typeface="Aptos" panose="020B0004020202020204" pitchFamily="34" charset="0"/>
                <a:cs typeface="Times New Roman" panose="02020603050405020304" pitchFamily="18" charset="0"/>
              </a:rPr>
              <a:t>Eliminación</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 de </a:t>
            </a:r>
            <a:r>
              <a:rPr lang="en-US" sz="1200" kern="100" dirty="0" err="1">
                <a:effectLst/>
                <a:latin typeface="Calibri" panose="020F0502020204030204" pitchFamily="34" charset="0"/>
                <a:ea typeface="Aptos" panose="020B0004020202020204" pitchFamily="34" charset="0"/>
                <a:cs typeface="Times New Roman" panose="02020603050405020304" pitchFamily="18" charset="0"/>
              </a:rPr>
              <a:t>caracteres</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 </a:t>
            </a:r>
            <a:r>
              <a:rPr lang="en-US" sz="1200" kern="100" dirty="0" err="1">
                <a:effectLst/>
                <a:latin typeface="Calibri" panose="020F0502020204030204" pitchFamily="34" charset="0"/>
                <a:ea typeface="Aptos" panose="020B0004020202020204" pitchFamily="34" charset="0"/>
                <a:cs typeface="Times New Roman" panose="02020603050405020304" pitchFamily="18" charset="0"/>
              </a:rPr>
              <a:t>problemáticos</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200" kern="100" dirty="0">
              <a:latin typeface="Aptos" panose="020B0004020202020204" pitchFamily="34" charset="0"/>
              <a:ea typeface="Aptos" panose="020B0004020202020204" pitchFamily="34" charset="0"/>
              <a:cs typeface="Times New Roman" panose="02020603050405020304" pitchFamily="18" charset="0"/>
            </a:endParaRPr>
          </a:p>
          <a:p>
            <a:pPr marL="171450" lvl="0" indent="-171450" algn="ctr">
              <a:lnSpc>
                <a:spcPct val="115000"/>
              </a:lnSpc>
              <a:spcAft>
                <a:spcPts val="800"/>
              </a:spcAft>
              <a:buSzPts val="1000"/>
              <a:buFontTx/>
              <a:buChar char="-"/>
              <a:tabLst>
                <a:tab pos="457200" algn="l"/>
              </a:tabLs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Estructura tabular limpia y procesable.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endParaRPr lang="es-ES_tradnl" sz="1200" dirty="0"/>
          </a:p>
        </p:txBody>
      </p:sp>
      <p:sp>
        <p:nvSpPr>
          <p:cNvPr id="2" name="Rectangle 1">
            <a:extLst>
              <a:ext uri="{FF2B5EF4-FFF2-40B4-BE49-F238E27FC236}">
                <a16:creationId xmlns:a16="http://schemas.microsoft.com/office/drawing/2014/main" id="{25D470BA-BBCA-3F0E-4838-EF7D79665F29}"/>
              </a:ext>
            </a:extLst>
          </p:cNvPr>
          <p:cNvSpPr/>
          <p:nvPr/>
        </p:nvSpPr>
        <p:spPr>
          <a:xfrm>
            <a:off x="5231884" y="1621395"/>
            <a:ext cx="2002353" cy="5731905"/>
          </a:xfrm>
          <a:prstGeom prst="rect">
            <a:avLst/>
          </a:prstGeom>
          <a:solidFill>
            <a:srgbClr val="0E2F6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15000"/>
              </a:lnSpc>
              <a:spcAft>
                <a:spcPts val="800"/>
              </a:spcAft>
            </a:pPr>
            <a:r>
              <a:rPr lang="es-ES" sz="1200" dirty="0"/>
              <a:t>La calidad y estandarización de los datos CSV es fundamental para garantizar su reutilización efectiva. Un formato consistente, libre de errores comunes y bien estructurado no solo facilita el procesamiento automático, sino que también reduce significativamente el tiempo dedicado a la limpieza y preparación de datos</a:t>
            </a:r>
            <a:endParaRPr lang="en-US" sz="1200" kern="100" dirty="0">
              <a:solidFill>
                <a:schemeClr val="bg1"/>
              </a:solidFill>
              <a:effectLst/>
              <a:ea typeface="Aptos" panose="020B0004020202020204" pitchFamily="34" charset="0"/>
              <a:cs typeface="Times New Roman" panose="02020603050405020304" pitchFamily="18" charset="0"/>
            </a:endParaRPr>
          </a:p>
        </p:txBody>
      </p:sp>
      <p:sp>
        <p:nvSpPr>
          <p:cNvPr id="3" name="Action Button: Get Information 2">
            <a:hlinkClick r:id="" action="ppaction://noaction" highlightClick="1"/>
            <a:extLst>
              <a:ext uri="{FF2B5EF4-FFF2-40B4-BE49-F238E27FC236}">
                <a16:creationId xmlns:a16="http://schemas.microsoft.com/office/drawing/2014/main" id="{00781E82-97B9-60CD-B75D-3BB9F2178E4F}"/>
              </a:ext>
            </a:extLst>
          </p:cNvPr>
          <p:cNvSpPr/>
          <p:nvPr/>
        </p:nvSpPr>
        <p:spPr>
          <a:xfrm>
            <a:off x="5816600" y="2362200"/>
            <a:ext cx="927100" cy="596900"/>
          </a:xfrm>
          <a:prstGeom prst="actionButtonInformation">
            <a:avLst/>
          </a:prstGeom>
          <a:solidFill>
            <a:srgbClr val="0E2F6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5458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8A119-99A0-D264-6A56-84A8B75DE383}"/>
            </a:ext>
          </a:extLst>
        </p:cNvPr>
        <p:cNvGrpSpPr/>
        <p:nvPr/>
      </p:nvGrpSpPr>
      <p:grpSpPr>
        <a:xfrm>
          <a:off x="0" y="0"/>
          <a:ext cx="0" cy="0"/>
          <a:chOff x="0" y="0"/>
          <a:chExt cx="0" cy="0"/>
        </a:xfrm>
      </p:grpSpPr>
      <p:sp>
        <p:nvSpPr>
          <p:cNvPr id="7" name="Título 6">
            <a:extLst>
              <a:ext uri="{FF2B5EF4-FFF2-40B4-BE49-F238E27FC236}">
                <a16:creationId xmlns:a16="http://schemas.microsoft.com/office/drawing/2014/main" id="{950FD5AF-0711-B3E5-0BD5-993870D8202F}"/>
              </a:ext>
            </a:extLst>
          </p:cNvPr>
          <p:cNvSpPr>
            <a:spLocks noGrp="1"/>
          </p:cNvSpPr>
          <p:nvPr>
            <p:ph type="title"/>
          </p:nvPr>
        </p:nvSpPr>
        <p:spPr>
          <a:xfrm>
            <a:off x="1318985" y="917356"/>
            <a:ext cx="4538475" cy="536573"/>
          </a:xfrm>
        </p:spPr>
        <p:txBody>
          <a:bodyPr/>
          <a:lstStyle/>
          <a:p>
            <a:r>
              <a:rPr lang="en-US" dirty="0" err="1"/>
              <a:t>Diccionarios</a:t>
            </a:r>
            <a:r>
              <a:rPr lang="en-US" dirty="0"/>
              <a:t> de </a:t>
            </a:r>
            <a:r>
              <a:rPr lang="en-US" dirty="0" err="1"/>
              <a:t>datos</a:t>
            </a:r>
            <a:endParaRPr lang="es-ES" dirty="0"/>
          </a:p>
        </p:txBody>
      </p:sp>
      <p:sp>
        <p:nvSpPr>
          <p:cNvPr id="18" name="Text Placeholder 17">
            <a:extLst>
              <a:ext uri="{FF2B5EF4-FFF2-40B4-BE49-F238E27FC236}">
                <a16:creationId xmlns:a16="http://schemas.microsoft.com/office/drawing/2014/main" id="{BDBA9F87-A6C7-A053-436A-CBA990305F0F}"/>
              </a:ext>
            </a:extLst>
          </p:cNvPr>
          <p:cNvSpPr>
            <a:spLocks noGrp="1"/>
          </p:cNvSpPr>
          <p:nvPr>
            <p:ph type="body" sz="quarter" idx="12"/>
          </p:nvPr>
        </p:nvSpPr>
        <p:spPr/>
        <p:txBody>
          <a:bodyPr/>
          <a:lstStyle/>
          <a:p>
            <a:r>
              <a:rPr lang="en-US" dirty="0"/>
              <a:t>03</a:t>
            </a:r>
          </a:p>
        </p:txBody>
      </p:sp>
      <p:sp>
        <p:nvSpPr>
          <p:cNvPr id="19" name="CuadroTexto 7">
            <a:extLst>
              <a:ext uri="{FF2B5EF4-FFF2-40B4-BE49-F238E27FC236}">
                <a16:creationId xmlns:a16="http://schemas.microsoft.com/office/drawing/2014/main" id="{2B97B992-A719-9978-72F5-87C16EFA1CCD}"/>
              </a:ext>
            </a:extLst>
          </p:cNvPr>
          <p:cNvSpPr txBox="1"/>
          <p:nvPr/>
        </p:nvSpPr>
        <p:spPr>
          <a:xfrm>
            <a:off x="-22327" y="1767315"/>
            <a:ext cx="7221098" cy="8340745"/>
          </a:xfrm>
          <a:prstGeom prst="rect">
            <a:avLst/>
          </a:prstGeom>
          <a:noFill/>
        </p:spPr>
        <p:txBody>
          <a:bodyPr wrap="square" rtlCol="0">
            <a:spAutoFit/>
          </a:bodyPr>
          <a:lstStyle/>
          <a:p>
            <a:pPr marL="628650" lvl="1" indent="-171450" algn="just">
              <a:spcBef>
                <a:spcPts val="600"/>
              </a:spcBef>
              <a:buClr>
                <a:srgbClr val="0E2F62"/>
              </a:buClr>
              <a:buFont typeface="Wingdings" panose="05000000000000000000" pitchFamily="2" charset="2"/>
              <a:buChar char="§"/>
            </a:pPr>
            <a:r>
              <a:rPr lang="es-ES_tradnl" sz="1600" dirty="0"/>
              <a:t>El diccionario de datos es un complemento esencial de cualquier conjunto de datos ya que aporta al usuario de los datos información suficiente para procesar y comprender su contenido sin ambigüedad.</a:t>
            </a:r>
          </a:p>
          <a:p>
            <a:pPr marL="628650" lvl="1" indent="-171450" algn="just">
              <a:spcBef>
                <a:spcPts val="600"/>
              </a:spcBef>
              <a:buClr>
                <a:srgbClr val="0E2F62"/>
              </a:buClr>
              <a:buFont typeface="Wingdings" panose="05000000000000000000" pitchFamily="2" charset="2"/>
              <a:buChar char="§"/>
            </a:pPr>
            <a:r>
              <a:rPr lang="es-ES" sz="1600" dirty="0"/>
              <a:t>Su propósito es garantizar que la estructura del conjunto de datos se define en términos fácilmente entendibles por los usuarios. </a:t>
            </a:r>
          </a:p>
          <a:p>
            <a:pPr marL="628650" lvl="1" indent="-171450" algn="just">
              <a:spcBef>
                <a:spcPts val="600"/>
              </a:spcBef>
              <a:buClr>
                <a:srgbClr val="0E2F62"/>
              </a:buClr>
              <a:buFont typeface="Wingdings" panose="05000000000000000000" pitchFamily="2" charset="2"/>
              <a:buChar char="§"/>
            </a:pPr>
            <a:r>
              <a:rPr lang="es-ES" sz="1600" dirty="0"/>
              <a:t>Cada conjunto de datos publicable debe incluir su diccionario de datos como un documento separado, accesible normalmente mediante una URL desde el punto de descarga del archivo de datos.</a:t>
            </a:r>
          </a:p>
          <a:p>
            <a:pPr marL="628650" lvl="1" indent="-171450" algn="just">
              <a:spcBef>
                <a:spcPts val="600"/>
              </a:spcBef>
              <a:buClr>
                <a:srgbClr val="0E2F62"/>
              </a:buClr>
              <a:buFont typeface="Wingdings" panose="05000000000000000000" pitchFamily="2" charset="2"/>
              <a:buChar char="§"/>
            </a:pPr>
            <a:r>
              <a:rPr lang="es-ES_tradnl" sz="1600" dirty="0"/>
              <a:t>El contenido de un  Diccionario de Datos puede ser expresado de diferentes formas, incluso como un archivo de texto que describe el contenido de cada columna del dataset.</a:t>
            </a:r>
          </a:p>
          <a:p>
            <a:pPr marL="628650" lvl="1" indent="-171450" algn="just">
              <a:spcBef>
                <a:spcPts val="600"/>
              </a:spcBef>
              <a:buClr>
                <a:srgbClr val="0E2F62"/>
              </a:buClr>
              <a:buFont typeface="Wingdings" panose="05000000000000000000" pitchFamily="2" charset="2"/>
              <a:buChar char="§"/>
            </a:pPr>
            <a:r>
              <a:rPr lang="es-ES" sz="1600" dirty="0"/>
              <a:t>Las características o anotaciones que se expresan en el Diccionario de Datos son las propiedades de las tablas, columnas, filas y celdas que componen el conjunto de datos.</a:t>
            </a:r>
          </a:p>
          <a:p>
            <a:pPr marL="628650" lvl="1" indent="-171450" algn="just">
              <a:spcBef>
                <a:spcPts val="600"/>
              </a:spcBef>
              <a:buClr>
                <a:srgbClr val="0E2F62"/>
              </a:buClr>
              <a:buFont typeface="Wingdings" panose="05000000000000000000" pitchFamily="2" charset="2"/>
              <a:buChar char="§"/>
            </a:pPr>
            <a:r>
              <a:rPr lang="es-ES" sz="1600" dirty="0"/>
              <a:t>El diccionario de datos debe incluir información sobre los niveles de acceso y permisos necesarios para cada conjunto de datos, especificando si existen restricciones de confidencialidad o seguridad específicas.</a:t>
            </a:r>
          </a:p>
          <a:p>
            <a:pPr marL="628650" lvl="1" indent="-171450" algn="just">
              <a:spcBef>
                <a:spcPts val="600"/>
              </a:spcBef>
              <a:buClr>
                <a:srgbClr val="0E2F62"/>
              </a:buClr>
              <a:buFont typeface="Wingdings" panose="05000000000000000000" pitchFamily="2" charset="2"/>
              <a:buChar char="§"/>
            </a:pPr>
            <a:r>
              <a:rPr lang="es-ES" sz="1600" dirty="0"/>
              <a:t>Es fundamental que el diccionario de datos incorpore un glosario de términos técnicos y acrónimos utilizados, facilitando su comprensión para usuarios de diferentes niveles de experiencia técnica.</a:t>
            </a:r>
          </a:p>
          <a:p>
            <a:pPr marL="628650" lvl="1" indent="-171450" algn="just">
              <a:spcBef>
                <a:spcPts val="600"/>
              </a:spcBef>
              <a:buClr>
                <a:srgbClr val="0E2F62"/>
              </a:buClr>
              <a:buFont typeface="Wingdings" panose="05000000000000000000" pitchFamily="2" charset="2"/>
              <a:buChar char="§"/>
            </a:pPr>
            <a:r>
              <a:rPr lang="es-ES" sz="1600" dirty="0"/>
              <a:t>Se recomienda documentar los procedimientos de control de calidad y validación aplicados a los datos, incluyendo las medidas implementadas para garantizar la integridad y precisión de la información.</a:t>
            </a:r>
            <a:endParaRPr lang="es-ES_tradnl" sz="1600" dirty="0"/>
          </a:p>
          <a:p>
            <a:pPr marL="628650" lvl="1" indent="-171450" algn="just">
              <a:spcBef>
                <a:spcPts val="600"/>
              </a:spcBef>
              <a:buClr>
                <a:srgbClr val="0E2F62"/>
              </a:buClr>
              <a:buFont typeface="Wingdings" panose="05000000000000000000" pitchFamily="2" charset="2"/>
              <a:buChar char="§"/>
            </a:pPr>
            <a:r>
              <a:rPr lang="es-ES_tradnl" sz="1600" dirty="0"/>
              <a:t>A continuación, se expone un ejemplo de diccionario de datos expresado como un archivo de texto que puede ser suministrado a través de un servidor Web. Por ejemplo, a través de la URL: </a:t>
            </a:r>
            <a:r>
              <a:rPr lang="es-ES_tradnl" sz="1600" dirty="0">
                <a:solidFill>
                  <a:srgbClr val="0E2F62"/>
                </a:solidFill>
                <a:hlinkClick r:id="rId2">
                  <a:extLst>
                    <a:ext uri="{A12FA001-AC4F-418D-AE19-62706E023703}">
                      <ahyp:hlinkClr xmlns:ahyp="http://schemas.microsoft.com/office/drawing/2018/hyperlinkcolor" val="tx"/>
                    </a:ext>
                  </a:extLst>
                </a:hlinkClick>
              </a:rPr>
              <a:t>http://example.org/</a:t>
            </a:r>
            <a:r>
              <a:rPr lang="es-ES" sz="1600" dirty="0">
                <a:solidFill>
                  <a:srgbClr val="0E2F62"/>
                </a:solidFill>
                <a:hlinkClick r:id="rId2">
                  <a:extLst>
                    <a:ext uri="{A12FA001-AC4F-418D-AE19-62706E023703}">
                      <ahyp:hlinkClr xmlns:ahyp="http://schemas.microsoft.com/office/drawing/2018/hyperlinkcolor" val="tx"/>
                    </a:ext>
                  </a:extLst>
                </a:hlinkClick>
              </a:rPr>
              <a:t>automoviles.csv-metadata.txt.</a:t>
            </a:r>
            <a:endParaRPr lang="es-ES" sz="1600" dirty="0">
              <a:solidFill>
                <a:srgbClr val="0E2F62"/>
              </a:solidFill>
            </a:endParaRPr>
          </a:p>
          <a:p>
            <a:pPr marL="171450" indent="-171450">
              <a:buBlip>
                <a:blip r:embed="rId3"/>
              </a:buBlip>
            </a:pPr>
            <a:endParaRPr lang="es-ES_tradnl" sz="1600" dirty="0">
              <a:latin typeface="Myriad Pro" panose="020B0703030403020204" pitchFamily="34" charset="0"/>
            </a:endParaRPr>
          </a:p>
          <a:p>
            <a:pPr lvl="1"/>
            <a:r>
              <a:rPr lang="es-ES_tradnl" sz="1600" dirty="0">
                <a:latin typeface="Myriad Pro" panose="020B0703030403020204" pitchFamily="34" charset="0"/>
              </a:rPr>
              <a:t> </a:t>
            </a:r>
          </a:p>
          <a:p>
            <a:pPr marL="628650" lvl="1" indent="-171450">
              <a:buBlip>
                <a:blip r:embed="rId3"/>
              </a:buBlip>
            </a:pPr>
            <a:endParaRPr lang="es-ES_tradnl" sz="1600" dirty="0">
              <a:latin typeface="Myriad Pro" panose="020B0703030403020204" pitchFamily="34" charset="0"/>
            </a:endParaRPr>
          </a:p>
          <a:p>
            <a:endParaRPr lang="es-ES" sz="1600" dirty="0">
              <a:latin typeface="Myriad Pro" panose="020B0703030403020204" pitchFamily="34" charset="0"/>
            </a:endParaRPr>
          </a:p>
        </p:txBody>
      </p:sp>
    </p:spTree>
    <p:extLst>
      <p:ext uri="{BB962C8B-B14F-4D97-AF65-F5344CB8AC3E}">
        <p14:creationId xmlns:p14="http://schemas.microsoft.com/office/powerpoint/2010/main" val="3555561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ED4E9-7715-DF1E-D29D-E6061AFD14B1}"/>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24475B7D-888F-C391-2B07-AF1596C82549}"/>
              </a:ext>
            </a:extLst>
          </p:cNvPr>
          <p:cNvSpPr>
            <a:spLocks noGrp="1"/>
          </p:cNvSpPr>
          <p:nvPr>
            <p:ph type="body" sz="quarter" idx="12"/>
          </p:nvPr>
        </p:nvSpPr>
        <p:spPr/>
        <p:txBody>
          <a:bodyPr/>
          <a:lstStyle/>
          <a:p>
            <a:r>
              <a:rPr lang="en-US" dirty="0"/>
              <a:t>03</a:t>
            </a:r>
          </a:p>
        </p:txBody>
      </p:sp>
      <p:sp>
        <p:nvSpPr>
          <p:cNvPr id="2" name="Marcador de texto 10">
            <a:extLst>
              <a:ext uri="{FF2B5EF4-FFF2-40B4-BE49-F238E27FC236}">
                <a16:creationId xmlns:a16="http://schemas.microsoft.com/office/drawing/2014/main" id="{10B926CC-E4AC-C4F8-0E1E-2F0C601C875D}"/>
              </a:ext>
            </a:extLst>
          </p:cNvPr>
          <p:cNvSpPr txBox="1">
            <a:spLocks/>
          </p:cNvSpPr>
          <p:nvPr/>
        </p:nvSpPr>
        <p:spPr>
          <a:xfrm>
            <a:off x="583096" y="1618360"/>
            <a:ext cx="6453807" cy="415978"/>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Ejemplo de diccionario de datos expresado como archivo de texto</a:t>
            </a:r>
          </a:p>
        </p:txBody>
      </p:sp>
      <p:sp>
        <p:nvSpPr>
          <p:cNvPr id="3" name="Rectángulo 6">
            <a:extLst>
              <a:ext uri="{FF2B5EF4-FFF2-40B4-BE49-F238E27FC236}">
                <a16:creationId xmlns:a16="http://schemas.microsoft.com/office/drawing/2014/main" id="{D7A29632-573A-C415-1BC7-90534625F778}"/>
              </a:ext>
            </a:extLst>
          </p:cNvPr>
          <p:cNvSpPr/>
          <p:nvPr/>
        </p:nvSpPr>
        <p:spPr>
          <a:xfrm>
            <a:off x="781878" y="2034338"/>
            <a:ext cx="6293010" cy="7548537"/>
          </a:xfrm>
          <a:prstGeom prst="rect">
            <a:avLst/>
          </a:prstGeom>
          <a:solidFill>
            <a:srgbClr val="0E2F62"/>
          </a:solidFill>
          <a:ln w="38100">
            <a:solidFill>
              <a:srgbClr val="F9CF3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p>
        </p:txBody>
      </p:sp>
      <p:sp>
        <p:nvSpPr>
          <p:cNvPr id="4" name="CuadroTexto 7">
            <a:extLst>
              <a:ext uri="{FF2B5EF4-FFF2-40B4-BE49-F238E27FC236}">
                <a16:creationId xmlns:a16="http://schemas.microsoft.com/office/drawing/2014/main" id="{5228511A-1575-C090-FD17-934954EE2F97}"/>
              </a:ext>
            </a:extLst>
          </p:cNvPr>
          <p:cNvSpPr txBox="1"/>
          <p:nvPr/>
        </p:nvSpPr>
        <p:spPr>
          <a:xfrm>
            <a:off x="925080" y="2209324"/>
            <a:ext cx="5991584" cy="7201972"/>
          </a:xfrm>
          <a:prstGeom prst="rect">
            <a:avLst/>
          </a:prstGeom>
          <a:solidFill>
            <a:srgbClr val="0E2F62"/>
          </a:solidFill>
          <a:ln>
            <a:solidFill>
              <a:srgbClr val="F9CF3F"/>
            </a:solidFill>
          </a:ln>
        </p:spPr>
        <p:txBody>
          <a:bodyPr wrap="square" rtlCol="0">
            <a:spAutoFit/>
          </a:bodyPr>
          <a:lstStyle/>
          <a:p>
            <a:r>
              <a:rPr lang="es-ES" sz="1400" dirty="0">
                <a:solidFill>
                  <a:schemeClr val="bg1"/>
                </a:solidFill>
              </a:rPr>
              <a:t>Archivo de datos: http://example.org/</a:t>
            </a:r>
            <a:r>
              <a:rPr lang="es-ES" sz="1400" dirty="0" err="1">
                <a:solidFill>
                  <a:schemeClr val="bg1"/>
                </a:solidFill>
              </a:rPr>
              <a:t>automoviles.csv</a:t>
            </a:r>
            <a:endParaRPr lang="es-ES" sz="1400" dirty="0">
              <a:solidFill>
                <a:schemeClr val="bg1"/>
              </a:solidFill>
            </a:endParaRPr>
          </a:p>
          <a:p>
            <a:r>
              <a:rPr lang="es-ES" sz="1400" dirty="0">
                <a:solidFill>
                  <a:schemeClr val="bg1"/>
                </a:solidFill>
              </a:rPr>
              <a:t>Descripción:  Tabla con datos de automóviles clásicos</a:t>
            </a:r>
          </a:p>
          <a:p>
            <a:r>
              <a:rPr lang="es-ES" sz="1400" dirty="0">
                <a:solidFill>
                  <a:schemeClr val="bg1"/>
                </a:solidFill>
              </a:rPr>
              <a:t>Publicador:  Autor del ejemplo</a:t>
            </a:r>
          </a:p>
          <a:p>
            <a:r>
              <a:rPr lang="es-ES" sz="1400" dirty="0">
                <a:solidFill>
                  <a:schemeClr val="bg1"/>
                </a:solidFill>
              </a:rPr>
              <a:t>Columna 1:</a:t>
            </a:r>
          </a:p>
          <a:p>
            <a:pPr lvl="1"/>
            <a:r>
              <a:rPr lang="es-ES" sz="1400" dirty="0">
                <a:solidFill>
                  <a:schemeClr val="bg1"/>
                </a:solidFill>
              </a:rPr>
              <a:t>Titulo: marca</a:t>
            </a:r>
          </a:p>
          <a:p>
            <a:pPr lvl="1"/>
            <a:r>
              <a:rPr lang="es-ES" sz="1400" dirty="0">
                <a:solidFill>
                  <a:schemeClr val="bg1"/>
                </a:solidFill>
              </a:rPr>
              <a:t>Descripción:  Este campo contiene información sobre la marca y modelo de cada vehículo.</a:t>
            </a:r>
          </a:p>
          <a:p>
            <a:pPr lvl="1"/>
            <a:r>
              <a:rPr lang="es-ES" sz="1400" dirty="0">
                <a:solidFill>
                  <a:schemeClr val="bg1"/>
                </a:solidFill>
              </a:rPr>
              <a:t>Tipo de datos: </a:t>
            </a:r>
            <a:r>
              <a:rPr lang="es-ES" sz="1400" dirty="0" err="1">
                <a:solidFill>
                  <a:schemeClr val="bg1"/>
                </a:solidFill>
              </a:rPr>
              <a:t>string</a:t>
            </a:r>
            <a:endParaRPr lang="es-ES" sz="1400" dirty="0">
              <a:solidFill>
                <a:schemeClr val="bg1"/>
              </a:solidFill>
            </a:endParaRPr>
          </a:p>
          <a:p>
            <a:r>
              <a:rPr lang="es-ES" sz="1400" dirty="0">
                <a:solidFill>
                  <a:schemeClr val="bg1"/>
                </a:solidFill>
              </a:rPr>
              <a:t>Columna 2: </a:t>
            </a:r>
          </a:p>
          <a:p>
            <a:pPr lvl="1"/>
            <a:r>
              <a:rPr lang="es-ES" sz="1400" dirty="0">
                <a:solidFill>
                  <a:schemeClr val="bg1"/>
                </a:solidFill>
              </a:rPr>
              <a:t>Titulo: año</a:t>
            </a:r>
          </a:p>
          <a:p>
            <a:pPr lvl="1"/>
            <a:r>
              <a:rPr lang="es-ES" sz="1400" dirty="0">
                <a:solidFill>
                  <a:schemeClr val="bg1"/>
                </a:solidFill>
              </a:rPr>
              <a:t>Descripción: Este campo contiene información sobre el año de fabricación de cada vehículo.</a:t>
            </a:r>
          </a:p>
          <a:p>
            <a:pPr lvl="1"/>
            <a:r>
              <a:rPr lang="es-ES" sz="1400" dirty="0">
                <a:solidFill>
                  <a:schemeClr val="bg1"/>
                </a:solidFill>
              </a:rPr>
              <a:t>Tipo de datos: date</a:t>
            </a:r>
          </a:p>
          <a:p>
            <a:r>
              <a:rPr lang="es-ES" sz="1400" dirty="0">
                <a:solidFill>
                  <a:schemeClr val="bg1"/>
                </a:solidFill>
              </a:rPr>
              <a:t>Columna 3: </a:t>
            </a:r>
          </a:p>
          <a:p>
            <a:pPr lvl="1"/>
            <a:r>
              <a:rPr lang="es-ES" sz="1400" dirty="0">
                <a:solidFill>
                  <a:schemeClr val="bg1"/>
                </a:solidFill>
              </a:rPr>
              <a:t>Titulo: cilindros</a:t>
            </a:r>
          </a:p>
          <a:p>
            <a:pPr lvl="1"/>
            <a:r>
              <a:rPr lang="es-ES" sz="1400" dirty="0">
                <a:solidFill>
                  <a:schemeClr val="bg1"/>
                </a:solidFill>
              </a:rPr>
              <a:t>Descripción: Este campo contiene información sobre el número de cilindros de cada vehículo.</a:t>
            </a:r>
          </a:p>
          <a:p>
            <a:pPr lvl="1"/>
            <a:r>
              <a:rPr lang="es-ES" sz="1400" dirty="0">
                <a:solidFill>
                  <a:schemeClr val="bg1"/>
                </a:solidFill>
              </a:rPr>
              <a:t>Tipo de datos: </a:t>
            </a:r>
            <a:r>
              <a:rPr lang="es-ES" sz="1400" dirty="0" err="1">
                <a:solidFill>
                  <a:schemeClr val="bg1"/>
                </a:solidFill>
              </a:rPr>
              <a:t>integer</a:t>
            </a:r>
            <a:endParaRPr lang="es-ES" sz="1400" dirty="0">
              <a:solidFill>
                <a:schemeClr val="bg1"/>
              </a:solidFill>
            </a:endParaRPr>
          </a:p>
          <a:p>
            <a:r>
              <a:rPr lang="es-ES" sz="1400" dirty="0">
                <a:solidFill>
                  <a:schemeClr val="bg1"/>
                </a:solidFill>
              </a:rPr>
              <a:t>Columna 4: </a:t>
            </a:r>
          </a:p>
          <a:p>
            <a:pPr lvl="1"/>
            <a:r>
              <a:rPr lang="es-ES" sz="1400" dirty="0">
                <a:solidFill>
                  <a:schemeClr val="bg1"/>
                </a:solidFill>
              </a:rPr>
              <a:t>Título: consumo</a:t>
            </a:r>
          </a:p>
          <a:p>
            <a:pPr lvl="1"/>
            <a:r>
              <a:rPr lang="es-ES" sz="1400" dirty="0">
                <a:solidFill>
                  <a:schemeClr val="bg1"/>
                </a:solidFill>
              </a:rPr>
              <a:t>Descripción: Este campo contiene información sobre el consumo medio de cada vehículo, medido en litros / 100 </a:t>
            </a:r>
            <a:r>
              <a:rPr lang="es-ES" sz="1400" dirty="0" err="1">
                <a:solidFill>
                  <a:schemeClr val="bg1"/>
                </a:solidFill>
              </a:rPr>
              <a:t>kms</a:t>
            </a:r>
            <a:r>
              <a:rPr lang="es-ES" sz="1400" dirty="0">
                <a:solidFill>
                  <a:schemeClr val="bg1"/>
                </a:solidFill>
              </a:rPr>
              <a:t>.</a:t>
            </a:r>
          </a:p>
          <a:p>
            <a:pPr lvl="1"/>
            <a:r>
              <a:rPr lang="es-ES" sz="1400" dirty="0">
                <a:solidFill>
                  <a:schemeClr val="bg1"/>
                </a:solidFill>
              </a:rPr>
              <a:t>Tipo de datos: decimal</a:t>
            </a:r>
          </a:p>
          <a:p>
            <a:r>
              <a:rPr lang="es-ES" sz="1400" dirty="0">
                <a:solidFill>
                  <a:schemeClr val="bg1"/>
                </a:solidFill>
              </a:rPr>
              <a:t>Columna 5: </a:t>
            </a:r>
          </a:p>
          <a:p>
            <a:pPr lvl="1"/>
            <a:r>
              <a:rPr lang="es-ES" sz="1400" dirty="0">
                <a:solidFill>
                  <a:schemeClr val="bg1"/>
                </a:solidFill>
              </a:rPr>
              <a:t>Título: potencia</a:t>
            </a:r>
          </a:p>
          <a:p>
            <a:pPr lvl="1"/>
            <a:r>
              <a:rPr lang="es-ES" sz="1400" dirty="0">
                <a:solidFill>
                  <a:schemeClr val="bg1"/>
                </a:solidFill>
              </a:rPr>
              <a:t>Descripción: Este campo contiene información sobre la potencia de cada vehículo, medida en CV.</a:t>
            </a:r>
          </a:p>
          <a:p>
            <a:pPr lvl="1"/>
            <a:r>
              <a:rPr lang="es-ES" sz="1400" dirty="0">
                <a:solidFill>
                  <a:schemeClr val="bg1"/>
                </a:solidFill>
              </a:rPr>
              <a:t>Tipo de datos: decimal</a:t>
            </a:r>
          </a:p>
          <a:p>
            <a:r>
              <a:rPr lang="es-ES" sz="1400" dirty="0">
                <a:solidFill>
                  <a:schemeClr val="bg1"/>
                </a:solidFill>
              </a:rPr>
              <a:t>Columna 6:</a:t>
            </a:r>
          </a:p>
          <a:p>
            <a:pPr lvl="1"/>
            <a:r>
              <a:rPr lang="es-ES" sz="1400" dirty="0">
                <a:solidFill>
                  <a:schemeClr val="bg1"/>
                </a:solidFill>
              </a:rPr>
              <a:t>Título:  aceleración</a:t>
            </a:r>
          </a:p>
          <a:p>
            <a:pPr lvl="1"/>
            <a:r>
              <a:rPr lang="es-ES" sz="1400" dirty="0">
                <a:solidFill>
                  <a:schemeClr val="bg1"/>
                </a:solidFill>
              </a:rPr>
              <a:t>Descripción: Este campo contiene datos sobre la aceleración de cada vehículo, medida en m/seg2.</a:t>
            </a:r>
          </a:p>
          <a:p>
            <a:pPr lvl="1"/>
            <a:r>
              <a:rPr lang="es-ES" sz="1400" dirty="0">
                <a:solidFill>
                  <a:schemeClr val="bg1"/>
                </a:solidFill>
              </a:rPr>
              <a:t>Tipo de datos: decimal</a:t>
            </a:r>
          </a:p>
        </p:txBody>
      </p:sp>
    </p:spTree>
    <p:extLst>
      <p:ext uri="{BB962C8B-B14F-4D97-AF65-F5344CB8AC3E}">
        <p14:creationId xmlns:p14="http://schemas.microsoft.com/office/powerpoint/2010/main" val="3379459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99340-9B86-9759-4C01-4F5086B179C5}"/>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94FD9A3E-51D3-431F-706F-257FBAD5F8E0}"/>
              </a:ext>
            </a:extLst>
          </p:cNvPr>
          <p:cNvSpPr>
            <a:spLocks noGrp="1"/>
          </p:cNvSpPr>
          <p:nvPr>
            <p:ph type="body" sz="quarter" idx="12"/>
          </p:nvPr>
        </p:nvSpPr>
        <p:spPr/>
        <p:txBody>
          <a:bodyPr/>
          <a:lstStyle/>
          <a:p>
            <a:r>
              <a:rPr lang="en-US" dirty="0"/>
              <a:t>03</a:t>
            </a:r>
          </a:p>
        </p:txBody>
      </p:sp>
      <p:sp>
        <p:nvSpPr>
          <p:cNvPr id="5" name="CuadroTexto 3">
            <a:extLst>
              <a:ext uri="{FF2B5EF4-FFF2-40B4-BE49-F238E27FC236}">
                <a16:creationId xmlns:a16="http://schemas.microsoft.com/office/drawing/2014/main" id="{62C2B0D5-ED21-F60E-2B1E-81C55BB372D8}"/>
              </a:ext>
            </a:extLst>
          </p:cNvPr>
          <p:cNvSpPr txBox="1"/>
          <p:nvPr/>
        </p:nvSpPr>
        <p:spPr>
          <a:xfrm>
            <a:off x="513176" y="1623502"/>
            <a:ext cx="6533321" cy="8002191"/>
          </a:xfrm>
          <a:prstGeom prst="rect">
            <a:avLst/>
          </a:prstGeom>
          <a:noFill/>
        </p:spPr>
        <p:txBody>
          <a:bodyPr wrap="square" rtlCol="0">
            <a:spAutoFit/>
          </a:bodyPr>
          <a:lstStyle/>
          <a:p>
            <a:pPr marL="171450" indent="-171450" algn="just">
              <a:spcBef>
                <a:spcPts val="600"/>
              </a:spcBef>
              <a:buClr>
                <a:srgbClr val="0E2F62"/>
              </a:buClr>
              <a:buFont typeface="Wingdings" panose="05000000000000000000" pitchFamily="2" charset="2"/>
              <a:buChar char="§"/>
            </a:pPr>
            <a:r>
              <a:rPr lang="es-ES_tradnl" sz="1300" dirty="0"/>
              <a:t>Una buena práctica es que el Diccionario de Datos se exprese en un formato procesable, por ejemplo, </a:t>
            </a:r>
            <a:r>
              <a:rPr lang="es-ES_tradnl" sz="1300" dirty="0">
                <a:solidFill>
                  <a:srgbClr val="0E2F62"/>
                </a:solidFill>
                <a:hlinkClick r:id="rId2">
                  <a:extLst>
                    <a:ext uri="{A12FA001-AC4F-418D-AE19-62706E023703}">
                      <ahyp:hlinkClr xmlns:ahyp="http://schemas.microsoft.com/office/drawing/2018/hyperlinkcolor" val="tx"/>
                    </a:ext>
                  </a:extLst>
                </a:hlinkClick>
              </a:rPr>
              <a:t>JSON</a:t>
            </a:r>
            <a:r>
              <a:rPr lang="es-ES_tradnl" sz="1300" dirty="0"/>
              <a:t> o </a:t>
            </a:r>
            <a:r>
              <a:rPr lang="es-ES_tradnl" sz="1300" dirty="0">
                <a:solidFill>
                  <a:srgbClr val="0E2F62"/>
                </a:solidFill>
                <a:hlinkClick r:id="rId3">
                  <a:extLst>
                    <a:ext uri="{A12FA001-AC4F-418D-AE19-62706E023703}">
                      <ahyp:hlinkClr xmlns:ahyp="http://schemas.microsoft.com/office/drawing/2018/hyperlinkcolor" val="tx"/>
                    </a:ext>
                  </a:extLst>
                </a:hlinkClick>
              </a:rPr>
              <a:t>JSON-LD</a:t>
            </a:r>
            <a:r>
              <a:rPr lang="es-ES_tradnl" sz="1300" dirty="0"/>
              <a:t>, mediante un </a:t>
            </a:r>
            <a:r>
              <a:rPr lang="es-ES" sz="1300" dirty="0"/>
              <a:t>vocabulario estandarizado que permita definir cada una de las características o anotaciones sobre cada uno de los elementos del archivo de datos. </a:t>
            </a:r>
          </a:p>
          <a:p>
            <a:pPr marL="171450" indent="-171450" algn="just">
              <a:spcBef>
                <a:spcPts val="600"/>
              </a:spcBef>
              <a:buClr>
                <a:srgbClr val="0E2F62"/>
              </a:buClr>
              <a:buFont typeface="Wingdings" panose="05000000000000000000" pitchFamily="2" charset="2"/>
              <a:buChar char="§"/>
            </a:pPr>
            <a:r>
              <a:rPr lang="es-ES_tradnl" sz="1300" dirty="0"/>
              <a:t>En algunas plataformas de Datos Abiertos, por ejemplo, las implementadas con </a:t>
            </a:r>
            <a:r>
              <a:rPr lang="es-ES_tradnl" sz="1300" dirty="0">
                <a:solidFill>
                  <a:srgbClr val="0E2F62"/>
                </a:solidFill>
                <a:hlinkClick r:id="rId4">
                  <a:extLst>
                    <a:ext uri="{A12FA001-AC4F-418D-AE19-62706E023703}">
                      <ahyp:hlinkClr xmlns:ahyp="http://schemas.microsoft.com/office/drawing/2018/hyperlinkcolor" val="tx"/>
                    </a:ext>
                  </a:extLst>
                </a:hlinkClick>
              </a:rPr>
              <a:t>CKAN</a:t>
            </a:r>
            <a:r>
              <a:rPr lang="es-ES_tradnl" sz="1300" dirty="0"/>
              <a:t>, se especifica el Diccionario de Datos como una sección asociada a cada recurso de un </a:t>
            </a:r>
            <a:r>
              <a:rPr lang="es-ES_tradnl" sz="1300" dirty="0" err="1"/>
              <a:t>dataset</a:t>
            </a:r>
            <a:r>
              <a:rPr lang="es-ES_tradnl" sz="1300" dirty="0"/>
              <a:t>.</a:t>
            </a:r>
            <a:endParaRPr lang="es-ES" sz="1300" dirty="0"/>
          </a:p>
          <a:p>
            <a:pPr marL="171450" indent="-171450" algn="just">
              <a:spcBef>
                <a:spcPts val="600"/>
              </a:spcBef>
              <a:buClr>
                <a:srgbClr val="0E2F62"/>
              </a:buClr>
              <a:buFont typeface="Wingdings" panose="05000000000000000000" pitchFamily="2" charset="2"/>
              <a:buChar char="§"/>
            </a:pPr>
            <a:r>
              <a:rPr lang="es-ES" sz="1300" dirty="0"/>
              <a:t>Según la </a:t>
            </a:r>
            <a:r>
              <a:rPr lang="es-ES" sz="1300" dirty="0">
                <a:solidFill>
                  <a:srgbClr val="0E2F62"/>
                </a:solidFill>
                <a:hlinkClick r:id="rId5">
                  <a:extLst>
                    <a:ext uri="{A12FA001-AC4F-418D-AE19-62706E023703}">
                      <ahyp:hlinkClr xmlns:ahyp="http://schemas.microsoft.com/office/drawing/2018/hyperlinkcolor" val="tx"/>
                    </a:ext>
                  </a:extLst>
                </a:hlinkClick>
              </a:rPr>
              <a:t>Norma Técnica de Interoperabilidad de Recursos de Información (NTI</a:t>
            </a:r>
            <a:r>
              <a:rPr lang="es-ES" sz="1300" dirty="0">
                <a:solidFill>
                  <a:srgbClr val="0E2F62"/>
                </a:solidFill>
              </a:rPr>
              <a:t>), </a:t>
            </a:r>
            <a:r>
              <a:rPr lang="es-ES" sz="1300" dirty="0"/>
              <a:t>la forma de especificar el modelo de datos es utilizando la propiedad “</a:t>
            </a:r>
            <a:r>
              <a:rPr lang="es-ES" sz="1300" i="1" dirty="0" err="1"/>
              <a:t>dct:relation</a:t>
            </a:r>
            <a:r>
              <a:rPr lang="es-ES" sz="1300" dirty="0"/>
              <a:t>” en los metadatos de la distribución de los recursos del </a:t>
            </a:r>
            <a:r>
              <a:rPr lang="es-ES" sz="1300" dirty="0" err="1"/>
              <a:t>dataset</a:t>
            </a:r>
            <a:r>
              <a:rPr lang="es-ES" sz="1300" dirty="0"/>
              <a:t>.</a:t>
            </a:r>
          </a:p>
          <a:p>
            <a:pPr marL="171450" indent="-171450" algn="just">
              <a:spcBef>
                <a:spcPts val="600"/>
              </a:spcBef>
              <a:buClr>
                <a:srgbClr val="0E2F62"/>
              </a:buClr>
              <a:buFont typeface="Wingdings" panose="05000000000000000000" pitchFamily="2" charset="2"/>
              <a:buChar char="§"/>
            </a:pPr>
            <a:r>
              <a:rPr lang="es-ES" sz="1300" dirty="0"/>
              <a:t>Para ajustar los valores de las propiedades es recomendable utilizar un lenguaje claro y conciso, dado que los usuarios finales de los datos no tienen porqué estar familiarizados con los datos.</a:t>
            </a:r>
          </a:p>
          <a:p>
            <a:pPr marL="171450" indent="-171450" algn="just">
              <a:spcBef>
                <a:spcPts val="600"/>
              </a:spcBef>
              <a:buClr>
                <a:srgbClr val="0E2F62"/>
              </a:buClr>
              <a:buFont typeface="Wingdings" panose="05000000000000000000" pitchFamily="2" charset="2"/>
              <a:buChar char="§"/>
            </a:pPr>
            <a:r>
              <a:rPr lang="es-ES_tradnl" sz="1300" dirty="0"/>
              <a:t>W3C recomienda un </a:t>
            </a:r>
            <a:r>
              <a:rPr lang="es-ES_tradnl" sz="1300" dirty="0">
                <a:solidFill>
                  <a:srgbClr val="0E2F62"/>
                </a:solidFill>
                <a:hlinkClick r:id="rId6">
                  <a:extLst>
                    <a:ext uri="{A12FA001-AC4F-418D-AE19-62706E023703}">
                      <ahyp:hlinkClr xmlns:ahyp="http://schemas.microsoft.com/office/drawing/2018/hyperlinkcolor" val="tx"/>
                    </a:ext>
                  </a:extLst>
                </a:hlinkClick>
              </a:rPr>
              <a:t>modelo para datos tabulares </a:t>
            </a:r>
            <a:r>
              <a:rPr lang="es-ES_tradnl" sz="1300" dirty="0"/>
              <a:t>y propone un </a:t>
            </a:r>
            <a:r>
              <a:rPr lang="es-ES_tradnl" sz="1300" dirty="0">
                <a:solidFill>
                  <a:srgbClr val="0E2F62"/>
                </a:solidFill>
                <a:hlinkClick r:id="rId7">
                  <a:extLst>
                    <a:ext uri="{A12FA001-AC4F-418D-AE19-62706E023703}">
                      <ahyp:hlinkClr xmlns:ahyp="http://schemas.microsoft.com/office/drawing/2018/hyperlinkcolor" val="tx"/>
                    </a:ext>
                  </a:extLst>
                </a:hlinkClick>
              </a:rPr>
              <a:t>vocabulario </a:t>
            </a:r>
            <a:r>
              <a:rPr lang="es-ES" sz="1300" dirty="0">
                <a:solidFill>
                  <a:srgbClr val="0E2F62"/>
                </a:solidFill>
                <a:hlinkClick r:id="rId7">
                  <a:extLst>
                    <a:ext uri="{A12FA001-AC4F-418D-AE19-62706E023703}">
                      <ahyp:hlinkClr xmlns:ahyp="http://schemas.microsoft.com/office/drawing/2018/hyperlinkcolor" val="tx"/>
                    </a:ext>
                  </a:extLst>
                </a:hlinkClick>
              </a:rPr>
              <a:t>para la descripción de estas propiedades.</a:t>
            </a:r>
            <a:endParaRPr lang="es-ES" sz="1300" baseline="30000" dirty="0">
              <a:solidFill>
                <a:srgbClr val="0E2F62"/>
              </a:solidFill>
            </a:endParaRPr>
          </a:p>
          <a:p>
            <a:pPr marL="171450" indent="-171450" algn="just">
              <a:spcBef>
                <a:spcPts val="600"/>
              </a:spcBef>
              <a:buClr>
                <a:srgbClr val="0E2F62"/>
              </a:buClr>
              <a:buFont typeface="Wingdings" panose="05000000000000000000" pitchFamily="2" charset="2"/>
              <a:buChar char="§"/>
            </a:pPr>
            <a:r>
              <a:rPr lang="es-ES_tradnl" sz="1300" dirty="0"/>
              <a:t>El </a:t>
            </a:r>
            <a:r>
              <a:rPr lang="es-ES" sz="1300" dirty="0"/>
              <a:t>vocabulario de W3C es muy exhaustivo, no obstante, hay una serie de propiedades</a:t>
            </a:r>
            <a:r>
              <a:rPr lang="es-ES_tradnl" sz="1300" dirty="0"/>
              <a:t> que es recomendable tener en cuenta para cualquier archivo tabular:</a:t>
            </a:r>
          </a:p>
          <a:p>
            <a:pPr marL="628650" lvl="1" indent="-171450" algn="just">
              <a:spcBef>
                <a:spcPts val="600"/>
              </a:spcBef>
              <a:buClr>
                <a:srgbClr val="0E2F62"/>
              </a:buClr>
              <a:buFont typeface="Wingdings" panose="05000000000000000000" pitchFamily="2" charset="2"/>
              <a:buChar char="§"/>
            </a:pPr>
            <a:r>
              <a:rPr lang="es-ES_tradnl" sz="1300" dirty="0"/>
              <a:t>Para las tablas: </a:t>
            </a:r>
          </a:p>
          <a:p>
            <a:pPr marL="1085850" lvl="2" indent="-171450" algn="just">
              <a:spcBef>
                <a:spcPts val="600"/>
              </a:spcBef>
              <a:buClr>
                <a:srgbClr val="0E2F62"/>
              </a:buClr>
              <a:buFont typeface="Wingdings" panose="05000000000000000000" pitchFamily="2" charset="2"/>
              <a:buChar char="§"/>
            </a:pPr>
            <a:r>
              <a:rPr lang="es-ES_tradnl" sz="1300" dirty="0"/>
              <a:t>Título de tabla </a:t>
            </a:r>
            <a:r>
              <a:rPr lang="es-ES_tradnl" sz="1300" b="1" dirty="0">
                <a:solidFill>
                  <a:srgbClr val="0070C0"/>
                </a:solidFill>
              </a:rPr>
              <a:t>[“</a:t>
            </a:r>
            <a:r>
              <a:rPr lang="es-ES_tradnl" sz="1300" b="1" dirty="0" err="1">
                <a:solidFill>
                  <a:srgbClr val="0070C0"/>
                </a:solidFill>
              </a:rPr>
              <a:t>dc:title</a:t>
            </a:r>
            <a:r>
              <a:rPr lang="es-ES_tradnl" sz="1300" b="1" dirty="0">
                <a:solidFill>
                  <a:srgbClr val="0070C0"/>
                </a:solidFill>
              </a:rPr>
              <a:t>”]</a:t>
            </a:r>
          </a:p>
          <a:p>
            <a:pPr marL="1085850" lvl="2" indent="-171450" algn="just">
              <a:spcBef>
                <a:spcPts val="600"/>
              </a:spcBef>
              <a:buClr>
                <a:srgbClr val="0E2F62"/>
              </a:buClr>
              <a:buFont typeface="Wingdings" panose="05000000000000000000" pitchFamily="2" charset="2"/>
              <a:buChar char="§"/>
            </a:pPr>
            <a:r>
              <a:rPr lang="es-ES_tradnl" sz="1300" dirty="0"/>
              <a:t>Descripción </a:t>
            </a:r>
            <a:r>
              <a:rPr lang="es-ES_tradnl" sz="1300" b="1" dirty="0">
                <a:solidFill>
                  <a:srgbClr val="0070C0"/>
                </a:solidFill>
              </a:rPr>
              <a:t>[“</a:t>
            </a:r>
            <a:r>
              <a:rPr lang="es-ES_tradnl" sz="1300" b="1" dirty="0" err="1">
                <a:solidFill>
                  <a:srgbClr val="0070C0"/>
                </a:solidFill>
              </a:rPr>
              <a:t>dc:description</a:t>
            </a:r>
            <a:r>
              <a:rPr lang="es-ES_tradnl" sz="1300" b="1" dirty="0">
                <a:solidFill>
                  <a:srgbClr val="0070C0"/>
                </a:solidFill>
              </a:rPr>
              <a:t>”]</a:t>
            </a:r>
          </a:p>
          <a:p>
            <a:pPr marL="1085850" lvl="2" indent="-171450" algn="just">
              <a:spcBef>
                <a:spcPts val="600"/>
              </a:spcBef>
              <a:buClr>
                <a:srgbClr val="0E2F62"/>
              </a:buClr>
              <a:buFont typeface="Wingdings" panose="05000000000000000000" pitchFamily="2" charset="2"/>
              <a:buChar char="§"/>
            </a:pPr>
            <a:r>
              <a:rPr lang="es-ES_tradnl" sz="1300" dirty="0"/>
              <a:t>Publicador </a:t>
            </a:r>
            <a:r>
              <a:rPr lang="es-ES_tradnl" sz="1300" b="1" dirty="0">
                <a:solidFill>
                  <a:srgbClr val="0070C0"/>
                </a:solidFill>
              </a:rPr>
              <a:t>[“</a:t>
            </a:r>
            <a:r>
              <a:rPr lang="es-ES_tradnl" sz="1300" b="1" dirty="0" err="1">
                <a:solidFill>
                  <a:srgbClr val="0070C0"/>
                </a:solidFill>
              </a:rPr>
              <a:t>dc:creator</a:t>
            </a:r>
            <a:r>
              <a:rPr lang="es-ES_tradnl" sz="1300" b="1" dirty="0">
                <a:solidFill>
                  <a:srgbClr val="0070C0"/>
                </a:solidFill>
              </a:rPr>
              <a:t>”]</a:t>
            </a:r>
          </a:p>
          <a:p>
            <a:pPr marL="1085850" lvl="2" indent="-171450" algn="just">
              <a:spcBef>
                <a:spcPts val="600"/>
              </a:spcBef>
              <a:buClr>
                <a:srgbClr val="0E2F62"/>
              </a:buClr>
              <a:buFont typeface="Wingdings" panose="05000000000000000000" pitchFamily="2" charset="2"/>
              <a:buChar char="§"/>
            </a:pPr>
            <a:r>
              <a:rPr lang="es-ES_tradnl" sz="1300" dirty="0"/>
              <a:t>Ubicación del archivo que se describe </a:t>
            </a:r>
            <a:r>
              <a:rPr lang="es-ES_tradnl" sz="1300" b="1" dirty="0">
                <a:solidFill>
                  <a:srgbClr val="0070C0"/>
                </a:solidFill>
              </a:rPr>
              <a:t>[“</a:t>
            </a:r>
            <a:r>
              <a:rPr lang="es-ES_tradnl" sz="1300" b="1" dirty="0" err="1">
                <a:solidFill>
                  <a:srgbClr val="0070C0"/>
                </a:solidFill>
              </a:rPr>
              <a:t>url</a:t>
            </a:r>
            <a:r>
              <a:rPr lang="es-ES_tradnl" sz="1300" b="1" dirty="0">
                <a:solidFill>
                  <a:srgbClr val="0070C0"/>
                </a:solidFill>
              </a:rPr>
              <a:t>”]</a:t>
            </a:r>
            <a:endParaRPr lang="es-ES_tradnl" sz="1300" dirty="0"/>
          </a:p>
          <a:p>
            <a:pPr marL="628650" lvl="1" indent="-171450" algn="just">
              <a:spcBef>
                <a:spcPts val="600"/>
              </a:spcBef>
              <a:buClr>
                <a:srgbClr val="0E2F62"/>
              </a:buClr>
              <a:buFont typeface="Wingdings" panose="05000000000000000000" pitchFamily="2" charset="2"/>
              <a:buChar char="§"/>
            </a:pPr>
            <a:r>
              <a:rPr lang="es-ES_tradnl" sz="1300" dirty="0"/>
              <a:t>Para las columnas:</a:t>
            </a:r>
          </a:p>
          <a:p>
            <a:pPr marL="1085850" lvl="2" indent="-171450" algn="just">
              <a:spcBef>
                <a:spcPts val="600"/>
              </a:spcBef>
              <a:buClr>
                <a:srgbClr val="0E2F62"/>
              </a:buClr>
              <a:buFont typeface="Wingdings" panose="05000000000000000000" pitchFamily="2" charset="2"/>
              <a:buChar char="§"/>
            </a:pPr>
            <a:r>
              <a:rPr lang="es-ES_tradnl" sz="1300" dirty="0"/>
              <a:t>Nombre de columna</a:t>
            </a:r>
            <a:r>
              <a:rPr lang="es-ES_tradnl" sz="1300" b="1" dirty="0">
                <a:solidFill>
                  <a:srgbClr val="0070C0"/>
                </a:solidFill>
              </a:rPr>
              <a:t>[“</a:t>
            </a:r>
            <a:r>
              <a:rPr lang="es-ES_tradnl" sz="1300" b="1" dirty="0" err="1">
                <a:solidFill>
                  <a:srgbClr val="0070C0"/>
                </a:solidFill>
              </a:rPr>
              <a:t>name</a:t>
            </a:r>
            <a:r>
              <a:rPr lang="es-ES_tradnl" sz="1300" b="1" dirty="0">
                <a:solidFill>
                  <a:srgbClr val="0070C0"/>
                </a:solidFill>
              </a:rPr>
              <a:t>”]</a:t>
            </a:r>
          </a:p>
          <a:p>
            <a:pPr marL="1085850" lvl="2" indent="-171450" algn="just">
              <a:spcBef>
                <a:spcPts val="600"/>
              </a:spcBef>
              <a:buClr>
                <a:srgbClr val="0E2F62"/>
              </a:buClr>
              <a:buFont typeface="Wingdings" panose="05000000000000000000" pitchFamily="2" charset="2"/>
              <a:buChar char="§"/>
            </a:pPr>
            <a:r>
              <a:rPr lang="es-ES_tradnl" sz="1300" dirty="0"/>
              <a:t>Título de columna</a:t>
            </a:r>
            <a:r>
              <a:rPr lang="es-ES_tradnl" sz="1300" b="1" dirty="0">
                <a:solidFill>
                  <a:srgbClr val="0070C0"/>
                </a:solidFill>
              </a:rPr>
              <a:t> [“</a:t>
            </a:r>
            <a:r>
              <a:rPr lang="es-ES_tradnl" sz="1300" b="1" dirty="0" err="1">
                <a:solidFill>
                  <a:srgbClr val="0070C0"/>
                </a:solidFill>
              </a:rPr>
              <a:t>titles</a:t>
            </a:r>
            <a:r>
              <a:rPr lang="es-ES_tradnl" sz="1300" b="1" dirty="0">
                <a:solidFill>
                  <a:srgbClr val="0070C0"/>
                </a:solidFill>
              </a:rPr>
              <a:t>”]</a:t>
            </a:r>
          </a:p>
          <a:p>
            <a:pPr marL="1085850" lvl="2" indent="-171450" algn="just">
              <a:spcBef>
                <a:spcPts val="600"/>
              </a:spcBef>
              <a:buClr>
                <a:srgbClr val="0E2F62"/>
              </a:buClr>
              <a:buFont typeface="Wingdings" panose="05000000000000000000" pitchFamily="2" charset="2"/>
              <a:buChar char="§"/>
            </a:pPr>
            <a:r>
              <a:rPr lang="es-ES_tradnl" sz="1300" dirty="0"/>
              <a:t>Descripción</a:t>
            </a:r>
            <a:r>
              <a:rPr lang="es-ES_tradnl" sz="1300" b="1" dirty="0">
                <a:solidFill>
                  <a:srgbClr val="0070C0"/>
                </a:solidFill>
              </a:rPr>
              <a:t>[“</a:t>
            </a:r>
            <a:r>
              <a:rPr lang="es-ES_tradnl" sz="1300" b="1" dirty="0" err="1">
                <a:solidFill>
                  <a:srgbClr val="0070C0"/>
                </a:solidFill>
              </a:rPr>
              <a:t>dc:description</a:t>
            </a:r>
            <a:r>
              <a:rPr lang="es-ES_tradnl" sz="1300" b="1" dirty="0">
                <a:solidFill>
                  <a:srgbClr val="0070C0"/>
                </a:solidFill>
              </a:rPr>
              <a:t>”]</a:t>
            </a:r>
          </a:p>
          <a:p>
            <a:pPr marL="1085850" lvl="2" indent="-171450" algn="just">
              <a:spcBef>
                <a:spcPts val="600"/>
              </a:spcBef>
              <a:buClr>
                <a:srgbClr val="0E2F62"/>
              </a:buClr>
              <a:buFont typeface="Wingdings" panose="05000000000000000000" pitchFamily="2" charset="2"/>
              <a:buChar char="§"/>
            </a:pPr>
            <a:r>
              <a:rPr lang="es-ES" sz="1300" dirty="0"/>
              <a:t>Tipos de datos: </a:t>
            </a:r>
            <a:r>
              <a:rPr lang="es-ES" sz="1300" b="1" dirty="0">
                <a:solidFill>
                  <a:srgbClr val="0070C0"/>
                </a:solidFill>
              </a:rPr>
              <a:t>["</a:t>
            </a:r>
            <a:r>
              <a:rPr lang="es-ES" sz="1300" b="1" dirty="0" err="1">
                <a:solidFill>
                  <a:srgbClr val="0070C0"/>
                </a:solidFill>
              </a:rPr>
              <a:t>datatype</a:t>
            </a:r>
            <a:r>
              <a:rPr lang="es-ES" sz="1300" b="1" dirty="0">
                <a:solidFill>
                  <a:srgbClr val="0070C0"/>
                </a:solidFill>
              </a:rPr>
              <a:t>”]</a:t>
            </a:r>
          </a:p>
          <a:p>
            <a:pPr marL="171450" indent="-171450" algn="just">
              <a:spcBef>
                <a:spcPts val="600"/>
              </a:spcBef>
              <a:buClr>
                <a:srgbClr val="0E2F62"/>
              </a:buClr>
              <a:buFont typeface="Wingdings" panose="05000000000000000000" pitchFamily="2" charset="2"/>
              <a:buChar char="§"/>
            </a:pPr>
            <a:r>
              <a:rPr lang="es-ES_tradnl" sz="1300" dirty="0"/>
              <a:t>Además, es posible anotar por medio del uso de diferentes propiedades, entre otros metadatos, los siguientes: orden de columnas, valores esperados, valores requeridos,  valores únicos, claves externas, listas de valores, idiomas de las cadenas, formatos, restricciones, validaciones, instrucciones para la transformación del CSV a otro formato.</a:t>
            </a:r>
          </a:p>
          <a:p>
            <a:pPr marL="171450" indent="-171450" algn="just">
              <a:spcBef>
                <a:spcPts val="600"/>
              </a:spcBef>
              <a:buClr>
                <a:srgbClr val="0E2F62"/>
              </a:buClr>
              <a:buFont typeface="Wingdings" panose="05000000000000000000" pitchFamily="2" charset="2"/>
              <a:buChar char="§"/>
            </a:pPr>
            <a:r>
              <a:rPr lang="es-ES_tradnl" sz="1300" dirty="0"/>
              <a:t>A continuación, se expone un ejemplo de diccionario de datos expresado como un esquema en formato JSON que puede ser suministrado a través de un servidor Web. Por ejemplo, a través de la URL: http://example.org/</a:t>
            </a:r>
            <a:r>
              <a:rPr lang="es-ES" sz="1300" dirty="0"/>
              <a:t>automoviles.csv-</a:t>
            </a:r>
            <a:r>
              <a:rPr lang="es-ES" sz="1300" dirty="0" err="1"/>
              <a:t>metadata.json</a:t>
            </a:r>
            <a:r>
              <a:rPr lang="es-ES" sz="1300" dirty="0"/>
              <a:t>.</a:t>
            </a:r>
          </a:p>
        </p:txBody>
      </p:sp>
    </p:spTree>
    <p:extLst>
      <p:ext uri="{BB962C8B-B14F-4D97-AF65-F5344CB8AC3E}">
        <p14:creationId xmlns:p14="http://schemas.microsoft.com/office/powerpoint/2010/main" val="279896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712C3-FA22-3C60-1849-DD6DD54D1A45}"/>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CA128A36-B62C-7A60-A945-0EA3F6917B72}"/>
              </a:ext>
            </a:extLst>
          </p:cNvPr>
          <p:cNvSpPr>
            <a:spLocks noGrp="1"/>
          </p:cNvSpPr>
          <p:nvPr>
            <p:ph type="body" sz="quarter" idx="12"/>
          </p:nvPr>
        </p:nvSpPr>
        <p:spPr/>
        <p:txBody>
          <a:bodyPr/>
          <a:lstStyle/>
          <a:p>
            <a:r>
              <a:rPr lang="en-US" dirty="0"/>
              <a:t>03</a:t>
            </a:r>
          </a:p>
        </p:txBody>
      </p:sp>
      <p:sp>
        <p:nvSpPr>
          <p:cNvPr id="2" name="Marcador de texto 10">
            <a:extLst>
              <a:ext uri="{FF2B5EF4-FFF2-40B4-BE49-F238E27FC236}">
                <a16:creationId xmlns:a16="http://schemas.microsoft.com/office/drawing/2014/main" id="{23C71AA4-AA6E-0D8B-E869-7FD303C4D527}"/>
              </a:ext>
            </a:extLst>
          </p:cNvPr>
          <p:cNvSpPr txBox="1">
            <a:spLocks/>
          </p:cNvSpPr>
          <p:nvPr/>
        </p:nvSpPr>
        <p:spPr>
          <a:xfrm>
            <a:off x="583096" y="1618360"/>
            <a:ext cx="6453807" cy="415978"/>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Ejemplo de diccionario de datos utilizando el formato </a:t>
            </a:r>
            <a:r>
              <a:rPr lang="es-ES" dirty="0" err="1"/>
              <a:t>json</a:t>
            </a:r>
            <a:r>
              <a:rPr lang="es-ES" dirty="0"/>
              <a:t>-Id</a:t>
            </a:r>
          </a:p>
        </p:txBody>
      </p:sp>
      <p:sp>
        <p:nvSpPr>
          <p:cNvPr id="3" name="Rectángulo 6">
            <a:extLst>
              <a:ext uri="{FF2B5EF4-FFF2-40B4-BE49-F238E27FC236}">
                <a16:creationId xmlns:a16="http://schemas.microsoft.com/office/drawing/2014/main" id="{F8D981AE-32CE-E5BA-17BC-CB1C9635DEF8}"/>
              </a:ext>
            </a:extLst>
          </p:cNvPr>
          <p:cNvSpPr/>
          <p:nvPr/>
        </p:nvSpPr>
        <p:spPr>
          <a:xfrm>
            <a:off x="781878" y="2034338"/>
            <a:ext cx="6293010" cy="7548537"/>
          </a:xfrm>
          <a:prstGeom prst="rect">
            <a:avLst/>
          </a:prstGeom>
          <a:solidFill>
            <a:srgbClr val="0E2F62"/>
          </a:solidFill>
          <a:ln w="38100">
            <a:solidFill>
              <a:srgbClr val="F9CF3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p>
        </p:txBody>
      </p:sp>
      <p:sp>
        <p:nvSpPr>
          <p:cNvPr id="4" name="CuadroTexto 7">
            <a:extLst>
              <a:ext uri="{FF2B5EF4-FFF2-40B4-BE49-F238E27FC236}">
                <a16:creationId xmlns:a16="http://schemas.microsoft.com/office/drawing/2014/main" id="{876A1E7D-FFA9-BCF2-E61D-15AF3006C678}"/>
              </a:ext>
            </a:extLst>
          </p:cNvPr>
          <p:cNvSpPr txBox="1"/>
          <p:nvPr/>
        </p:nvSpPr>
        <p:spPr>
          <a:xfrm>
            <a:off x="925080" y="2367651"/>
            <a:ext cx="5991584" cy="6863417"/>
          </a:xfrm>
          <a:prstGeom prst="rect">
            <a:avLst/>
          </a:prstGeom>
          <a:solidFill>
            <a:srgbClr val="0E2F62"/>
          </a:solidFill>
          <a:ln>
            <a:solidFill>
              <a:srgbClr val="F9CF3F"/>
            </a:solidFill>
          </a:ln>
        </p:spPr>
        <p:txBody>
          <a:bodyPr wrap="square" rtlCol="0">
            <a:spAutoFit/>
          </a:bodyPr>
          <a:lstStyle/>
          <a:p>
            <a:r>
              <a:rPr lang="es-ES" sz="1100" dirty="0">
                <a:solidFill>
                  <a:schemeClr val="bg1"/>
                </a:solidFill>
              </a:rPr>
              <a:t>{ </a:t>
            </a:r>
          </a:p>
          <a:p>
            <a:r>
              <a:rPr lang="es-ES" sz="1100" dirty="0">
                <a:solidFill>
                  <a:schemeClr val="bg1"/>
                </a:solidFill>
              </a:rPr>
              <a:t>"@</a:t>
            </a:r>
            <a:r>
              <a:rPr lang="es-ES" sz="1100" dirty="0" err="1">
                <a:solidFill>
                  <a:schemeClr val="bg1"/>
                </a:solidFill>
              </a:rPr>
              <a:t>context</a:t>
            </a:r>
            <a:r>
              <a:rPr lang="es-ES" sz="1100" dirty="0">
                <a:solidFill>
                  <a:schemeClr val="bg1"/>
                </a:solidFill>
              </a:rPr>
              <a:t>": "http://www.w3.org/ns/csvw", 	</a:t>
            </a:r>
          </a:p>
          <a:p>
            <a:r>
              <a:rPr lang="es-ES" sz="1100" dirty="0">
                <a:solidFill>
                  <a:schemeClr val="bg1"/>
                </a:solidFill>
              </a:rPr>
              <a:t>"@</a:t>
            </a:r>
            <a:r>
              <a:rPr lang="es-ES" sz="1100" dirty="0" err="1">
                <a:solidFill>
                  <a:schemeClr val="bg1"/>
                </a:solidFill>
              </a:rPr>
              <a:t>type</a:t>
            </a:r>
            <a:r>
              <a:rPr lang="es-ES" sz="1100" dirty="0">
                <a:solidFill>
                  <a:schemeClr val="bg1"/>
                </a:solidFill>
              </a:rPr>
              <a:t>": "Table", </a:t>
            </a:r>
          </a:p>
          <a:p>
            <a:r>
              <a:rPr lang="es-ES" sz="1100" dirty="0">
                <a:solidFill>
                  <a:schemeClr val="bg1"/>
                </a:solidFill>
              </a:rPr>
              <a:t>"</a:t>
            </a:r>
            <a:r>
              <a:rPr lang="es-ES" sz="1100" dirty="0" err="1">
                <a:solidFill>
                  <a:schemeClr val="bg1"/>
                </a:solidFill>
              </a:rPr>
              <a:t>url</a:t>
            </a:r>
            <a:r>
              <a:rPr lang="es-ES" sz="1100" dirty="0">
                <a:solidFill>
                  <a:schemeClr val="bg1"/>
                </a:solidFill>
              </a:rPr>
              <a:t>": "http://example.org/automoviles.csv", </a:t>
            </a:r>
          </a:p>
          <a:p>
            <a:r>
              <a:rPr lang="es-ES" sz="1100" dirty="0">
                <a:solidFill>
                  <a:schemeClr val="bg1"/>
                </a:solidFill>
              </a:rPr>
              <a:t>“</a:t>
            </a:r>
            <a:r>
              <a:rPr lang="es-ES" sz="1100" dirty="0" err="1">
                <a:solidFill>
                  <a:schemeClr val="bg1"/>
                </a:solidFill>
              </a:rPr>
              <a:t>dc:description</a:t>
            </a:r>
            <a:r>
              <a:rPr lang="es-ES" sz="1100" dirty="0">
                <a:solidFill>
                  <a:schemeClr val="bg1"/>
                </a:solidFill>
              </a:rPr>
              <a:t>”: “Tabla con datos de automóviles clásicos”</a:t>
            </a:r>
          </a:p>
          <a:p>
            <a:r>
              <a:rPr lang="es-ES" sz="1100" dirty="0">
                <a:solidFill>
                  <a:schemeClr val="bg1"/>
                </a:solidFill>
              </a:rPr>
              <a:t>“</a:t>
            </a:r>
            <a:r>
              <a:rPr lang="es-ES" sz="1100" dirty="0" err="1">
                <a:solidFill>
                  <a:schemeClr val="bg1"/>
                </a:solidFill>
              </a:rPr>
              <a:t>dc:creator</a:t>
            </a:r>
            <a:r>
              <a:rPr lang="es-ES" sz="1100" dirty="0">
                <a:solidFill>
                  <a:schemeClr val="bg1"/>
                </a:solidFill>
              </a:rPr>
              <a:t>”: “Autor del ejemplo”</a:t>
            </a:r>
          </a:p>
          <a:p>
            <a:r>
              <a:rPr lang="es-ES" sz="1100" dirty="0">
                <a:solidFill>
                  <a:schemeClr val="bg1"/>
                </a:solidFill>
              </a:rPr>
              <a:t>"</a:t>
            </a:r>
            <a:r>
              <a:rPr lang="es-ES" sz="1100" dirty="0" err="1">
                <a:solidFill>
                  <a:schemeClr val="bg1"/>
                </a:solidFill>
              </a:rPr>
              <a:t>tableSchema</a:t>
            </a:r>
            <a:r>
              <a:rPr lang="es-ES" sz="1100" dirty="0">
                <a:solidFill>
                  <a:schemeClr val="bg1"/>
                </a:solidFill>
              </a:rPr>
              <a:t>": { </a:t>
            </a:r>
          </a:p>
          <a:p>
            <a:r>
              <a:rPr lang="es-ES" sz="1100" dirty="0">
                <a:solidFill>
                  <a:schemeClr val="bg1"/>
                </a:solidFill>
              </a:rPr>
              <a:t>	"</a:t>
            </a:r>
            <a:r>
              <a:rPr lang="es-ES" sz="1100" dirty="0" err="1">
                <a:solidFill>
                  <a:schemeClr val="bg1"/>
                </a:solidFill>
              </a:rPr>
              <a:t>columns</a:t>
            </a:r>
            <a:r>
              <a:rPr lang="es-ES" sz="1100" dirty="0">
                <a:solidFill>
                  <a:schemeClr val="bg1"/>
                </a:solidFill>
              </a:rPr>
              <a:t>": [{ </a:t>
            </a:r>
          </a:p>
          <a:p>
            <a:r>
              <a:rPr lang="es-ES" sz="1100" dirty="0">
                <a:solidFill>
                  <a:schemeClr val="bg1"/>
                </a:solidFill>
              </a:rPr>
              <a:t>"</a:t>
            </a:r>
            <a:r>
              <a:rPr lang="es-ES" sz="1100" dirty="0" err="1">
                <a:solidFill>
                  <a:schemeClr val="bg1"/>
                </a:solidFill>
              </a:rPr>
              <a:t>name</a:t>
            </a:r>
            <a:r>
              <a:rPr lang="es-ES" sz="1100" dirty="0">
                <a:solidFill>
                  <a:schemeClr val="bg1"/>
                </a:solidFill>
              </a:rPr>
              <a:t>": ”identificador", </a:t>
            </a:r>
          </a:p>
          <a:p>
            <a:r>
              <a:rPr lang="es-ES" sz="1100" dirty="0">
                <a:solidFill>
                  <a:schemeClr val="bg1"/>
                </a:solidFill>
              </a:rPr>
              <a:t>"</a:t>
            </a:r>
            <a:r>
              <a:rPr lang="es-ES" sz="1100" dirty="0" err="1">
                <a:solidFill>
                  <a:schemeClr val="bg1"/>
                </a:solidFill>
              </a:rPr>
              <a:t>titles</a:t>
            </a:r>
            <a:r>
              <a:rPr lang="es-ES" sz="1100" dirty="0">
                <a:solidFill>
                  <a:schemeClr val="bg1"/>
                </a:solidFill>
              </a:rPr>
              <a:t>": ”marca", </a:t>
            </a:r>
          </a:p>
          <a:p>
            <a:r>
              <a:rPr lang="es-ES" sz="1100" dirty="0">
                <a:solidFill>
                  <a:schemeClr val="bg1"/>
                </a:solidFill>
              </a:rPr>
              <a:t>”</a:t>
            </a:r>
            <a:r>
              <a:rPr lang="es-ES" sz="1100" dirty="0" err="1">
                <a:solidFill>
                  <a:schemeClr val="bg1"/>
                </a:solidFill>
              </a:rPr>
              <a:t>dc:description</a:t>
            </a:r>
            <a:r>
              <a:rPr lang="es-ES" sz="1100" dirty="0">
                <a:solidFill>
                  <a:schemeClr val="bg1"/>
                </a:solidFill>
              </a:rPr>
              <a:t>”: “Este campo contiene información sobre la marca y modelo de cada vehículo”</a:t>
            </a:r>
          </a:p>
          <a:p>
            <a:r>
              <a:rPr lang="es-ES" sz="1100" dirty="0">
                <a:solidFill>
                  <a:schemeClr val="bg1"/>
                </a:solidFill>
              </a:rPr>
              <a:t>"</a:t>
            </a:r>
            <a:r>
              <a:rPr lang="es-ES" sz="1100" dirty="0" err="1">
                <a:solidFill>
                  <a:schemeClr val="bg1"/>
                </a:solidFill>
              </a:rPr>
              <a:t>datatype</a:t>
            </a:r>
            <a:r>
              <a:rPr lang="es-ES" sz="1100" dirty="0">
                <a:solidFill>
                  <a:schemeClr val="bg1"/>
                </a:solidFill>
              </a:rPr>
              <a:t>": "</a:t>
            </a:r>
            <a:r>
              <a:rPr lang="es-ES" sz="1100" dirty="0" err="1">
                <a:solidFill>
                  <a:schemeClr val="bg1"/>
                </a:solidFill>
              </a:rPr>
              <a:t>string</a:t>
            </a:r>
            <a:r>
              <a:rPr lang="es-ES" sz="1100" dirty="0">
                <a:solidFill>
                  <a:schemeClr val="bg1"/>
                </a:solidFill>
              </a:rPr>
              <a:t>" },</a:t>
            </a:r>
          </a:p>
          <a:p>
            <a:r>
              <a:rPr lang="es-ES" sz="1100" dirty="0">
                <a:solidFill>
                  <a:schemeClr val="bg1"/>
                </a:solidFill>
              </a:rPr>
              <a:t>{	"</a:t>
            </a:r>
            <a:r>
              <a:rPr lang="es-ES" sz="1100" dirty="0" err="1">
                <a:solidFill>
                  <a:schemeClr val="bg1"/>
                </a:solidFill>
              </a:rPr>
              <a:t>name</a:t>
            </a:r>
            <a:r>
              <a:rPr lang="es-ES" sz="1100" dirty="0">
                <a:solidFill>
                  <a:schemeClr val="bg1"/>
                </a:solidFill>
              </a:rPr>
              <a:t>": ”</a:t>
            </a:r>
            <a:r>
              <a:rPr lang="es-ES" sz="1100" dirty="0" err="1">
                <a:solidFill>
                  <a:schemeClr val="bg1"/>
                </a:solidFill>
              </a:rPr>
              <a:t>annio</a:t>
            </a:r>
            <a:r>
              <a:rPr lang="es-ES" sz="1100" dirty="0">
                <a:solidFill>
                  <a:schemeClr val="bg1"/>
                </a:solidFill>
              </a:rPr>
              <a:t>", </a:t>
            </a:r>
          </a:p>
          <a:p>
            <a:r>
              <a:rPr lang="es-ES" sz="1100" dirty="0">
                <a:solidFill>
                  <a:schemeClr val="bg1"/>
                </a:solidFill>
              </a:rPr>
              <a:t>"</a:t>
            </a:r>
            <a:r>
              <a:rPr lang="es-ES" sz="1100" dirty="0" err="1">
                <a:solidFill>
                  <a:schemeClr val="bg1"/>
                </a:solidFill>
              </a:rPr>
              <a:t>titles</a:t>
            </a:r>
            <a:r>
              <a:rPr lang="es-ES" sz="1100" dirty="0">
                <a:solidFill>
                  <a:schemeClr val="bg1"/>
                </a:solidFill>
              </a:rPr>
              <a:t>": ”año", </a:t>
            </a:r>
          </a:p>
          <a:p>
            <a:r>
              <a:rPr lang="es-ES" sz="1100" dirty="0">
                <a:solidFill>
                  <a:schemeClr val="bg1"/>
                </a:solidFill>
              </a:rPr>
              <a:t>”</a:t>
            </a:r>
            <a:r>
              <a:rPr lang="es-ES" sz="1100" dirty="0" err="1">
                <a:solidFill>
                  <a:schemeClr val="bg1"/>
                </a:solidFill>
              </a:rPr>
              <a:t>dc:description</a:t>
            </a:r>
            <a:r>
              <a:rPr lang="es-ES" sz="1100" dirty="0">
                <a:solidFill>
                  <a:schemeClr val="bg1"/>
                </a:solidFill>
              </a:rPr>
              <a:t>”: “Este campo contiene información sobre el año de fabricación de cada vehículo”</a:t>
            </a:r>
          </a:p>
          <a:p>
            <a:r>
              <a:rPr lang="es-ES" sz="1100" dirty="0">
                <a:solidFill>
                  <a:schemeClr val="bg1"/>
                </a:solidFill>
              </a:rPr>
              <a:t>"</a:t>
            </a:r>
            <a:r>
              <a:rPr lang="es-ES" sz="1100" dirty="0" err="1">
                <a:solidFill>
                  <a:schemeClr val="bg1"/>
                </a:solidFill>
              </a:rPr>
              <a:t>datatype</a:t>
            </a:r>
            <a:r>
              <a:rPr lang="es-ES" sz="1100" dirty="0">
                <a:solidFill>
                  <a:schemeClr val="bg1"/>
                </a:solidFill>
              </a:rPr>
              <a:t>":  {</a:t>
            </a:r>
          </a:p>
          <a:p>
            <a:r>
              <a:rPr lang="es-ES" sz="1100" dirty="0">
                <a:solidFill>
                  <a:schemeClr val="bg1"/>
                </a:solidFill>
              </a:rPr>
              <a:t>	“base”:  ”date" ,</a:t>
            </a:r>
          </a:p>
          <a:p>
            <a:r>
              <a:rPr lang="es-ES" sz="1100" dirty="0">
                <a:solidFill>
                  <a:schemeClr val="bg1"/>
                </a:solidFill>
              </a:rPr>
              <a:t>	“</a:t>
            </a:r>
            <a:r>
              <a:rPr lang="es-ES" sz="1100" dirty="0" err="1">
                <a:solidFill>
                  <a:schemeClr val="bg1"/>
                </a:solidFill>
              </a:rPr>
              <a:t>format</a:t>
            </a:r>
            <a:r>
              <a:rPr lang="es-ES" sz="1100" dirty="0">
                <a:solidFill>
                  <a:schemeClr val="bg1"/>
                </a:solidFill>
              </a:rPr>
              <a:t>”: “</a:t>
            </a:r>
            <a:r>
              <a:rPr lang="es-ES" sz="1100" dirty="0" err="1">
                <a:solidFill>
                  <a:schemeClr val="bg1"/>
                </a:solidFill>
              </a:rPr>
              <a:t>yyyy</a:t>
            </a:r>
            <a:r>
              <a:rPr lang="es-ES" sz="1100" dirty="0">
                <a:solidFill>
                  <a:schemeClr val="bg1"/>
                </a:solidFill>
              </a:rPr>
              <a:t>”}},</a:t>
            </a:r>
          </a:p>
          <a:p>
            <a:r>
              <a:rPr lang="es-ES" sz="1100" dirty="0">
                <a:solidFill>
                  <a:schemeClr val="bg1"/>
                </a:solidFill>
              </a:rPr>
              <a:t>{	"</a:t>
            </a:r>
            <a:r>
              <a:rPr lang="es-ES" sz="1100" dirty="0" err="1">
                <a:solidFill>
                  <a:schemeClr val="bg1"/>
                </a:solidFill>
              </a:rPr>
              <a:t>name</a:t>
            </a:r>
            <a:r>
              <a:rPr lang="es-ES" sz="1100" dirty="0">
                <a:solidFill>
                  <a:schemeClr val="bg1"/>
                </a:solidFill>
              </a:rPr>
              <a:t>": ”cilindros", </a:t>
            </a:r>
          </a:p>
          <a:p>
            <a:r>
              <a:rPr lang="es-ES" sz="1100" dirty="0">
                <a:solidFill>
                  <a:schemeClr val="bg1"/>
                </a:solidFill>
              </a:rPr>
              <a:t>	"</a:t>
            </a:r>
            <a:r>
              <a:rPr lang="es-ES" sz="1100" dirty="0" err="1">
                <a:solidFill>
                  <a:schemeClr val="bg1"/>
                </a:solidFill>
              </a:rPr>
              <a:t>titles</a:t>
            </a:r>
            <a:r>
              <a:rPr lang="es-ES" sz="1100" dirty="0">
                <a:solidFill>
                  <a:schemeClr val="bg1"/>
                </a:solidFill>
              </a:rPr>
              <a:t>": cilindros", </a:t>
            </a:r>
          </a:p>
          <a:p>
            <a:r>
              <a:rPr lang="es-ES" sz="1100" dirty="0">
                <a:solidFill>
                  <a:schemeClr val="bg1"/>
                </a:solidFill>
              </a:rPr>
              <a:t>”</a:t>
            </a:r>
            <a:r>
              <a:rPr lang="es-ES" sz="1100" dirty="0" err="1">
                <a:solidFill>
                  <a:schemeClr val="bg1"/>
                </a:solidFill>
              </a:rPr>
              <a:t>dc:description</a:t>
            </a:r>
            <a:r>
              <a:rPr lang="es-ES" sz="1100" dirty="0">
                <a:solidFill>
                  <a:schemeClr val="bg1"/>
                </a:solidFill>
              </a:rPr>
              <a:t>”: “Este campo contiene información sobre el número de cilindros de cada vehículo”</a:t>
            </a:r>
          </a:p>
          <a:p>
            <a:r>
              <a:rPr lang="es-ES" sz="1100" dirty="0">
                <a:solidFill>
                  <a:schemeClr val="bg1"/>
                </a:solidFill>
              </a:rPr>
              <a:t>	"</a:t>
            </a:r>
            <a:r>
              <a:rPr lang="es-ES" sz="1100" dirty="0" err="1">
                <a:solidFill>
                  <a:schemeClr val="bg1"/>
                </a:solidFill>
              </a:rPr>
              <a:t>datatype</a:t>
            </a:r>
            <a:r>
              <a:rPr lang="es-ES" sz="1100" dirty="0">
                <a:solidFill>
                  <a:schemeClr val="bg1"/>
                </a:solidFill>
              </a:rPr>
              <a:t>": ”</a:t>
            </a:r>
            <a:r>
              <a:rPr lang="es-ES" sz="1100" dirty="0" err="1">
                <a:solidFill>
                  <a:schemeClr val="bg1"/>
                </a:solidFill>
              </a:rPr>
              <a:t>integer</a:t>
            </a:r>
            <a:r>
              <a:rPr lang="es-ES" sz="1100" dirty="0">
                <a:solidFill>
                  <a:schemeClr val="bg1"/>
                </a:solidFill>
              </a:rPr>
              <a:t>" },</a:t>
            </a:r>
          </a:p>
          <a:p>
            <a:r>
              <a:rPr lang="es-ES" sz="1100" dirty="0">
                <a:solidFill>
                  <a:schemeClr val="bg1"/>
                </a:solidFill>
              </a:rPr>
              <a:t>{	"</a:t>
            </a:r>
            <a:r>
              <a:rPr lang="es-ES" sz="1100" dirty="0" err="1">
                <a:solidFill>
                  <a:schemeClr val="bg1"/>
                </a:solidFill>
              </a:rPr>
              <a:t>name</a:t>
            </a:r>
            <a:r>
              <a:rPr lang="es-ES" sz="1100" dirty="0">
                <a:solidFill>
                  <a:schemeClr val="bg1"/>
                </a:solidFill>
              </a:rPr>
              <a:t>": ”consumo", </a:t>
            </a:r>
          </a:p>
          <a:p>
            <a:r>
              <a:rPr lang="es-ES" sz="1100" dirty="0">
                <a:solidFill>
                  <a:schemeClr val="bg1"/>
                </a:solidFill>
              </a:rPr>
              <a:t>	"</a:t>
            </a:r>
            <a:r>
              <a:rPr lang="es-ES" sz="1100" dirty="0" err="1">
                <a:solidFill>
                  <a:schemeClr val="bg1"/>
                </a:solidFill>
              </a:rPr>
              <a:t>titles</a:t>
            </a:r>
            <a:r>
              <a:rPr lang="es-ES" sz="1100" dirty="0">
                <a:solidFill>
                  <a:schemeClr val="bg1"/>
                </a:solidFill>
              </a:rPr>
              <a:t>": ”consumo", </a:t>
            </a:r>
          </a:p>
          <a:p>
            <a:r>
              <a:rPr lang="es-ES" sz="1100" dirty="0">
                <a:solidFill>
                  <a:schemeClr val="bg1"/>
                </a:solidFill>
              </a:rPr>
              <a:t>”</a:t>
            </a:r>
            <a:r>
              <a:rPr lang="es-ES" sz="1100" dirty="0" err="1">
                <a:solidFill>
                  <a:schemeClr val="bg1"/>
                </a:solidFill>
              </a:rPr>
              <a:t>dc:description</a:t>
            </a:r>
            <a:r>
              <a:rPr lang="es-ES" sz="1100" dirty="0">
                <a:solidFill>
                  <a:schemeClr val="bg1"/>
                </a:solidFill>
              </a:rPr>
              <a:t>”: “Este campo contiene información sobre el consumo medio de cada vehículo, medido en litros / 100 </a:t>
            </a:r>
            <a:r>
              <a:rPr lang="es-ES" sz="1100" dirty="0" err="1">
                <a:solidFill>
                  <a:schemeClr val="bg1"/>
                </a:solidFill>
              </a:rPr>
              <a:t>kms</a:t>
            </a:r>
            <a:r>
              <a:rPr lang="es-ES" sz="1100" dirty="0">
                <a:solidFill>
                  <a:schemeClr val="bg1"/>
                </a:solidFill>
              </a:rPr>
              <a:t>.”</a:t>
            </a:r>
          </a:p>
          <a:p>
            <a:r>
              <a:rPr lang="es-ES" sz="1100" dirty="0">
                <a:solidFill>
                  <a:schemeClr val="bg1"/>
                </a:solidFill>
              </a:rPr>
              <a:t>	"</a:t>
            </a:r>
            <a:r>
              <a:rPr lang="es-ES" sz="1100" dirty="0" err="1">
                <a:solidFill>
                  <a:schemeClr val="bg1"/>
                </a:solidFill>
              </a:rPr>
              <a:t>datatype</a:t>
            </a:r>
            <a:r>
              <a:rPr lang="es-ES" sz="1100" dirty="0">
                <a:solidFill>
                  <a:schemeClr val="bg1"/>
                </a:solidFill>
              </a:rPr>
              <a:t>": ”decimal" },</a:t>
            </a:r>
          </a:p>
          <a:p>
            <a:r>
              <a:rPr lang="es-ES" sz="1100" dirty="0">
                <a:solidFill>
                  <a:schemeClr val="bg1"/>
                </a:solidFill>
              </a:rPr>
              <a:t>{	"</a:t>
            </a:r>
            <a:r>
              <a:rPr lang="es-ES" sz="1100" dirty="0" err="1">
                <a:solidFill>
                  <a:schemeClr val="bg1"/>
                </a:solidFill>
              </a:rPr>
              <a:t>name</a:t>
            </a:r>
            <a:r>
              <a:rPr lang="es-ES" sz="1100" dirty="0">
                <a:solidFill>
                  <a:schemeClr val="bg1"/>
                </a:solidFill>
              </a:rPr>
              <a:t>": ”potencia", </a:t>
            </a:r>
          </a:p>
          <a:p>
            <a:r>
              <a:rPr lang="es-ES" sz="1100" dirty="0">
                <a:solidFill>
                  <a:schemeClr val="bg1"/>
                </a:solidFill>
              </a:rPr>
              <a:t>	"</a:t>
            </a:r>
            <a:r>
              <a:rPr lang="es-ES" sz="1100" dirty="0" err="1">
                <a:solidFill>
                  <a:schemeClr val="bg1"/>
                </a:solidFill>
              </a:rPr>
              <a:t>titles</a:t>
            </a:r>
            <a:r>
              <a:rPr lang="es-ES" sz="1100" dirty="0">
                <a:solidFill>
                  <a:schemeClr val="bg1"/>
                </a:solidFill>
              </a:rPr>
              <a:t>": ”potencia", </a:t>
            </a:r>
          </a:p>
          <a:p>
            <a:r>
              <a:rPr lang="es-ES" sz="1100" dirty="0">
                <a:solidFill>
                  <a:schemeClr val="bg1"/>
                </a:solidFill>
              </a:rPr>
              <a:t>”</a:t>
            </a:r>
            <a:r>
              <a:rPr lang="es-ES" sz="1100" dirty="0" err="1">
                <a:solidFill>
                  <a:schemeClr val="bg1"/>
                </a:solidFill>
              </a:rPr>
              <a:t>dc:description</a:t>
            </a:r>
            <a:r>
              <a:rPr lang="es-ES" sz="1100" dirty="0">
                <a:solidFill>
                  <a:schemeClr val="bg1"/>
                </a:solidFill>
              </a:rPr>
              <a:t>”: “Este campo contiene información sobre la </a:t>
            </a:r>
            <a:r>
              <a:rPr lang="es-ES" sz="1100" dirty="0" err="1">
                <a:solidFill>
                  <a:schemeClr val="bg1"/>
                </a:solidFill>
              </a:rPr>
              <a:t>portencia</a:t>
            </a:r>
            <a:r>
              <a:rPr lang="es-ES" sz="1100" dirty="0">
                <a:solidFill>
                  <a:schemeClr val="bg1"/>
                </a:solidFill>
              </a:rPr>
              <a:t> de cada vehículo, medida en CV.”</a:t>
            </a:r>
          </a:p>
          <a:p>
            <a:r>
              <a:rPr lang="es-ES" sz="1100" dirty="0">
                <a:solidFill>
                  <a:schemeClr val="bg1"/>
                </a:solidFill>
              </a:rPr>
              <a:t>	"</a:t>
            </a:r>
            <a:r>
              <a:rPr lang="es-ES" sz="1100" dirty="0" err="1">
                <a:solidFill>
                  <a:schemeClr val="bg1"/>
                </a:solidFill>
              </a:rPr>
              <a:t>datatype</a:t>
            </a:r>
            <a:r>
              <a:rPr lang="es-ES" sz="1100" dirty="0">
                <a:solidFill>
                  <a:schemeClr val="bg1"/>
                </a:solidFill>
              </a:rPr>
              <a:t>": ”decimal" },</a:t>
            </a:r>
          </a:p>
          <a:p>
            <a:r>
              <a:rPr lang="es-ES" sz="1100" dirty="0">
                <a:solidFill>
                  <a:schemeClr val="bg1"/>
                </a:solidFill>
              </a:rPr>
              <a:t>{	"</a:t>
            </a:r>
            <a:r>
              <a:rPr lang="es-ES" sz="1100" dirty="0" err="1">
                <a:solidFill>
                  <a:schemeClr val="bg1"/>
                </a:solidFill>
              </a:rPr>
              <a:t>name</a:t>
            </a:r>
            <a:r>
              <a:rPr lang="es-ES" sz="1100" dirty="0">
                <a:solidFill>
                  <a:schemeClr val="bg1"/>
                </a:solidFill>
              </a:rPr>
              <a:t>": ”</a:t>
            </a:r>
            <a:r>
              <a:rPr lang="es-ES" sz="1100" dirty="0" err="1">
                <a:solidFill>
                  <a:schemeClr val="bg1"/>
                </a:solidFill>
              </a:rPr>
              <a:t>aceleracion</a:t>
            </a:r>
            <a:r>
              <a:rPr lang="es-ES" sz="1100" dirty="0">
                <a:solidFill>
                  <a:schemeClr val="bg1"/>
                </a:solidFill>
              </a:rPr>
              <a:t>", </a:t>
            </a:r>
          </a:p>
          <a:p>
            <a:r>
              <a:rPr lang="es-ES" sz="1100" dirty="0">
                <a:solidFill>
                  <a:schemeClr val="bg1"/>
                </a:solidFill>
              </a:rPr>
              <a:t>	"</a:t>
            </a:r>
            <a:r>
              <a:rPr lang="es-ES" sz="1100" dirty="0" err="1">
                <a:solidFill>
                  <a:schemeClr val="bg1"/>
                </a:solidFill>
              </a:rPr>
              <a:t>titles</a:t>
            </a:r>
            <a:r>
              <a:rPr lang="es-ES" sz="1100" dirty="0">
                <a:solidFill>
                  <a:schemeClr val="bg1"/>
                </a:solidFill>
              </a:rPr>
              <a:t>": ”aceleración", </a:t>
            </a:r>
          </a:p>
          <a:p>
            <a:r>
              <a:rPr lang="es-ES" sz="1100" dirty="0">
                <a:solidFill>
                  <a:schemeClr val="bg1"/>
                </a:solidFill>
              </a:rPr>
              <a:t>”</a:t>
            </a:r>
            <a:r>
              <a:rPr lang="es-ES" sz="1100" dirty="0" err="1">
                <a:solidFill>
                  <a:schemeClr val="bg1"/>
                </a:solidFill>
              </a:rPr>
              <a:t>dc:description</a:t>
            </a:r>
            <a:r>
              <a:rPr lang="es-ES" sz="1100" dirty="0">
                <a:solidFill>
                  <a:schemeClr val="bg1"/>
                </a:solidFill>
              </a:rPr>
              <a:t>”: “Este campo contiene datos sobre la aceleración de cada vehículo medida en m/seg2”</a:t>
            </a:r>
          </a:p>
          <a:p>
            <a:r>
              <a:rPr lang="es-ES" sz="1100" dirty="0">
                <a:solidFill>
                  <a:schemeClr val="bg1"/>
                </a:solidFill>
              </a:rPr>
              <a:t>	"</a:t>
            </a:r>
            <a:r>
              <a:rPr lang="es-ES" sz="1100" dirty="0" err="1">
                <a:solidFill>
                  <a:schemeClr val="bg1"/>
                </a:solidFill>
              </a:rPr>
              <a:t>datatype</a:t>
            </a:r>
            <a:r>
              <a:rPr lang="es-ES" sz="1100" dirty="0">
                <a:solidFill>
                  <a:schemeClr val="bg1"/>
                </a:solidFill>
              </a:rPr>
              <a:t>": ”decimal" </a:t>
            </a:r>
          </a:p>
          <a:p>
            <a:r>
              <a:rPr lang="es-ES" sz="1100" dirty="0">
                <a:solidFill>
                  <a:schemeClr val="bg1"/>
                </a:solidFill>
              </a:rPr>
              <a:t>	}}] </a:t>
            </a:r>
          </a:p>
          <a:p>
            <a:r>
              <a:rPr lang="es-ES" sz="1100" dirty="0">
                <a:solidFill>
                  <a:schemeClr val="bg1"/>
                </a:solidFill>
              </a:rPr>
              <a:t>	}</a:t>
            </a:r>
          </a:p>
          <a:p>
            <a:r>
              <a:rPr lang="es-ES" sz="1100" dirty="0">
                <a:solidFill>
                  <a:schemeClr val="bg1"/>
                </a:solidFill>
              </a:rPr>
              <a:t>}</a:t>
            </a:r>
          </a:p>
        </p:txBody>
      </p:sp>
    </p:spTree>
    <p:extLst>
      <p:ext uri="{BB962C8B-B14F-4D97-AF65-F5344CB8AC3E}">
        <p14:creationId xmlns:p14="http://schemas.microsoft.com/office/powerpoint/2010/main" val="1557685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7E4BC-95C0-EC9B-F70B-9B3DC55155B0}"/>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73C3A05D-31C3-D37C-A12E-4C4D9BA70BCC}"/>
              </a:ext>
            </a:extLst>
          </p:cNvPr>
          <p:cNvSpPr>
            <a:spLocks noGrp="1"/>
          </p:cNvSpPr>
          <p:nvPr>
            <p:ph type="body" sz="quarter" idx="12"/>
          </p:nvPr>
        </p:nvSpPr>
        <p:spPr/>
        <p:txBody>
          <a:bodyPr/>
          <a:lstStyle/>
          <a:p>
            <a:r>
              <a:rPr lang="en-US" dirty="0"/>
              <a:t>03</a:t>
            </a:r>
          </a:p>
        </p:txBody>
      </p:sp>
      <p:sp>
        <p:nvSpPr>
          <p:cNvPr id="5" name="CuadroTexto 3">
            <a:extLst>
              <a:ext uri="{FF2B5EF4-FFF2-40B4-BE49-F238E27FC236}">
                <a16:creationId xmlns:a16="http://schemas.microsoft.com/office/drawing/2014/main" id="{581BA8D9-D7C3-855B-A900-4DC703A99520}"/>
              </a:ext>
            </a:extLst>
          </p:cNvPr>
          <p:cNvSpPr txBox="1"/>
          <p:nvPr/>
        </p:nvSpPr>
        <p:spPr>
          <a:xfrm>
            <a:off x="513176" y="1623502"/>
            <a:ext cx="6533321" cy="7294305"/>
          </a:xfrm>
          <a:prstGeom prst="rect">
            <a:avLst/>
          </a:prstGeom>
          <a:noFill/>
        </p:spPr>
        <p:txBody>
          <a:bodyPr wrap="square" rtlCol="0">
            <a:spAutoFit/>
          </a:bodyPr>
          <a:lstStyle/>
          <a:p>
            <a:pPr marL="171450" indent="-171450" algn="just">
              <a:buClr>
                <a:srgbClr val="0E2F62"/>
              </a:buClr>
              <a:buFont typeface="Wingdings" panose="05000000000000000000" pitchFamily="2" charset="2"/>
              <a:buChar char="§"/>
            </a:pPr>
            <a:r>
              <a:rPr lang="es-ES" sz="1600" dirty="0"/>
              <a:t>El diccionario de datos que se muestra como ejemplo está asociado al conjunto de datos que se muestra en esta guía.</a:t>
            </a:r>
          </a:p>
          <a:p>
            <a:pPr marL="171450" indent="-171450" algn="just">
              <a:buClr>
                <a:srgbClr val="0E2F62"/>
              </a:buClr>
              <a:buFont typeface="Wingdings" panose="05000000000000000000" pitchFamily="2" charset="2"/>
              <a:buChar char="§"/>
            </a:pPr>
            <a:endParaRPr lang="es-ES" sz="1600" dirty="0"/>
          </a:p>
          <a:p>
            <a:pPr marL="171450" indent="-171450" algn="just">
              <a:buClr>
                <a:srgbClr val="0E2F62"/>
              </a:buClr>
              <a:buFont typeface="Wingdings" panose="05000000000000000000" pitchFamily="2" charset="2"/>
              <a:buChar char="§"/>
            </a:pPr>
            <a:r>
              <a:rPr lang="es-ES" sz="1600" dirty="0"/>
              <a:t>Entre otras propiedades, se está describiendo el nombre de cada una de las columnas utilizando la propiedad </a:t>
            </a:r>
            <a:r>
              <a:rPr lang="es-ES" sz="1600" b="1" dirty="0">
                <a:solidFill>
                  <a:srgbClr val="0070C0"/>
                </a:solidFill>
              </a:rPr>
              <a:t>"</a:t>
            </a:r>
            <a:r>
              <a:rPr lang="es-ES" sz="1600" b="1" dirty="0" err="1">
                <a:solidFill>
                  <a:srgbClr val="0070C0"/>
                </a:solidFill>
              </a:rPr>
              <a:t>name</a:t>
            </a:r>
            <a:r>
              <a:rPr lang="es-ES" sz="1600" b="1" dirty="0">
                <a:solidFill>
                  <a:srgbClr val="0070C0"/>
                </a:solidFill>
              </a:rPr>
              <a:t>"</a:t>
            </a:r>
            <a:r>
              <a:rPr lang="es-ES" sz="1600" dirty="0"/>
              <a:t>. </a:t>
            </a:r>
          </a:p>
          <a:p>
            <a:pPr marL="171450" indent="-171450" algn="just">
              <a:buClr>
                <a:srgbClr val="0E2F62"/>
              </a:buClr>
              <a:buFont typeface="Wingdings" panose="05000000000000000000" pitchFamily="2" charset="2"/>
              <a:buChar char="§"/>
            </a:pPr>
            <a:endParaRPr lang="es-ES" sz="1600" dirty="0"/>
          </a:p>
          <a:p>
            <a:pPr marL="171450" indent="-171450" algn="just">
              <a:buClr>
                <a:srgbClr val="0E2F62"/>
              </a:buClr>
              <a:buFont typeface="Wingdings" panose="05000000000000000000" pitchFamily="2" charset="2"/>
              <a:buChar char="§"/>
            </a:pPr>
            <a:r>
              <a:rPr lang="es-ES" sz="1600" dirty="0"/>
              <a:t>El uso de la propiedad </a:t>
            </a:r>
            <a:r>
              <a:rPr lang="es-ES" sz="1600" b="1" dirty="0">
                <a:solidFill>
                  <a:srgbClr val="0070C0"/>
                </a:solidFill>
              </a:rPr>
              <a:t>"</a:t>
            </a:r>
            <a:r>
              <a:rPr lang="es-ES" sz="1600" b="1" dirty="0" err="1">
                <a:solidFill>
                  <a:srgbClr val="0070C0"/>
                </a:solidFill>
              </a:rPr>
              <a:t>title</a:t>
            </a:r>
            <a:r>
              <a:rPr lang="es-ES" sz="1600" b="1" dirty="0">
                <a:solidFill>
                  <a:srgbClr val="0070C0"/>
                </a:solidFill>
              </a:rPr>
              <a:t>" </a:t>
            </a:r>
            <a:r>
              <a:rPr lang="es-ES" sz="1600" dirty="0"/>
              <a:t>sirve para especificar la línea de cabecera de la tabla. La ausencia de esta propiedad indica que la tabla carece de línea de cabecera.</a:t>
            </a:r>
          </a:p>
          <a:p>
            <a:pPr marL="171450" indent="-171450" algn="just">
              <a:buClr>
                <a:srgbClr val="0E2F62"/>
              </a:buClr>
              <a:buFont typeface="Wingdings" panose="05000000000000000000" pitchFamily="2" charset="2"/>
              <a:buChar char="§"/>
            </a:pPr>
            <a:endParaRPr lang="es-ES" sz="1600" dirty="0"/>
          </a:p>
          <a:p>
            <a:pPr marL="171450" indent="-171450" algn="just">
              <a:buClr>
                <a:srgbClr val="0E2F62"/>
              </a:buClr>
              <a:buFont typeface="Wingdings" panose="05000000000000000000" pitchFamily="2" charset="2"/>
              <a:buChar char="§"/>
            </a:pPr>
            <a:r>
              <a:rPr lang="es-ES" sz="1600" dirty="0"/>
              <a:t>Este encabezamiento de cada columna puede estar acompañado de un código de idioma de tal forma que la línea de cabecera se pueda expresar en diferentes idiomas.</a:t>
            </a:r>
          </a:p>
          <a:p>
            <a:pPr marL="171450" indent="-171450" algn="just">
              <a:buClr>
                <a:srgbClr val="0E2F62"/>
              </a:buClr>
              <a:buFont typeface="Wingdings" panose="05000000000000000000" pitchFamily="2" charset="2"/>
              <a:buChar char="§"/>
            </a:pPr>
            <a:endParaRPr lang="es-ES" sz="1600" dirty="0"/>
          </a:p>
          <a:p>
            <a:pPr marL="171450" indent="-171450" algn="just">
              <a:buClr>
                <a:srgbClr val="0E2F62"/>
              </a:buClr>
              <a:buFont typeface="Wingdings" panose="05000000000000000000" pitchFamily="2" charset="2"/>
              <a:buChar char="§"/>
            </a:pPr>
            <a:r>
              <a:rPr lang="es-ES" sz="1600" dirty="0"/>
              <a:t>Se usa la propiedad </a:t>
            </a:r>
            <a:r>
              <a:rPr lang="es-ES" sz="1600" b="1" dirty="0">
                <a:solidFill>
                  <a:srgbClr val="0070C0"/>
                </a:solidFill>
              </a:rPr>
              <a:t>"</a:t>
            </a:r>
            <a:r>
              <a:rPr lang="es-ES" sz="1600" b="1" dirty="0" err="1">
                <a:solidFill>
                  <a:srgbClr val="0070C0"/>
                </a:solidFill>
              </a:rPr>
              <a:t>datatype</a:t>
            </a:r>
            <a:r>
              <a:rPr lang="es-ES" sz="1600" b="1" dirty="0">
                <a:solidFill>
                  <a:srgbClr val="0070C0"/>
                </a:solidFill>
              </a:rPr>
              <a:t>" </a:t>
            </a:r>
            <a:r>
              <a:rPr lang="es-ES" sz="1600" dirty="0"/>
              <a:t>para describir los tipos de datos en los que se expresa cada valor de la columna correspondiente.</a:t>
            </a:r>
          </a:p>
          <a:p>
            <a:pPr marL="171450" indent="-171450" algn="just">
              <a:buClr>
                <a:srgbClr val="0E2F62"/>
              </a:buClr>
              <a:buFont typeface="Wingdings" panose="05000000000000000000" pitchFamily="2" charset="2"/>
              <a:buChar char="§"/>
            </a:pPr>
            <a:endParaRPr lang="es-ES" sz="1600" dirty="0"/>
          </a:p>
          <a:p>
            <a:pPr marL="171450" indent="-171450" algn="just">
              <a:buClr>
                <a:srgbClr val="0E2F62"/>
              </a:buClr>
              <a:buFont typeface="Wingdings" panose="05000000000000000000" pitchFamily="2" charset="2"/>
              <a:buChar char="§"/>
            </a:pPr>
            <a:r>
              <a:rPr lang="es-ES" sz="1600" dirty="0"/>
              <a:t>La propiedad </a:t>
            </a:r>
            <a:r>
              <a:rPr lang="es-ES" sz="1600" b="1" dirty="0">
                <a:solidFill>
                  <a:srgbClr val="0070C0"/>
                </a:solidFill>
              </a:rPr>
              <a:t>"</a:t>
            </a:r>
            <a:r>
              <a:rPr lang="es-ES" sz="1600" b="1" dirty="0" err="1">
                <a:solidFill>
                  <a:srgbClr val="0070C0"/>
                </a:solidFill>
              </a:rPr>
              <a:t>description</a:t>
            </a:r>
            <a:r>
              <a:rPr lang="es-ES" sz="1600" b="1" dirty="0">
                <a:solidFill>
                  <a:srgbClr val="0070C0"/>
                </a:solidFill>
              </a:rPr>
              <a:t>" </a:t>
            </a:r>
            <a:r>
              <a:rPr lang="es-ES" sz="1600" dirty="0"/>
              <a:t>permite incluir un texto descriptivo del contenido de cada columna.</a:t>
            </a:r>
          </a:p>
          <a:p>
            <a:pPr marL="171450" indent="-171450" algn="just">
              <a:buClr>
                <a:srgbClr val="0E2F62"/>
              </a:buClr>
              <a:buFont typeface="Wingdings" panose="05000000000000000000" pitchFamily="2" charset="2"/>
              <a:buChar char="§"/>
            </a:pPr>
            <a:endParaRPr lang="es-ES" sz="1600" dirty="0"/>
          </a:p>
          <a:p>
            <a:pPr marL="171450" indent="-171450" algn="just">
              <a:buClr>
                <a:srgbClr val="0E2F62"/>
              </a:buClr>
              <a:buFont typeface="Wingdings" panose="05000000000000000000" pitchFamily="2" charset="2"/>
              <a:buChar char="§"/>
            </a:pPr>
            <a:r>
              <a:rPr lang="es-ES" sz="1600" dirty="0"/>
              <a:t>Herramientas como las que se describen en el apartado </a:t>
            </a:r>
            <a:r>
              <a:rPr lang="es-ES" b="1" dirty="0"/>
              <a:t>“</a:t>
            </a:r>
            <a:r>
              <a:rPr lang="es-ES_tradnl" b="1" dirty="0" err="1">
                <a:solidFill>
                  <a:srgbClr val="0E2F62"/>
                </a:solidFill>
                <a:hlinkClick r:id="rId2" action="ppaction://hlinksldjump">
                  <a:extLst>
                    <a:ext uri="{A12FA001-AC4F-418D-AE19-62706E023703}">
                      <ahyp:hlinkClr xmlns:ahyp="http://schemas.microsoft.com/office/drawing/2018/hyperlinkcolor" val="tx"/>
                    </a:ext>
                  </a:extLst>
                </a:hlinkClick>
              </a:rPr>
              <a:t>Toolbox</a:t>
            </a:r>
            <a:r>
              <a:rPr lang="es-ES_tradnl" b="1" dirty="0">
                <a:solidFill>
                  <a:srgbClr val="0E2F62"/>
                </a:solidFill>
                <a:hlinkClick r:id="rId2" action="ppaction://hlinksldjump">
                  <a:extLst>
                    <a:ext uri="{A12FA001-AC4F-418D-AE19-62706E023703}">
                      <ahyp:hlinkClr xmlns:ahyp="http://schemas.microsoft.com/office/drawing/2018/hyperlinkcolor" val="tx"/>
                    </a:ext>
                  </a:extLst>
                </a:hlinkClick>
              </a:rPr>
              <a:t> para archivos CSV</a:t>
            </a:r>
            <a:r>
              <a:rPr lang="es-ES_tradnl" b="1" dirty="0"/>
              <a:t>”</a:t>
            </a:r>
            <a:r>
              <a:rPr lang="es-ES_tradnl" sz="1600" dirty="0"/>
              <a:t>  de esta</a:t>
            </a:r>
            <a:r>
              <a:rPr lang="es-ES" sz="1600" dirty="0"/>
              <a:t> guía, por ejemplo, </a:t>
            </a:r>
            <a:r>
              <a:rPr lang="es-ES" sz="1600" dirty="0" err="1"/>
              <a:t>CSVlint</a:t>
            </a:r>
            <a:r>
              <a:rPr lang="es-ES" sz="1600" dirty="0"/>
              <a:t>, permiten verificar la consistencia del conjunto de datos comparando el contenido del diccionario de datos y la estructura del archivo de datos. </a:t>
            </a:r>
          </a:p>
          <a:p>
            <a:pPr marL="171450" indent="-171450" algn="just">
              <a:buClr>
                <a:srgbClr val="0E2F62"/>
              </a:buClr>
              <a:buFont typeface="Wingdings" panose="05000000000000000000" pitchFamily="2" charset="2"/>
              <a:buChar char="§"/>
            </a:pPr>
            <a:endParaRPr lang="es-ES" sz="1600" dirty="0"/>
          </a:p>
          <a:p>
            <a:pPr marL="171450" indent="-171450" algn="just">
              <a:buClr>
                <a:srgbClr val="0E2F62"/>
              </a:buClr>
              <a:buFont typeface="Wingdings" panose="05000000000000000000" pitchFamily="2" charset="2"/>
              <a:buChar char="§"/>
            </a:pPr>
            <a:r>
              <a:rPr lang="es-ES" sz="1600" dirty="0"/>
              <a:t>Entre otras comprobaciones se puede validar el número de columnas y su nombre, el tipo de valores permitidos, si éstos deben ser únicos o si existen vinculaciones de estos valores con otras tablas (claves externas). </a:t>
            </a:r>
            <a:endParaRPr lang="es-ES_tradnl" sz="1600" dirty="0"/>
          </a:p>
          <a:p>
            <a:pPr>
              <a:buClr>
                <a:srgbClr val="0E2F62"/>
              </a:buClr>
            </a:pPr>
            <a:endParaRPr lang="es-ES" sz="1600" dirty="0"/>
          </a:p>
        </p:txBody>
      </p:sp>
    </p:spTree>
    <p:extLst>
      <p:ext uri="{BB962C8B-B14F-4D97-AF65-F5344CB8AC3E}">
        <p14:creationId xmlns:p14="http://schemas.microsoft.com/office/powerpoint/2010/main" val="1342393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ACFCA-EC33-ADA3-78A4-38361AF6983D}"/>
            </a:ext>
          </a:extLst>
        </p:cNvPr>
        <p:cNvGrpSpPr/>
        <p:nvPr/>
      </p:nvGrpSpPr>
      <p:grpSpPr>
        <a:xfrm>
          <a:off x="0" y="0"/>
          <a:ext cx="0" cy="0"/>
          <a:chOff x="0" y="0"/>
          <a:chExt cx="0" cy="0"/>
        </a:xfrm>
      </p:grpSpPr>
      <p:sp>
        <p:nvSpPr>
          <p:cNvPr id="7" name="Título 6">
            <a:extLst>
              <a:ext uri="{FF2B5EF4-FFF2-40B4-BE49-F238E27FC236}">
                <a16:creationId xmlns:a16="http://schemas.microsoft.com/office/drawing/2014/main" id="{44C25847-8A1F-287B-DBDB-EE9017E8A811}"/>
              </a:ext>
            </a:extLst>
          </p:cNvPr>
          <p:cNvSpPr>
            <a:spLocks noGrp="1"/>
          </p:cNvSpPr>
          <p:nvPr>
            <p:ph type="title"/>
          </p:nvPr>
        </p:nvSpPr>
        <p:spPr>
          <a:xfrm>
            <a:off x="1318985" y="917356"/>
            <a:ext cx="5545641" cy="849959"/>
          </a:xfrm>
        </p:spPr>
        <p:txBody>
          <a:bodyPr/>
          <a:lstStyle/>
          <a:p>
            <a:r>
              <a:rPr lang="en-US" dirty="0" err="1"/>
              <a:t>Pautas</a:t>
            </a:r>
            <a:r>
              <a:rPr lang="en-US" dirty="0"/>
              <a:t> para </a:t>
            </a:r>
            <a:r>
              <a:rPr lang="en-US" dirty="0" err="1"/>
              <a:t>publicar</a:t>
            </a:r>
            <a:r>
              <a:rPr lang="en-US" dirty="0"/>
              <a:t> </a:t>
            </a:r>
            <a:r>
              <a:rPr lang="en-US" dirty="0" err="1"/>
              <a:t>archivos</a:t>
            </a:r>
            <a:r>
              <a:rPr lang="en-US" dirty="0"/>
              <a:t> CSV</a:t>
            </a:r>
            <a:endParaRPr lang="es-ES" dirty="0"/>
          </a:p>
        </p:txBody>
      </p:sp>
      <p:sp>
        <p:nvSpPr>
          <p:cNvPr id="18" name="Text Placeholder 17">
            <a:extLst>
              <a:ext uri="{FF2B5EF4-FFF2-40B4-BE49-F238E27FC236}">
                <a16:creationId xmlns:a16="http://schemas.microsoft.com/office/drawing/2014/main" id="{6119EB34-EB20-1837-065E-DCABB9FD82DA}"/>
              </a:ext>
            </a:extLst>
          </p:cNvPr>
          <p:cNvSpPr>
            <a:spLocks noGrp="1"/>
          </p:cNvSpPr>
          <p:nvPr>
            <p:ph type="body" sz="quarter" idx="12"/>
          </p:nvPr>
        </p:nvSpPr>
        <p:spPr/>
        <p:txBody>
          <a:bodyPr/>
          <a:lstStyle/>
          <a:p>
            <a:r>
              <a:rPr lang="en-US" dirty="0"/>
              <a:t>04</a:t>
            </a:r>
          </a:p>
        </p:txBody>
      </p:sp>
      <p:grpSp>
        <p:nvGrpSpPr>
          <p:cNvPr id="2" name="Grupo 10">
            <a:extLst>
              <a:ext uri="{FF2B5EF4-FFF2-40B4-BE49-F238E27FC236}">
                <a16:creationId xmlns:a16="http://schemas.microsoft.com/office/drawing/2014/main" id="{6EE7FA0A-0110-DF4A-5168-B15FD565984E}"/>
              </a:ext>
            </a:extLst>
          </p:cNvPr>
          <p:cNvGrpSpPr/>
          <p:nvPr/>
        </p:nvGrpSpPr>
        <p:grpSpPr>
          <a:xfrm>
            <a:off x="1306733" y="3082085"/>
            <a:ext cx="730015" cy="314201"/>
            <a:chOff x="4716780" y="1043940"/>
            <a:chExt cx="1386840" cy="596900"/>
          </a:xfrm>
        </p:grpSpPr>
        <p:sp>
          <p:nvSpPr>
            <p:cNvPr id="3" name="Rectángulo 11">
              <a:extLst>
                <a:ext uri="{FF2B5EF4-FFF2-40B4-BE49-F238E27FC236}">
                  <a16:creationId xmlns:a16="http://schemas.microsoft.com/office/drawing/2014/main" id="{39B8D049-1911-93F4-1998-AFBD7135A8EE}"/>
                </a:ext>
              </a:extLst>
            </p:cNvPr>
            <p:cNvSpPr/>
            <p:nvPr/>
          </p:nvSpPr>
          <p:spPr>
            <a:xfrm>
              <a:off x="4716780" y="1043940"/>
              <a:ext cx="1386840" cy="14478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4" name="Rectángulo 12">
              <a:extLst>
                <a:ext uri="{FF2B5EF4-FFF2-40B4-BE49-F238E27FC236}">
                  <a16:creationId xmlns:a16="http://schemas.microsoft.com/office/drawing/2014/main" id="{084BEFDD-40E2-1688-13D5-E26568925B6D}"/>
                </a:ext>
              </a:extLst>
            </p:cNvPr>
            <p:cNvSpPr/>
            <p:nvPr/>
          </p:nvSpPr>
          <p:spPr>
            <a:xfrm>
              <a:off x="4747260" y="1287780"/>
              <a:ext cx="670560" cy="457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13">
              <a:extLst>
                <a:ext uri="{FF2B5EF4-FFF2-40B4-BE49-F238E27FC236}">
                  <a16:creationId xmlns:a16="http://schemas.microsoft.com/office/drawing/2014/main" id="{E2047A5C-040C-BC75-6A26-18D763F4C646}"/>
                </a:ext>
              </a:extLst>
            </p:cNvPr>
            <p:cNvSpPr/>
            <p:nvPr/>
          </p:nvSpPr>
          <p:spPr>
            <a:xfrm>
              <a:off x="4754880" y="1402080"/>
              <a:ext cx="670560" cy="457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14">
              <a:extLst>
                <a:ext uri="{FF2B5EF4-FFF2-40B4-BE49-F238E27FC236}">
                  <a16:creationId xmlns:a16="http://schemas.microsoft.com/office/drawing/2014/main" id="{458DA523-C3D3-F4F6-3CA2-65B4EBF164BA}"/>
                </a:ext>
              </a:extLst>
            </p:cNvPr>
            <p:cNvSpPr/>
            <p:nvPr/>
          </p:nvSpPr>
          <p:spPr>
            <a:xfrm>
              <a:off x="4754880" y="1516380"/>
              <a:ext cx="670560" cy="457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15">
              <a:extLst>
                <a:ext uri="{FF2B5EF4-FFF2-40B4-BE49-F238E27FC236}">
                  <a16:creationId xmlns:a16="http://schemas.microsoft.com/office/drawing/2014/main" id="{342E0CA1-8745-409F-C442-7C91C8E164E2}"/>
                </a:ext>
              </a:extLst>
            </p:cNvPr>
            <p:cNvSpPr/>
            <p:nvPr/>
          </p:nvSpPr>
          <p:spPr>
            <a:xfrm>
              <a:off x="5692140" y="1272540"/>
              <a:ext cx="365760" cy="533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16">
              <a:extLst>
                <a:ext uri="{FF2B5EF4-FFF2-40B4-BE49-F238E27FC236}">
                  <a16:creationId xmlns:a16="http://schemas.microsoft.com/office/drawing/2014/main" id="{468E7216-1F5C-928C-A5EB-17AA4204A53D}"/>
                </a:ext>
              </a:extLst>
            </p:cNvPr>
            <p:cNvSpPr/>
            <p:nvPr/>
          </p:nvSpPr>
          <p:spPr>
            <a:xfrm>
              <a:off x="5684520" y="1402080"/>
              <a:ext cx="365760" cy="533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17">
              <a:extLst>
                <a:ext uri="{FF2B5EF4-FFF2-40B4-BE49-F238E27FC236}">
                  <a16:creationId xmlns:a16="http://schemas.microsoft.com/office/drawing/2014/main" id="{BA502E6D-6E05-7C53-4668-134C19E7E3CE}"/>
                </a:ext>
              </a:extLst>
            </p:cNvPr>
            <p:cNvSpPr/>
            <p:nvPr/>
          </p:nvSpPr>
          <p:spPr>
            <a:xfrm>
              <a:off x="5692140" y="1516380"/>
              <a:ext cx="365760" cy="533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1" name="Conector recto 18">
              <a:extLst>
                <a:ext uri="{FF2B5EF4-FFF2-40B4-BE49-F238E27FC236}">
                  <a16:creationId xmlns:a16="http://schemas.microsoft.com/office/drawing/2014/main" id="{B0852EB6-5296-B2F6-FD44-D5849BBAD9F7}"/>
                </a:ext>
              </a:extLst>
            </p:cNvPr>
            <p:cNvCxnSpPr/>
            <p:nvPr/>
          </p:nvCxnSpPr>
          <p:spPr>
            <a:xfrm>
              <a:off x="5547360" y="1221740"/>
              <a:ext cx="0" cy="4191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Rectángulo 19">
            <a:hlinkClick r:id="rId2" action="ppaction://hlinksldjump"/>
            <a:extLst>
              <a:ext uri="{FF2B5EF4-FFF2-40B4-BE49-F238E27FC236}">
                <a16:creationId xmlns:a16="http://schemas.microsoft.com/office/drawing/2014/main" id="{3E9916DA-6ECB-7613-BA48-A9D75F308FFA}"/>
              </a:ext>
            </a:extLst>
          </p:cNvPr>
          <p:cNvSpPr/>
          <p:nvPr/>
        </p:nvSpPr>
        <p:spPr>
          <a:xfrm>
            <a:off x="739883" y="3342664"/>
            <a:ext cx="1863715" cy="409151"/>
          </a:xfrm>
          <a:prstGeom prst="rect">
            <a:avLst/>
          </a:prstGeom>
        </p:spPr>
        <p:txBody>
          <a:bodyPr wrap="none">
            <a:spAutoFit/>
          </a:bodyPr>
          <a:lstStyle/>
          <a:p>
            <a:pPr>
              <a:lnSpc>
                <a:spcPct val="200000"/>
              </a:lnSpc>
              <a:buClr>
                <a:srgbClr val="801F8A"/>
              </a:buClr>
            </a:pPr>
            <a:r>
              <a:rPr lang="es-ES_tradnl" sz="1200" dirty="0">
                <a:solidFill>
                  <a:srgbClr val="0E2F62"/>
                </a:solidFill>
                <a:latin typeface="Neutra Text" panose="02000000000000000000" pitchFamily="50" charset="0"/>
              </a:rPr>
              <a:t>P1-</a:t>
            </a:r>
            <a:r>
              <a:rPr lang="es-ES_tradnl" sz="1200" dirty="0"/>
              <a:t>Línea única de cabecera</a:t>
            </a:r>
          </a:p>
        </p:txBody>
      </p:sp>
      <p:grpSp>
        <p:nvGrpSpPr>
          <p:cNvPr id="13" name="Grupo 20">
            <a:extLst>
              <a:ext uri="{FF2B5EF4-FFF2-40B4-BE49-F238E27FC236}">
                <a16:creationId xmlns:a16="http://schemas.microsoft.com/office/drawing/2014/main" id="{D7E920FF-CFBF-C2EC-5813-E4F7BEA1118D}"/>
              </a:ext>
            </a:extLst>
          </p:cNvPr>
          <p:cNvGrpSpPr/>
          <p:nvPr/>
        </p:nvGrpSpPr>
        <p:grpSpPr>
          <a:xfrm>
            <a:off x="3264310" y="3067622"/>
            <a:ext cx="752397" cy="343127"/>
            <a:chOff x="4716780" y="1043940"/>
            <a:chExt cx="1386840" cy="632462"/>
          </a:xfrm>
        </p:grpSpPr>
        <p:sp>
          <p:nvSpPr>
            <p:cNvPr id="14" name="Rectángulo 21">
              <a:extLst>
                <a:ext uri="{FF2B5EF4-FFF2-40B4-BE49-F238E27FC236}">
                  <a16:creationId xmlns:a16="http://schemas.microsoft.com/office/drawing/2014/main" id="{1F63A76F-F4F0-609D-9443-B4E394466ABA}"/>
                </a:ext>
              </a:extLst>
            </p:cNvPr>
            <p:cNvSpPr/>
            <p:nvPr/>
          </p:nvSpPr>
          <p:spPr>
            <a:xfrm>
              <a:off x="4724398" y="1219202"/>
              <a:ext cx="715418" cy="4572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5" name="Grupo 22">
              <a:extLst>
                <a:ext uri="{FF2B5EF4-FFF2-40B4-BE49-F238E27FC236}">
                  <a16:creationId xmlns:a16="http://schemas.microsoft.com/office/drawing/2014/main" id="{9834E0C9-BF5F-59E0-3CE0-4D3C62FBB625}"/>
                </a:ext>
              </a:extLst>
            </p:cNvPr>
            <p:cNvGrpSpPr/>
            <p:nvPr/>
          </p:nvGrpSpPr>
          <p:grpSpPr>
            <a:xfrm>
              <a:off x="4716780" y="1043940"/>
              <a:ext cx="1386840" cy="596900"/>
              <a:chOff x="4716780" y="1043940"/>
              <a:chExt cx="1386840" cy="596900"/>
            </a:xfrm>
          </p:grpSpPr>
          <p:sp>
            <p:nvSpPr>
              <p:cNvPr id="16" name="Rectángulo 23">
                <a:extLst>
                  <a:ext uri="{FF2B5EF4-FFF2-40B4-BE49-F238E27FC236}">
                    <a16:creationId xmlns:a16="http://schemas.microsoft.com/office/drawing/2014/main" id="{C00DF40E-2679-B2E5-06F6-7184FF0BB496}"/>
                  </a:ext>
                </a:extLst>
              </p:cNvPr>
              <p:cNvSpPr/>
              <p:nvPr/>
            </p:nvSpPr>
            <p:spPr>
              <a:xfrm>
                <a:off x="4716780" y="1043940"/>
                <a:ext cx="1386840" cy="144780"/>
              </a:xfrm>
              <a:prstGeom prst="rect">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17" name="Rectángulo 24">
                <a:extLst>
                  <a:ext uri="{FF2B5EF4-FFF2-40B4-BE49-F238E27FC236}">
                    <a16:creationId xmlns:a16="http://schemas.microsoft.com/office/drawing/2014/main" id="{D569281B-B4CE-7759-F7B4-A7B15FA29FD7}"/>
                  </a:ext>
                </a:extLst>
              </p:cNvPr>
              <p:cNvSpPr/>
              <p:nvPr/>
            </p:nvSpPr>
            <p:spPr>
              <a:xfrm>
                <a:off x="5692140" y="1272540"/>
                <a:ext cx="365760" cy="5334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25">
                <a:extLst>
                  <a:ext uri="{FF2B5EF4-FFF2-40B4-BE49-F238E27FC236}">
                    <a16:creationId xmlns:a16="http://schemas.microsoft.com/office/drawing/2014/main" id="{3D3C15C8-F415-6CBC-A567-E56DF4E26F2F}"/>
                  </a:ext>
                </a:extLst>
              </p:cNvPr>
              <p:cNvSpPr/>
              <p:nvPr/>
            </p:nvSpPr>
            <p:spPr>
              <a:xfrm>
                <a:off x="5684520" y="1402080"/>
                <a:ext cx="365760" cy="5334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6">
                <a:extLst>
                  <a:ext uri="{FF2B5EF4-FFF2-40B4-BE49-F238E27FC236}">
                    <a16:creationId xmlns:a16="http://schemas.microsoft.com/office/drawing/2014/main" id="{89C422EF-CF4B-464D-E610-3959E44A78AD}"/>
                  </a:ext>
                </a:extLst>
              </p:cNvPr>
              <p:cNvSpPr/>
              <p:nvPr/>
            </p:nvSpPr>
            <p:spPr>
              <a:xfrm>
                <a:off x="5692140" y="1516380"/>
                <a:ext cx="365760" cy="5334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2" name="Conector recto 27">
                <a:extLst>
                  <a:ext uri="{FF2B5EF4-FFF2-40B4-BE49-F238E27FC236}">
                    <a16:creationId xmlns:a16="http://schemas.microsoft.com/office/drawing/2014/main" id="{E6F4F1AE-20CE-ABA1-7DAB-3CE042B7A349}"/>
                  </a:ext>
                </a:extLst>
              </p:cNvPr>
              <p:cNvCxnSpPr/>
              <p:nvPr/>
            </p:nvCxnSpPr>
            <p:spPr>
              <a:xfrm>
                <a:off x="5547360" y="1221740"/>
                <a:ext cx="0" cy="4191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3" name="Rectángulo 28">
            <a:hlinkClick r:id="rId3" action="ppaction://hlinksldjump"/>
            <a:extLst>
              <a:ext uri="{FF2B5EF4-FFF2-40B4-BE49-F238E27FC236}">
                <a16:creationId xmlns:a16="http://schemas.microsoft.com/office/drawing/2014/main" id="{124EB683-E30B-BA74-A871-6DE83E4A2A54}"/>
              </a:ext>
            </a:extLst>
          </p:cNvPr>
          <p:cNvSpPr/>
          <p:nvPr/>
        </p:nvSpPr>
        <p:spPr>
          <a:xfrm>
            <a:off x="2761197" y="3342664"/>
            <a:ext cx="1758623" cy="409151"/>
          </a:xfrm>
          <a:prstGeom prst="rect">
            <a:avLst/>
          </a:prstGeom>
        </p:spPr>
        <p:txBody>
          <a:bodyPr wrap="none">
            <a:spAutoFit/>
          </a:bodyPr>
          <a:lstStyle/>
          <a:p>
            <a:pPr>
              <a:lnSpc>
                <a:spcPct val="200000"/>
              </a:lnSpc>
              <a:buClr>
                <a:srgbClr val="801F8A"/>
              </a:buClr>
            </a:pPr>
            <a:r>
              <a:rPr lang="es-ES_tradnl" sz="1200" dirty="0">
                <a:solidFill>
                  <a:srgbClr val="0E2F62"/>
                </a:solidFill>
                <a:latin typeface="Neutra Text" panose="02000000000000000000" pitchFamily="50" charset="0"/>
              </a:rPr>
              <a:t>P2-</a:t>
            </a:r>
            <a:r>
              <a:rPr lang="es-ES_tradnl" sz="1200" dirty="0"/>
              <a:t>Registro único por fila</a:t>
            </a:r>
          </a:p>
        </p:txBody>
      </p:sp>
      <p:sp>
        <p:nvSpPr>
          <p:cNvPr id="24" name="Rectángulo 29">
            <a:hlinkClick r:id="rId4" action="ppaction://hlinksldjump"/>
            <a:extLst>
              <a:ext uri="{FF2B5EF4-FFF2-40B4-BE49-F238E27FC236}">
                <a16:creationId xmlns:a16="http://schemas.microsoft.com/office/drawing/2014/main" id="{86051BC4-81B7-F90F-4F8C-3ACFF31BA827}"/>
              </a:ext>
            </a:extLst>
          </p:cNvPr>
          <p:cNvSpPr/>
          <p:nvPr/>
        </p:nvSpPr>
        <p:spPr>
          <a:xfrm>
            <a:off x="4685798" y="3342664"/>
            <a:ext cx="1901867" cy="409151"/>
          </a:xfrm>
          <a:prstGeom prst="rect">
            <a:avLst/>
          </a:prstGeom>
        </p:spPr>
        <p:txBody>
          <a:bodyPr wrap="none">
            <a:spAutoFit/>
          </a:bodyPr>
          <a:lstStyle/>
          <a:p>
            <a:pPr algn="ctr">
              <a:lnSpc>
                <a:spcPct val="200000"/>
              </a:lnSpc>
              <a:buClr>
                <a:srgbClr val="801F8A"/>
              </a:buClr>
            </a:pPr>
            <a:r>
              <a:rPr lang="es-ES_tradnl" sz="1200" dirty="0">
                <a:solidFill>
                  <a:srgbClr val="0E2F62"/>
                </a:solidFill>
                <a:latin typeface="Neutra Text" panose="02000000000000000000" pitchFamily="50" charset="0"/>
              </a:rPr>
              <a:t>P3-</a:t>
            </a:r>
            <a:r>
              <a:rPr lang="es-ES_tradnl" sz="1200" dirty="0"/>
              <a:t>Nombrado de columnas</a:t>
            </a:r>
          </a:p>
        </p:txBody>
      </p:sp>
      <p:grpSp>
        <p:nvGrpSpPr>
          <p:cNvPr id="25" name="Grupo 30">
            <a:extLst>
              <a:ext uri="{FF2B5EF4-FFF2-40B4-BE49-F238E27FC236}">
                <a16:creationId xmlns:a16="http://schemas.microsoft.com/office/drawing/2014/main" id="{AC90D7B2-BF37-6607-9DFF-D0BB48713442}"/>
              </a:ext>
            </a:extLst>
          </p:cNvPr>
          <p:cNvGrpSpPr/>
          <p:nvPr/>
        </p:nvGrpSpPr>
        <p:grpSpPr>
          <a:xfrm>
            <a:off x="5260533" y="3067622"/>
            <a:ext cx="752397" cy="343127"/>
            <a:chOff x="4184496" y="4580142"/>
            <a:chExt cx="752397" cy="343127"/>
          </a:xfrm>
        </p:grpSpPr>
        <p:grpSp>
          <p:nvGrpSpPr>
            <p:cNvPr id="26" name="Grupo 31">
              <a:extLst>
                <a:ext uri="{FF2B5EF4-FFF2-40B4-BE49-F238E27FC236}">
                  <a16:creationId xmlns:a16="http://schemas.microsoft.com/office/drawing/2014/main" id="{2E98A934-219D-04F6-DBEA-5664F25A61DA}"/>
                </a:ext>
              </a:extLst>
            </p:cNvPr>
            <p:cNvGrpSpPr/>
            <p:nvPr/>
          </p:nvGrpSpPr>
          <p:grpSpPr>
            <a:xfrm>
              <a:off x="4184496" y="4580142"/>
              <a:ext cx="752397" cy="343127"/>
              <a:chOff x="4716780" y="1043940"/>
              <a:chExt cx="1386840" cy="632462"/>
            </a:xfrm>
          </p:grpSpPr>
          <p:sp>
            <p:nvSpPr>
              <p:cNvPr id="29" name="Rectángulo 34">
                <a:extLst>
                  <a:ext uri="{FF2B5EF4-FFF2-40B4-BE49-F238E27FC236}">
                    <a16:creationId xmlns:a16="http://schemas.microsoft.com/office/drawing/2014/main" id="{65BC91E5-B129-D2A5-5FBC-B49CF5643C99}"/>
                  </a:ext>
                </a:extLst>
              </p:cNvPr>
              <p:cNvSpPr/>
              <p:nvPr/>
            </p:nvSpPr>
            <p:spPr>
              <a:xfrm>
                <a:off x="4724398" y="1219202"/>
                <a:ext cx="241387" cy="4572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a:t>
                </a:r>
              </a:p>
            </p:txBody>
          </p:sp>
          <p:grpSp>
            <p:nvGrpSpPr>
              <p:cNvPr id="30" name="Grupo 35">
                <a:extLst>
                  <a:ext uri="{FF2B5EF4-FFF2-40B4-BE49-F238E27FC236}">
                    <a16:creationId xmlns:a16="http://schemas.microsoft.com/office/drawing/2014/main" id="{04EC32EF-B60F-3C1E-57ED-9D9A8B8C98B1}"/>
                  </a:ext>
                </a:extLst>
              </p:cNvPr>
              <p:cNvGrpSpPr/>
              <p:nvPr/>
            </p:nvGrpSpPr>
            <p:grpSpPr>
              <a:xfrm>
                <a:off x="4716780" y="1043940"/>
                <a:ext cx="1386840" cy="596900"/>
                <a:chOff x="4716780" y="1043940"/>
                <a:chExt cx="1386840" cy="596900"/>
              </a:xfrm>
            </p:grpSpPr>
            <p:sp>
              <p:nvSpPr>
                <p:cNvPr id="31" name="Rectángulo 36">
                  <a:extLst>
                    <a:ext uri="{FF2B5EF4-FFF2-40B4-BE49-F238E27FC236}">
                      <a16:creationId xmlns:a16="http://schemas.microsoft.com/office/drawing/2014/main" id="{DA4991E5-9948-A2E5-97C9-23A745DE26B6}"/>
                    </a:ext>
                  </a:extLst>
                </p:cNvPr>
                <p:cNvSpPr/>
                <p:nvPr/>
              </p:nvSpPr>
              <p:spPr>
                <a:xfrm>
                  <a:off x="4716780" y="1043940"/>
                  <a:ext cx="1386840" cy="144780"/>
                </a:xfrm>
                <a:prstGeom prst="rect">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32" name="Rectángulo 37">
                  <a:extLst>
                    <a:ext uri="{FF2B5EF4-FFF2-40B4-BE49-F238E27FC236}">
                      <a16:creationId xmlns:a16="http://schemas.microsoft.com/office/drawing/2014/main" id="{A56D4F5D-B590-30BC-0D98-205C35A8CA85}"/>
                    </a:ext>
                  </a:extLst>
                </p:cNvPr>
                <p:cNvSpPr/>
                <p:nvPr/>
              </p:nvSpPr>
              <p:spPr>
                <a:xfrm>
                  <a:off x="5692140" y="1272540"/>
                  <a:ext cx="365760" cy="5334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ángulo 38">
                  <a:extLst>
                    <a:ext uri="{FF2B5EF4-FFF2-40B4-BE49-F238E27FC236}">
                      <a16:creationId xmlns:a16="http://schemas.microsoft.com/office/drawing/2014/main" id="{901FCC98-DFAA-E683-9CB9-15573253BEC1}"/>
                    </a:ext>
                  </a:extLst>
                </p:cNvPr>
                <p:cNvSpPr/>
                <p:nvPr/>
              </p:nvSpPr>
              <p:spPr>
                <a:xfrm>
                  <a:off x="5684520" y="1402080"/>
                  <a:ext cx="365760" cy="5334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ángulo 39">
                  <a:extLst>
                    <a:ext uri="{FF2B5EF4-FFF2-40B4-BE49-F238E27FC236}">
                      <a16:creationId xmlns:a16="http://schemas.microsoft.com/office/drawing/2014/main" id="{B6ECC47F-63EB-A502-FF5C-D3B9C7C19183}"/>
                    </a:ext>
                  </a:extLst>
                </p:cNvPr>
                <p:cNvSpPr/>
                <p:nvPr/>
              </p:nvSpPr>
              <p:spPr>
                <a:xfrm>
                  <a:off x="5692140" y="1516380"/>
                  <a:ext cx="365760" cy="5334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5" name="Conector recto 40">
                  <a:extLst>
                    <a:ext uri="{FF2B5EF4-FFF2-40B4-BE49-F238E27FC236}">
                      <a16:creationId xmlns:a16="http://schemas.microsoft.com/office/drawing/2014/main" id="{F5836E06-9BE9-ABE2-C657-B35C7B64CF34}"/>
                    </a:ext>
                  </a:extLst>
                </p:cNvPr>
                <p:cNvCxnSpPr/>
                <p:nvPr/>
              </p:nvCxnSpPr>
              <p:spPr>
                <a:xfrm>
                  <a:off x="5608813" y="1221740"/>
                  <a:ext cx="0" cy="4191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7" name="Rectángulo 32">
              <a:extLst>
                <a:ext uri="{FF2B5EF4-FFF2-40B4-BE49-F238E27FC236}">
                  <a16:creationId xmlns:a16="http://schemas.microsoft.com/office/drawing/2014/main" id="{3DF64064-65D0-03EE-8FD8-E07630DCFAAE}"/>
                </a:ext>
              </a:extLst>
            </p:cNvPr>
            <p:cNvSpPr/>
            <p:nvPr/>
          </p:nvSpPr>
          <p:spPr>
            <a:xfrm>
              <a:off x="4336266" y="4675226"/>
              <a:ext cx="130959" cy="24804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B</a:t>
              </a:r>
            </a:p>
          </p:txBody>
        </p:sp>
        <p:sp>
          <p:nvSpPr>
            <p:cNvPr id="28" name="Rectángulo 33">
              <a:extLst>
                <a:ext uri="{FF2B5EF4-FFF2-40B4-BE49-F238E27FC236}">
                  <a16:creationId xmlns:a16="http://schemas.microsoft.com/office/drawing/2014/main" id="{966FE873-E78A-0FCC-6FB7-252CB4D10CAB}"/>
                </a:ext>
              </a:extLst>
            </p:cNvPr>
            <p:cNvSpPr/>
            <p:nvPr/>
          </p:nvSpPr>
          <p:spPr>
            <a:xfrm>
              <a:off x="4488665" y="4675226"/>
              <a:ext cx="130959" cy="24804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C</a:t>
              </a:r>
            </a:p>
          </p:txBody>
        </p:sp>
      </p:grpSp>
      <p:sp>
        <p:nvSpPr>
          <p:cNvPr id="36" name="Rectángulo 41">
            <a:hlinkClick r:id="rId5" action="ppaction://hlinksldjump"/>
            <a:extLst>
              <a:ext uri="{FF2B5EF4-FFF2-40B4-BE49-F238E27FC236}">
                <a16:creationId xmlns:a16="http://schemas.microsoft.com/office/drawing/2014/main" id="{44DD911B-42B0-F343-3F01-61587F32282C}"/>
              </a:ext>
            </a:extLst>
          </p:cNvPr>
          <p:cNvSpPr/>
          <p:nvPr/>
        </p:nvSpPr>
        <p:spPr>
          <a:xfrm>
            <a:off x="1021306" y="5435870"/>
            <a:ext cx="1300869" cy="276999"/>
          </a:xfrm>
          <a:prstGeom prst="rect">
            <a:avLst/>
          </a:prstGeom>
        </p:spPr>
        <p:txBody>
          <a:bodyPr wrap="none">
            <a:spAutoFit/>
          </a:bodyPr>
          <a:lstStyle/>
          <a:p>
            <a:pPr algn="ctr">
              <a:buClr>
                <a:srgbClr val="801F8A"/>
              </a:buClr>
            </a:pPr>
            <a:r>
              <a:rPr lang="es-ES_tradnl" sz="1200" dirty="0">
                <a:solidFill>
                  <a:srgbClr val="0E2F62"/>
                </a:solidFill>
                <a:latin typeface="Neutra Text" panose="02000000000000000000" pitchFamily="50" charset="0"/>
              </a:rPr>
              <a:t>P7-</a:t>
            </a:r>
            <a:r>
              <a:rPr lang="es-ES_tradnl" sz="1200" dirty="0"/>
              <a:t>Tipos de datos</a:t>
            </a:r>
          </a:p>
        </p:txBody>
      </p:sp>
      <p:sp>
        <p:nvSpPr>
          <p:cNvPr id="37" name="Rectángulo 42">
            <a:hlinkClick r:id="rId6" action="ppaction://hlinksldjump"/>
            <a:extLst>
              <a:ext uri="{FF2B5EF4-FFF2-40B4-BE49-F238E27FC236}">
                <a16:creationId xmlns:a16="http://schemas.microsoft.com/office/drawing/2014/main" id="{1F0057CB-CB30-4659-FF0E-336FD246A789}"/>
              </a:ext>
            </a:extLst>
          </p:cNvPr>
          <p:cNvSpPr/>
          <p:nvPr/>
        </p:nvSpPr>
        <p:spPr>
          <a:xfrm>
            <a:off x="2804630" y="5358926"/>
            <a:ext cx="1671757" cy="430887"/>
          </a:xfrm>
          <a:prstGeom prst="rect">
            <a:avLst/>
          </a:prstGeom>
        </p:spPr>
        <p:txBody>
          <a:bodyPr wrap="square">
            <a:spAutoFit/>
          </a:bodyPr>
          <a:lstStyle/>
          <a:p>
            <a:pPr algn="ctr">
              <a:buClr>
                <a:srgbClr val="801F8A"/>
              </a:buClr>
            </a:pPr>
            <a:r>
              <a:rPr lang="es-ES_tradnl" sz="1100" dirty="0">
                <a:solidFill>
                  <a:srgbClr val="0E2F62"/>
                </a:solidFill>
                <a:latin typeface="Neutra Text" panose="02000000000000000000" pitchFamily="50" charset="0"/>
              </a:rPr>
              <a:t>P8-</a:t>
            </a:r>
            <a:r>
              <a:rPr lang="es-ES_tradnl" sz="1100" dirty="0"/>
              <a:t>Estandarización de</a:t>
            </a:r>
          </a:p>
          <a:p>
            <a:pPr algn="ctr">
              <a:buClr>
                <a:srgbClr val="801F8A"/>
              </a:buClr>
            </a:pPr>
            <a:r>
              <a:rPr lang="es-ES_tradnl" sz="1100" dirty="0"/>
              <a:t> valores de los campos</a:t>
            </a:r>
          </a:p>
        </p:txBody>
      </p:sp>
      <p:sp>
        <p:nvSpPr>
          <p:cNvPr id="38" name="Rectángulo 43">
            <a:hlinkClick r:id="rId7" action="ppaction://hlinksldjump"/>
            <a:extLst>
              <a:ext uri="{FF2B5EF4-FFF2-40B4-BE49-F238E27FC236}">
                <a16:creationId xmlns:a16="http://schemas.microsoft.com/office/drawing/2014/main" id="{B6B8529A-7AB7-6A5E-D22D-37995288BF04}"/>
              </a:ext>
            </a:extLst>
          </p:cNvPr>
          <p:cNvSpPr/>
          <p:nvPr/>
        </p:nvSpPr>
        <p:spPr>
          <a:xfrm>
            <a:off x="4812339" y="5404419"/>
            <a:ext cx="1648785" cy="339901"/>
          </a:xfrm>
          <a:prstGeom prst="rect">
            <a:avLst/>
          </a:prstGeom>
        </p:spPr>
        <p:txBody>
          <a:bodyPr wrap="none">
            <a:spAutoFit/>
          </a:bodyPr>
          <a:lstStyle/>
          <a:p>
            <a:pPr algn="ctr">
              <a:lnSpc>
                <a:spcPct val="150000"/>
              </a:lnSpc>
              <a:buClr>
                <a:srgbClr val="801F8A"/>
              </a:buClr>
            </a:pPr>
            <a:r>
              <a:rPr lang="es-ES_tradnl" sz="1200" dirty="0">
                <a:solidFill>
                  <a:srgbClr val="0E2F62"/>
                </a:solidFill>
                <a:latin typeface="Neutra Text" panose="02000000000000000000" pitchFamily="50" charset="0"/>
              </a:rPr>
              <a:t>P9-</a:t>
            </a:r>
            <a:r>
              <a:rPr lang="es-ES_tradnl" sz="1200" dirty="0"/>
              <a:t>Campos codificados</a:t>
            </a:r>
          </a:p>
        </p:txBody>
      </p:sp>
      <p:sp>
        <p:nvSpPr>
          <p:cNvPr id="39" name="Rectángulo 44">
            <a:hlinkClick r:id="rId8" action="ppaction://hlinksldjump"/>
            <a:extLst>
              <a:ext uri="{FF2B5EF4-FFF2-40B4-BE49-F238E27FC236}">
                <a16:creationId xmlns:a16="http://schemas.microsoft.com/office/drawing/2014/main" id="{2CB560A1-F309-7F2F-ED3E-3BD3AE279B28}"/>
              </a:ext>
            </a:extLst>
          </p:cNvPr>
          <p:cNvSpPr/>
          <p:nvPr/>
        </p:nvSpPr>
        <p:spPr>
          <a:xfrm>
            <a:off x="846835" y="4357107"/>
            <a:ext cx="1649811" cy="430887"/>
          </a:xfrm>
          <a:prstGeom prst="rect">
            <a:avLst/>
          </a:prstGeom>
        </p:spPr>
        <p:txBody>
          <a:bodyPr wrap="none">
            <a:spAutoFit/>
          </a:bodyPr>
          <a:lstStyle/>
          <a:p>
            <a:pPr algn="ctr">
              <a:buClr>
                <a:srgbClr val="801F8A"/>
              </a:buClr>
            </a:pPr>
            <a:r>
              <a:rPr lang="es-ES_tradnl" sz="1100" dirty="0">
                <a:solidFill>
                  <a:srgbClr val="0E2F62"/>
                </a:solidFill>
                <a:latin typeface="Neutra Text" panose="02000000000000000000" pitchFamily="50" charset="0"/>
              </a:rPr>
              <a:t>P4-</a:t>
            </a:r>
            <a:r>
              <a:rPr lang="es-ES_tradnl" sz="1100" dirty="0"/>
              <a:t>Estructuras de datos</a:t>
            </a:r>
          </a:p>
          <a:p>
            <a:pPr algn="ctr">
              <a:buClr>
                <a:srgbClr val="801F8A"/>
              </a:buClr>
            </a:pPr>
            <a:r>
              <a:rPr lang="es-ES_tradnl" sz="1100" dirty="0"/>
              <a:t> verticales vs horizontales</a:t>
            </a:r>
          </a:p>
        </p:txBody>
      </p:sp>
      <p:grpSp>
        <p:nvGrpSpPr>
          <p:cNvPr id="40" name="Grupo 45">
            <a:extLst>
              <a:ext uri="{FF2B5EF4-FFF2-40B4-BE49-F238E27FC236}">
                <a16:creationId xmlns:a16="http://schemas.microsoft.com/office/drawing/2014/main" id="{54F97B3E-DCEA-1B72-467D-8B849230600E}"/>
              </a:ext>
            </a:extLst>
          </p:cNvPr>
          <p:cNvGrpSpPr/>
          <p:nvPr/>
        </p:nvGrpSpPr>
        <p:grpSpPr>
          <a:xfrm>
            <a:off x="1306733" y="3998155"/>
            <a:ext cx="730015" cy="314201"/>
            <a:chOff x="685334" y="5330722"/>
            <a:chExt cx="730015" cy="314201"/>
          </a:xfrm>
        </p:grpSpPr>
        <p:grpSp>
          <p:nvGrpSpPr>
            <p:cNvPr id="41" name="Grupo 46">
              <a:extLst>
                <a:ext uri="{FF2B5EF4-FFF2-40B4-BE49-F238E27FC236}">
                  <a16:creationId xmlns:a16="http://schemas.microsoft.com/office/drawing/2014/main" id="{3C740A67-81E2-3B24-3B36-CA8D2CF0D35D}"/>
                </a:ext>
              </a:extLst>
            </p:cNvPr>
            <p:cNvGrpSpPr/>
            <p:nvPr/>
          </p:nvGrpSpPr>
          <p:grpSpPr>
            <a:xfrm>
              <a:off x="685334" y="5330722"/>
              <a:ext cx="730015" cy="314201"/>
              <a:chOff x="4716780" y="1043940"/>
              <a:chExt cx="1386840" cy="596900"/>
            </a:xfrm>
          </p:grpSpPr>
          <p:sp>
            <p:nvSpPr>
              <p:cNvPr id="44" name="Rectángulo 49">
                <a:extLst>
                  <a:ext uri="{FF2B5EF4-FFF2-40B4-BE49-F238E27FC236}">
                    <a16:creationId xmlns:a16="http://schemas.microsoft.com/office/drawing/2014/main" id="{2AD9285E-9F59-82D6-8F72-5778384FBBDE}"/>
                  </a:ext>
                </a:extLst>
              </p:cNvPr>
              <p:cNvSpPr/>
              <p:nvPr/>
            </p:nvSpPr>
            <p:spPr>
              <a:xfrm>
                <a:off x="4716780" y="1043940"/>
                <a:ext cx="1386840" cy="144780"/>
              </a:xfrm>
              <a:prstGeom prst="rect">
                <a:avLst/>
              </a:prstGeom>
              <a:solidFill>
                <a:srgbClr val="D9D9D9"/>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45" name="Rectángulo 50">
                <a:extLst>
                  <a:ext uri="{FF2B5EF4-FFF2-40B4-BE49-F238E27FC236}">
                    <a16:creationId xmlns:a16="http://schemas.microsoft.com/office/drawing/2014/main" id="{5407EEDE-C326-0375-0A5D-B6442D4F0867}"/>
                  </a:ext>
                </a:extLst>
              </p:cNvPr>
              <p:cNvSpPr/>
              <p:nvPr/>
            </p:nvSpPr>
            <p:spPr>
              <a:xfrm>
                <a:off x="4747260" y="1287780"/>
                <a:ext cx="670560" cy="4572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Rectángulo 51">
                <a:extLst>
                  <a:ext uri="{FF2B5EF4-FFF2-40B4-BE49-F238E27FC236}">
                    <a16:creationId xmlns:a16="http://schemas.microsoft.com/office/drawing/2014/main" id="{DAF28724-5AD1-A2CF-7F25-F45BD06B0A2C}"/>
                  </a:ext>
                </a:extLst>
              </p:cNvPr>
              <p:cNvSpPr/>
              <p:nvPr/>
            </p:nvSpPr>
            <p:spPr>
              <a:xfrm>
                <a:off x="4754880" y="1402080"/>
                <a:ext cx="670560" cy="4572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Rectángulo 52">
                <a:extLst>
                  <a:ext uri="{FF2B5EF4-FFF2-40B4-BE49-F238E27FC236}">
                    <a16:creationId xmlns:a16="http://schemas.microsoft.com/office/drawing/2014/main" id="{4BDCEB67-DA0B-B3B5-AF1F-99F75142B2E5}"/>
                  </a:ext>
                </a:extLst>
              </p:cNvPr>
              <p:cNvSpPr/>
              <p:nvPr/>
            </p:nvSpPr>
            <p:spPr>
              <a:xfrm>
                <a:off x="4754880" y="1516380"/>
                <a:ext cx="670560" cy="4572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Rectángulo 53">
                <a:extLst>
                  <a:ext uri="{FF2B5EF4-FFF2-40B4-BE49-F238E27FC236}">
                    <a16:creationId xmlns:a16="http://schemas.microsoft.com/office/drawing/2014/main" id="{9A8D9F08-6278-ECF0-B5D1-604782C3114E}"/>
                  </a:ext>
                </a:extLst>
              </p:cNvPr>
              <p:cNvSpPr/>
              <p:nvPr/>
            </p:nvSpPr>
            <p:spPr>
              <a:xfrm rot="5400000">
                <a:off x="5502143" y="1394681"/>
                <a:ext cx="365759" cy="53341"/>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9" name="Conector recto 54">
                <a:extLst>
                  <a:ext uri="{FF2B5EF4-FFF2-40B4-BE49-F238E27FC236}">
                    <a16:creationId xmlns:a16="http://schemas.microsoft.com/office/drawing/2014/main" id="{13435C3A-8E55-FB9B-EF5B-E6332235076A}"/>
                  </a:ext>
                </a:extLst>
              </p:cNvPr>
              <p:cNvCxnSpPr/>
              <p:nvPr/>
            </p:nvCxnSpPr>
            <p:spPr>
              <a:xfrm>
                <a:off x="5547360" y="1221740"/>
                <a:ext cx="0" cy="4191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Rectángulo 47">
              <a:extLst>
                <a:ext uri="{FF2B5EF4-FFF2-40B4-BE49-F238E27FC236}">
                  <a16:creationId xmlns:a16="http://schemas.microsoft.com/office/drawing/2014/main" id="{3380B0B3-2329-DC4F-5F06-46A379EFC131}"/>
                </a:ext>
              </a:extLst>
            </p:cNvPr>
            <p:cNvSpPr/>
            <p:nvPr/>
          </p:nvSpPr>
          <p:spPr>
            <a:xfrm rot="5400000">
              <a:off x="1170176" y="5515350"/>
              <a:ext cx="192531" cy="28078"/>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Rectángulo 48">
              <a:extLst>
                <a:ext uri="{FF2B5EF4-FFF2-40B4-BE49-F238E27FC236}">
                  <a16:creationId xmlns:a16="http://schemas.microsoft.com/office/drawing/2014/main" id="{D1405791-4D7D-D16D-7A33-2D546E3F9C15}"/>
                </a:ext>
              </a:extLst>
            </p:cNvPr>
            <p:cNvSpPr/>
            <p:nvPr/>
          </p:nvSpPr>
          <p:spPr>
            <a:xfrm rot="5400000">
              <a:off x="1239233" y="5517731"/>
              <a:ext cx="192531" cy="28078"/>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50" name="Rectángulo 55">
            <a:hlinkClick r:id="rId9" action="ppaction://hlinksldjump"/>
            <a:extLst>
              <a:ext uri="{FF2B5EF4-FFF2-40B4-BE49-F238E27FC236}">
                <a16:creationId xmlns:a16="http://schemas.microsoft.com/office/drawing/2014/main" id="{FFC3E81A-767C-C3C3-3B57-BD2307628D4A}"/>
              </a:ext>
            </a:extLst>
          </p:cNvPr>
          <p:cNvSpPr/>
          <p:nvPr/>
        </p:nvSpPr>
        <p:spPr>
          <a:xfrm>
            <a:off x="2538783" y="4357107"/>
            <a:ext cx="2203450" cy="430887"/>
          </a:xfrm>
          <a:prstGeom prst="rect">
            <a:avLst/>
          </a:prstGeom>
        </p:spPr>
        <p:txBody>
          <a:bodyPr wrap="square">
            <a:spAutoFit/>
          </a:bodyPr>
          <a:lstStyle/>
          <a:p>
            <a:pPr algn="ctr">
              <a:buClr>
                <a:srgbClr val="801F8A"/>
              </a:buClr>
            </a:pPr>
            <a:r>
              <a:rPr lang="es-ES_tradnl" sz="1100" dirty="0">
                <a:solidFill>
                  <a:srgbClr val="0E2F62"/>
                </a:solidFill>
                <a:latin typeface="Neutra Text" panose="02000000000000000000" pitchFamily="50" charset="0"/>
              </a:rPr>
              <a:t>P5-</a:t>
            </a:r>
            <a:r>
              <a:rPr lang="es-ES_tradnl" sz="1100" dirty="0"/>
              <a:t>Tratamiento de valores</a:t>
            </a:r>
          </a:p>
          <a:p>
            <a:pPr algn="ctr">
              <a:buClr>
                <a:srgbClr val="801F8A"/>
              </a:buClr>
            </a:pPr>
            <a:r>
              <a:rPr lang="es-ES_tradnl" sz="1100" dirty="0"/>
              <a:t> desconocidos</a:t>
            </a:r>
          </a:p>
        </p:txBody>
      </p:sp>
      <p:grpSp>
        <p:nvGrpSpPr>
          <p:cNvPr id="51" name="Grupo 56">
            <a:extLst>
              <a:ext uri="{FF2B5EF4-FFF2-40B4-BE49-F238E27FC236}">
                <a16:creationId xmlns:a16="http://schemas.microsoft.com/office/drawing/2014/main" id="{D478301B-4D10-4A14-2CDD-8ED1B4B3FFA0}"/>
              </a:ext>
            </a:extLst>
          </p:cNvPr>
          <p:cNvGrpSpPr/>
          <p:nvPr/>
        </p:nvGrpSpPr>
        <p:grpSpPr>
          <a:xfrm>
            <a:off x="3264310" y="3956801"/>
            <a:ext cx="752397" cy="396908"/>
            <a:chOff x="2371412" y="5220699"/>
            <a:chExt cx="752397" cy="396908"/>
          </a:xfrm>
        </p:grpSpPr>
        <p:sp>
          <p:nvSpPr>
            <p:cNvPr id="52" name="CuadroTexto 57">
              <a:extLst>
                <a:ext uri="{FF2B5EF4-FFF2-40B4-BE49-F238E27FC236}">
                  <a16:creationId xmlns:a16="http://schemas.microsoft.com/office/drawing/2014/main" id="{CCABCCB9-AA40-0D9A-E6C0-4CD26D4AC0D7}"/>
                </a:ext>
              </a:extLst>
            </p:cNvPr>
            <p:cNvSpPr txBox="1"/>
            <p:nvPr/>
          </p:nvSpPr>
          <p:spPr>
            <a:xfrm>
              <a:off x="2840830" y="5248275"/>
              <a:ext cx="188119" cy="369332"/>
            </a:xfrm>
            <a:prstGeom prst="rect">
              <a:avLst/>
            </a:prstGeom>
            <a:noFill/>
          </p:spPr>
          <p:txBody>
            <a:bodyPr wrap="square" rtlCol="0">
              <a:spAutoFit/>
            </a:bodyPr>
            <a:lstStyle/>
            <a:p>
              <a:r>
                <a:rPr lang="es-ES" dirty="0">
                  <a:solidFill>
                    <a:srgbClr val="ED7D31"/>
                  </a:solidFill>
                  <a:latin typeface="Neutra Text" panose="02000000000000000000" pitchFamily="50" charset="0"/>
                </a:rPr>
                <a:t>?</a:t>
              </a:r>
            </a:p>
          </p:txBody>
        </p:sp>
        <p:grpSp>
          <p:nvGrpSpPr>
            <p:cNvPr id="53" name="Grupo 58">
              <a:extLst>
                <a:ext uri="{FF2B5EF4-FFF2-40B4-BE49-F238E27FC236}">
                  <a16:creationId xmlns:a16="http://schemas.microsoft.com/office/drawing/2014/main" id="{FA045C09-8C54-C73C-F3D8-E3CCB470963E}"/>
                </a:ext>
              </a:extLst>
            </p:cNvPr>
            <p:cNvGrpSpPr/>
            <p:nvPr/>
          </p:nvGrpSpPr>
          <p:grpSpPr>
            <a:xfrm>
              <a:off x="2371412" y="5220699"/>
              <a:ext cx="752397" cy="394527"/>
              <a:chOff x="2559531" y="5275468"/>
              <a:chExt cx="752397" cy="394527"/>
            </a:xfrm>
          </p:grpSpPr>
          <p:grpSp>
            <p:nvGrpSpPr>
              <p:cNvPr id="54" name="Grupo 59">
                <a:extLst>
                  <a:ext uri="{FF2B5EF4-FFF2-40B4-BE49-F238E27FC236}">
                    <a16:creationId xmlns:a16="http://schemas.microsoft.com/office/drawing/2014/main" id="{6233A54C-5B1C-6EBB-D8E6-32A8119A4D35}"/>
                  </a:ext>
                </a:extLst>
              </p:cNvPr>
              <p:cNvGrpSpPr/>
              <p:nvPr/>
            </p:nvGrpSpPr>
            <p:grpSpPr>
              <a:xfrm>
                <a:off x="2559531" y="5275468"/>
                <a:ext cx="752397" cy="343127"/>
                <a:chOff x="4716780" y="1043940"/>
                <a:chExt cx="1386840" cy="632462"/>
              </a:xfrm>
            </p:grpSpPr>
            <p:sp>
              <p:nvSpPr>
                <p:cNvPr id="58" name="Rectángulo 63">
                  <a:extLst>
                    <a:ext uri="{FF2B5EF4-FFF2-40B4-BE49-F238E27FC236}">
                      <a16:creationId xmlns:a16="http://schemas.microsoft.com/office/drawing/2014/main" id="{1E854C4B-9B35-9277-C74D-0ED6864012D9}"/>
                    </a:ext>
                  </a:extLst>
                </p:cNvPr>
                <p:cNvSpPr/>
                <p:nvPr/>
              </p:nvSpPr>
              <p:spPr>
                <a:xfrm>
                  <a:off x="4724400" y="1219202"/>
                  <a:ext cx="344094" cy="4572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59" name="Grupo 64">
                  <a:extLst>
                    <a:ext uri="{FF2B5EF4-FFF2-40B4-BE49-F238E27FC236}">
                      <a16:creationId xmlns:a16="http://schemas.microsoft.com/office/drawing/2014/main" id="{6066549C-61D0-9B58-6CD3-3399482E51B6}"/>
                    </a:ext>
                  </a:extLst>
                </p:cNvPr>
                <p:cNvGrpSpPr/>
                <p:nvPr/>
              </p:nvGrpSpPr>
              <p:grpSpPr>
                <a:xfrm>
                  <a:off x="4716780" y="1043940"/>
                  <a:ext cx="1386840" cy="596900"/>
                  <a:chOff x="4716780" y="1043940"/>
                  <a:chExt cx="1386840" cy="596900"/>
                </a:xfrm>
              </p:grpSpPr>
              <p:sp>
                <p:nvSpPr>
                  <p:cNvPr id="60" name="Rectángulo 65">
                    <a:extLst>
                      <a:ext uri="{FF2B5EF4-FFF2-40B4-BE49-F238E27FC236}">
                        <a16:creationId xmlns:a16="http://schemas.microsoft.com/office/drawing/2014/main" id="{3229966D-3E11-F308-CD22-ED16BD9B6491}"/>
                      </a:ext>
                    </a:extLst>
                  </p:cNvPr>
                  <p:cNvSpPr/>
                  <p:nvPr/>
                </p:nvSpPr>
                <p:spPr>
                  <a:xfrm>
                    <a:off x="4716780" y="1043940"/>
                    <a:ext cx="1386840" cy="144780"/>
                  </a:xfrm>
                  <a:prstGeom prst="rect">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cxnSp>
                <p:nvCxnSpPr>
                  <p:cNvPr id="61" name="Conector recto 66">
                    <a:extLst>
                      <a:ext uri="{FF2B5EF4-FFF2-40B4-BE49-F238E27FC236}">
                        <a16:creationId xmlns:a16="http://schemas.microsoft.com/office/drawing/2014/main" id="{06AD5EA5-6EEE-F2D9-944C-BA95C25BE8C4}"/>
                      </a:ext>
                    </a:extLst>
                  </p:cNvPr>
                  <p:cNvCxnSpPr/>
                  <p:nvPr/>
                </p:nvCxnSpPr>
                <p:spPr>
                  <a:xfrm>
                    <a:off x="5525414" y="1221740"/>
                    <a:ext cx="0" cy="4191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5" name="CuadroTexto 60">
                <a:extLst>
                  <a:ext uri="{FF2B5EF4-FFF2-40B4-BE49-F238E27FC236}">
                    <a16:creationId xmlns:a16="http://schemas.microsoft.com/office/drawing/2014/main" id="{7A498CBA-5DC6-4BAE-9301-DA96B7FC259E}"/>
                  </a:ext>
                </a:extLst>
              </p:cNvPr>
              <p:cNvSpPr txBox="1"/>
              <p:nvPr/>
            </p:nvSpPr>
            <p:spPr>
              <a:xfrm rot="10800000">
                <a:off x="3043237" y="5300663"/>
                <a:ext cx="188119" cy="369332"/>
              </a:xfrm>
              <a:prstGeom prst="rect">
                <a:avLst/>
              </a:prstGeom>
              <a:noFill/>
            </p:spPr>
            <p:txBody>
              <a:bodyPr wrap="square" rtlCol="0">
                <a:spAutoFit/>
              </a:bodyPr>
              <a:lstStyle/>
              <a:p>
                <a:r>
                  <a:rPr lang="es-ES" dirty="0">
                    <a:solidFill>
                      <a:srgbClr val="ED7D31"/>
                    </a:solidFill>
                    <a:latin typeface="Neutra Text" panose="02000000000000000000" pitchFamily="50" charset="0"/>
                  </a:rPr>
                  <a:t>?</a:t>
                </a:r>
              </a:p>
            </p:txBody>
          </p:sp>
          <p:sp>
            <p:nvSpPr>
              <p:cNvPr id="56" name="Rectángulo 61">
                <a:extLst>
                  <a:ext uri="{FF2B5EF4-FFF2-40B4-BE49-F238E27FC236}">
                    <a16:creationId xmlns:a16="http://schemas.microsoft.com/office/drawing/2014/main" id="{A02C03B3-CD29-ECE7-9D6B-8B90AB7F53C0}"/>
                  </a:ext>
                </a:extLst>
              </p:cNvPr>
              <p:cNvSpPr/>
              <p:nvPr/>
            </p:nvSpPr>
            <p:spPr>
              <a:xfrm>
                <a:off x="2771507" y="5562734"/>
                <a:ext cx="198434" cy="28938"/>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Rectángulo 62">
                <a:extLst>
                  <a:ext uri="{FF2B5EF4-FFF2-40B4-BE49-F238E27FC236}">
                    <a16:creationId xmlns:a16="http://schemas.microsoft.com/office/drawing/2014/main" id="{45AC490D-0973-020F-A4E9-ACD9F4BB3573}"/>
                  </a:ext>
                </a:extLst>
              </p:cNvPr>
              <p:cNvSpPr/>
              <p:nvPr/>
            </p:nvSpPr>
            <p:spPr>
              <a:xfrm>
                <a:off x="2773888" y="5400809"/>
                <a:ext cx="198434" cy="28938"/>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grpSp>
        <p:nvGrpSpPr>
          <p:cNvPr id="62" name="Grupo 67">
            <a:extLst>
              <a:ext uri="{FF2B5EF4-FFF2-40B4-BE49-F238E27FC236}">
                <a16:creationId xmlns:a16="http://schemas.microsoft.com/office/drawing/2014/main" id="{A50110CC-EF0C-C807-8DB4-C6E0671CBF2A}"/>
              </a:ext>
            </a:extLst>
          </p:cNvPr>
          <p:cNvGrpSpPr/>
          <p:nvPr/>
        </p:nvGrpSpPr>
        <p:grpSpPr>
          <a:xfrm>
            <a:off x="1295542" y="4954222"/>
            <a:ext cx="752397" cy="343128"/>
            <a:chOff x="4170207" y="4580142"/>
            <a:chExt cx="752397" cy="343128"/>
          </a:xfrm>
        </p:grpSpPr>
        <p:grpSp>
          <p:nvGrpSpPr>
            <p:cNvPr id="63" name="Grupo 68">
              <a:extLst>
                <a:ext uri="{FF2B5EF4-FFF2-40B4-BE49-F238E27FC236}">
                  <a16:creationId xmlns:a16="http://schemas.microsoft.com/office/drawing/2014/main" id="{852F546B-52F1-19EB-5A6D-882747B93FB4}"/>
                </a:ext>
              </a:extLst>
            </p:cNvPr>
            <p:cNvGrpSpPr/>
            <p:nvPr/>
          </p:nvGrpSpPr>
          <p:grpSpPr>
            <a:xfrm>
              <a:off x="4170207" y="4580142"/>
              <a:ext cx="752397" cy="343127"/>
              <a:chOff x="4690443" y="1043940"/>
              <a:chExt cx="1386840" cy="632462"/>
            </a:xfrm>
          </p:grpSpPr>
          <p:sp>
            <p:nvSpPr>
              <p:cNvPr id="66" name="Rectángulo 71">
                <a:extLst>
                  <a:ext uri="{FF2B5EF4-FFF2-40B4-BE49-F238E27FC236}">
                    <a16:creationId xmlns:a16="http://schemas.microsoft.com/office/drawing/2014/main" id="{3CE6AD74-32DA-77F4-17E2-9CC811712E8C}"/>
                  </a:ext>
                </a:extLst>
              </p:cNvPr>
              <p:cNvSpPr/>
              <p:nvPr/>
            </p:nvSpPr>
            <p:spPr>
              <a:xfrm>
                <a:off x="4724398" y="1219202"/>
                <a:ext cx="241387" cy="4572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1</a:t>
                </a:r>
              </a:p>
            </p:txBody>
          </p:sp>
          <p:grpSp>
            <p:nvGrpSpPr>
              <p:cNvPr id="67" name="Grupo 72">
                <a:extLst>
                  <a:ext uri="{FF2B5EF4-FFF2-40B4-BE49-F238E27FC236}">
                    <a16:creationId xmlns:a16="http://schemas.microsoft.com/office/drawing/2014/main" id="{D99784E4-9AAA-B6FD-D50B-56F49F7700D6}"/>
                  </a:ext>
                </a:extLst>
              </p:cNvPr>
              <p:cNvGrpSpPr/>
              <p:nvPr/>
            </p:nvGrpSpPr>
            <p:grpSpPr>
              <a:xfrm>
                <a:off x="4690443" y="1043940"/>
                <a:ext cx="1386840" cy="632013"/>
                <a:chOff x="4690443" y="1043940"/>
                <a:chExt cx="1386840" cy="632013"/>
              </a:xfrm>
            </p:grpSpPr>
            <p:sp>
              <p:nvSpPr>
                <p:cNvPr id="68" name="Rectángulo 73">
                  <a:extLst>
                    <a:ext uri="{FF2B5EF4-FFF2-40B4-BE49-F238E27FC236}">
                      <a16:creationId xmlns:a16="http://schemas.microsoft.com/office/drawing/2014/main" id="{2CF088FE-AA6C-804C-0322-C6DA26C1DBD0}"/>
                    </a:ext>
                  </a:extLst>
                </p:cNvPr>
                <p:cNvSpPr/>
                <p:nvPr/>
              </p:nvSpPr>
              <p:spPr>
                <a:xfrm>
                  <a:off x="4690443" y="1043940"/>
                  <a:ext cx="1386840" cy="144780"/>
                </a:xfrm>
                <a:prstGeom prst="rect">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cxnSp>
              <p:nvCxnSpPr>
                <p:cNvPr id="69" name="Conector recto 74">
                  <a:extLst>
                    <a:ext uri="{FF2B5EF4-FFF2-40B4-BE49-F238E27FC236}">
                      <a16:creationId xmlns:a16="http://schemas.microsoft.com/office/drawing/2014/main" id="{3AC4C96F-7C3E-9E5A-D0EC-90887267DA2D}"/>
                    </a:ext>
                  </a:extLst>
                </p:cNvPr>
                <p:cNvCxnSpPr/>
                <p:nvPr/>
              </p:nvCxnSpPr>
              <p:spPr>
                <a:xfrm>
                  <a:off x="5617592" y="1256853"/>
                  <a:ext cx="0" cy="4191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Conector recto 75">
                  <a:extLst>
                    <a:ext uri="{FF2B5EF4-FFF2-40B4-BE49-F238E27FC236}">
                      <a16:creationId xmlns:a16="http://schemas.microsoft.com/office/drawing/2014/main" id="{296F4769-8DFC-5B81-CF03-FF84438F355C}"/>
                    </a:ext>
                  </a:extLst>
                </p:cNvPr>
                <p:cNvCxnSpPr/>
                <p:nvPr/>
              </p:nvCxnSpPr>
              <p:spPr>
                <a:xfrm>
                  <a:off x="5082110" y="1256854"/>
                  <a:ext cx="0" cy="4190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4" name="Rectángulo 69">
              <a:extLst>
                <a:ext uri="{FF2B5EF4-FFF2-40B4-BE49-F238E27FC236}">
                  <a16:creationId xmlns:a16="http://schemas.microsoft.com/office/drawing/2014/main" id="{E739C0B8-87F7-0C6F-59F5-B739699E0F14}"/>
                </a:ext>
              </a:extLst>
            </p:cNvPr>
            <p:cNvSpPr/>
            <p:nvPr/>
          </p:nvSpPr>
          <p:spPr>
            <a:xfrm>
              <a:off x="4469616" y="4675226"/>
              <a:ext cx="130959" cy="2480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2</a:t>
              </a:r>
            </a:p>
          </p:txBody>
        </p:sp>
        <p:sp>
          <p:nvSpPr>
            <p:cNvPr id="65" name="Rectángulo 70">
              <a:extLst>
                <a:ext uri="{FF2B5EF4-FFF2-40B4-BE49-F238E27FC236}">
                  <a16:creationId xmlns:a16="http://schemas.microsoft.com/office/drawing/2014/main" id="{F8700F88-6782-9CB9-9165-6D148464F19E}"/>
                </a:ext>
              </a:extLst>
            </p:cNvPr>
            <p:cNvSpPr/>
            <p:nvPr/>
          </p:nvSpPr>
          <p:spPr>
            <a:xfrm>
              <a:off x="4755365" y="4675227"/>
              <a:ext cx="130959" cy="248043"/>
            </a:xfrm>
            <a:prstGeom prst="rect">
              <a:avLst/>
            </a:prstGeom>
            <a:solidFill>
              <a:srgbClr val="F49A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3</a:t>
              </a:r>
            </a:p>
          </p:txBody>
        </p:sp>
      </p:grpSp>
      <p:sp>
        <p:nvSpPr>
          <p:cNvPr id="71" name="Rectángulo 76">
            <a:hlinkClick r:id="rId10" action="ppaction://hlinksldjump"/>
            <a:extLst>
              <a:ext uri="{FF2B5EF4-FFF2-40B4-BE49-F238E27FC236}">
                <a16:creationId xmlns:a16="http://schemas.microsoft.com/office/drawing/2014/main" id="{ECA204F9-B86B-DB00-E218-6F4629B2F2B6}"/>
              </a:ext>
            </a:extLst>
          </p:cNvPr>
          <p:cNvSpPr/>
          <p:nvPr/>
        </p:nvSpPr>
        <p:spPr>
          <a:xfrm>
            <a:off x="908679" y="6166301"/>
            <a:ext cx="1526123" cy="339901"/>
          </a:xfrm>
          <a:prstGeom prst="rect">
            <a:avLst/>
          </a:prstGeom>
        </p:spPr>
        <p:txBody>
          <a:bodyPr wrap="none">
            <a:spAutoFit/>
          </a:bodyPr>
          <a:lstStyle/>
          <a:p>
            <a:pPr>
              <a:lnSpc>
                <a:spcPct val="150000"/>
              </a:lnSpc>
              <a:buClr>
                <a:srgbClr val="801F8A"/>
              </a:buClr>
            </a:pPr>
            <a:r>
              <a:rPr lang="es-ES_tradnl" sz="1200" dirty="0">
                <a:solidFill>
                  <a:srgbClr val="0E2F62"/>
                </a:solidFill>
                <a:latin typeface="Neutra Text" panose="02000000000000000000" pitchFamily="50" charset="0"/>
              </a:rPr>
              <a:t>P10</a:t>
            </a:r>
            <a:r>
              <a:rPr lang="es-ES_tradnl" sz="1200" dirty="0">
                <a:solidFill>
                  <a:srgbClr val="801F89"/>
                </a:solidFill>
                <a:latin typeface="Neutra Text" panose="02000000000000000000" pitchFamily="50" charset="0"/>
              </a:rPr>
              <a:t>-</a:t>
            </a:r>
            <a:r>
              <a:rPr lang="es-ES_tradnl" sz="1200" dirty="0"/>
              <a:t>Campos de texto</a:t>
            </a:r>
          </a:p>
        </p:txBody>
      </p:sp>
      <p:sp>
        <p:nvSpPr>
          <p:cNvPr id="72" name="CuadroTexto 77">
            <a:extLst>
              <a:ext uri="{FF2B5EF4-FFF2-40B4-BE49-F238E27FC236}">
                <a16:creationId xmlns:a16="http://schemas.microsoft.com/office/drawing/2014/main" id="{D187F178-99C6-0796-BDD7-53AE4BF719B7}"/>
              </a:ext>
            </a:extLst>
          </p:cNvPr>
          <p:cNvSpPr txBox="1"/>
          <p:nvPr/>
        </p:nvSpPr>
        <p:spPr>
          <a:xfrm>
            <a:off x="1187870" y="5886938"/>
            <a:ext cx="967740" cy="369332"/>
          </a:xfrm>
          <a:prstGeom prst="rect">
            <a:avLst/>
          </a:prstGeom>
          <a:noFill/>
        </p:spPr>
        <p:txBody>
          <a:bodyPr wrap="square" rtlCol="0">
            <a:spAutoFit/>
          </a:bodyPr>
          <a:lstStyle/>
          <a:p>
            <a:r>
              <a:rPr lang="es-ES" b="1" dirty="0">
                <a:solidFill>
                  <a:srgbClr val="ED7D31"/>
                </a:solidFill>
                <a:latin typeface="Neutra Text" panose="02000000000000000000" pitchFamily="50" charset="0"/>
              </a:rPr>
              <a:t>…AB</a:t>
            </a:r>
            <a:r>
              <a:rPr lang="es-ES" b="1" dirty="0">
                <a:solidFill>
                  <a:sysClr val="windowText" lastClr="000000"/>
                </a:solidFill>
                <a:latin typeface="Neutra Text" panose="02000000000000000000" pitchFamily="50" charset="0"/>
              </a:rPr>
              <a:t>C</a:t>
            </a:r>
            <a:r>
              <a:rPr lang="es-ES" b="1" dirty="0">
                <a:solidFill>
                  <a:srgbClr val="ED7D31"/>
                </a:solidFill>
                <a:latin typeface="Neutra Text" panose="02000000000000000000" pitchFamily="50" charset="0"/>
              </a:rPr>
              <a:t>D</a:t>
            </a:r>
          </a:p>
        </p:txBody>
      </p:sp>
      <p:sp>
        <p:nvSpPr>
          <p:cNvPr id="73" name="Rectángulo 78">
            <a:hlinkClick r:id="rId11" action="ppaction://hlinksldjump"/>
            <a:extLst>
              <a:ext uri="{FF2B5EF4-FFF2-40B4-BE49-F238E27FC236}">
                <a16:creationId xmlns:a16="http://schemas.microsoft.com/office/drawing/2014/main" id="{E0DF3F20-287B-E7D5-D027-FFB9D0C718D8}"/>
              </a:ext>
            </a:extLst>
          </p:cNvPr>
          <p:cNvSpPr/>
          <p:nvPr/>
        </p:nvSpPr>
        <p:spPr>
          <a:xfrm>
            <a:off x="2830671" y="6166301"/>
            <a:ext cx="1661352" cy="340734"/>
          </a:xfrm>
          <a:prstGeom prst="rect">
            <a:avLst/>
          </a:prstGeom>
        </p:spPr>
        <p:txBody>
          <a:bodyPr wrap="none">
            <a:spAutoFit/>
          </a:bodyPr>
          <a:lstStyle/>
          <a:p>
            <a:pPr>
              <a:lnSpc>
                <a:spcPct val="150000"/>
              </a:lnSpc>
              <a:buClr>
                <a:srgbClr val="801F8A"/>
              </a:buClr>
            </a:pPr>
            <a:r>
              <a:rPr lang="es-ES_tradnl" sz="1200" dirty="0">
                <a:solidFill>
                  <a:srgbClr val="0E2F62"/>
                </a:solidFill>
                <a:latin typeface="Neutra Text" panose="02000000000000000000" pitchFamily="50" charset="0"/>
              </a:rPr>
              <a:t>P11-</a:t>
            </a:r>
            <a:r>
              <a:rPr lang="es-ES_tradnl" sz="1200" dirty="0"/>
              <a:t>Campos numéricos</a:t>
            </a:r>
          </a:p>
        </p:txBody>
      </p:sp>
      <p:sp>
        <p:nvSpPr>
          <p:cNvPr id="74" name="CuadroTexto 79">
            <a:extLst>
              <a:ext uri="{FF2B5EF4-FFF2-40B4-BE49-F238E27FC236}">
                <a16:creationId xmlns:a16="http://schemas.microsoft.com/office/drawing/2014/main" id="{F0EF87D1-E3F9-F21B-CAC5-C779D2E3E641}"/>
              </a:ext>
            </a:extLst>
          </p:cNvPr>
          <p:cNvSpPr txBox="1"/>
          <p:nvPr/>
        </p:nvSpPr>
        <p:spPr>
          <a:xfrm>
            <a:off x="3156638" y="5886938"/>
            <a:ext cx="967740" cy="369332"/>
          </a:xfrm>
          <a:prstGeom prst="rect">
            <a:avLst/>
          </a:prstGeom>
          <a:noFill/>
        </p:spPr>
        <p:txBody>
          <a:bodyPr wrap="square" rtlCol="0">
            <a:spAutoFit/>
          </a:bodyPr>
          <a:lstStyle/>
          <a:p>
            <a:r>
              <a:rPr lang="es-ES" b="1" dirty="0">
                <a:solidFill>
                  <a:srgbClr val="ED7D31"/>
                </a:solidFill>
                <a:latin typeface="Neutra Text" panose="02000000000000000000" pitchFamily="50" charset="0"/>
              </a:rPr>
              <a:t>…1</a:t>
            </a:r>
            <a:r>
              <a:rPr lang="es-ES" b="1" dirty="0">
                <a:solidFill>
                  <a:sysClr val="windowText" lastClr="000000"/>
                </a:solidFill>
                <a:latin typeface="Neutra Text" panose="02000000000000000000" pitchFamily="50" charset="0"/>
              </a:rPr>
              <a:t>2</a:t>
            </a:r>
            <a:r>
              <a:rPr lang="es-ES" b="1" dirty="0">
                <a:solidFill>
                  <a:srgbClr val="ED7D31"/>
                </a:solidFill>
                <a:latin typeface="Neutra Text" panose="02000000000000000000" pitchFamily="50" charset="0"/>
              </a:rPr>
              <a:t>34</a:t>
            </a:r>
          </a:p>
        </p:txBody>
      </p:sp>
      <p:sp>
        <p:nvSpPr>
          <p:cNvPr id="75" name="Rectángulo 80">
            <a:hlinkClick r:id="rId12" action="ppaction://hlinksldjump"/>
            <a:extLst>
              <a:ext uri="{FF2B5EF4-FFF2-40B4-BE49-F238E27FC236}">
                <a16:creationId xmlns:a16="http://schemas.microsoft.com/office/drawing/2014/main" id="{614946D2-1625-4359-2DA8-8500E3F5C9E4}"/>
              </a:ext>
            </a:extLst>
          </p:cNvPr>
          <p:cNvSpPr/>
          <p:nvPr/>
        </p:nvSpPr>
        <p:spPr>
          <a:xfrm>
            <a:off x="4803170" y="6166301"/>
            <a:ext cx="1667124" cy="340734"/>
          </a:xfrm>
          <a:prstGeom prst="rect">
            <a:avLst/>
          </a:prstGeom>
        </p:spPr>
        <p:txBody>
          <a:bodyPr wrap="none">
            <a:spAutoFit/>
          </a:bodyPr>
          <a:lstStyle/>
          <a:p>
            <a:pPr algn="ctr">
              <a:lnSpc>
                <a:spcPct val="150000"/>
              </a:lnSpc>
              <a:buClr>
                <a:srgbClr val="801F8A"/>
              </a:buClr>
            </a:pPr>
            <a:r>
              <a:rPr lang="es-ES_tradnl" sz="1200" dirty="0">
                <a:solidFill>
                  <a:srgbClr val="0E2F62"/>
                </a:solidFill>
                <a:latin typeface="Neutra Text" panose="02000000000000000000" pitchFamily="50" charset="0"/>
              </a:rPr>
              <a:t>P12-</a:t>
            </a:r>
            <a:r>
              <a:rPr lang="es-ES_tradnl" sz="1200" dirty="0"/>
              <a:t>Campos con fechas</a:t>
            </a:r>
          </a:p>
        </p:txBody>
      </p:sp>
      <p:sp>
        <p:nvSpPr>
          <p:cNvPr id="76" name="CuadroTexto 81">
            <a:extLst>
              <a:ext uri="{FF2B5EF4-FFF2-40B4-BE49-F238E27FC236}">
                <a16:creationId xmlns:a16="http://schemas.microsoft.com/office/drawing/2014/main" id="{D21F430D-F75E-E87C-37D9-25383B3C0CE6}"/>
              </a:ext>
            </a:extLst>
          </p:cNvPr>
          <p:cNvSpPr txBox="1"/>
          <p:nvPr/>
        </p:nvSpPr>
        <p:spPr>
          <a:xfrm>
            <a:off x="5080471" y="5886938"/>
            <a:ext cx="1112520" cy="369332"/>
          </a:xfrm>
          <a:prstGeom prst="rect">
            <a:avLst/>
          </a:prstGeom>
          <a:noFill/>
        </p:spPr>
        <p:txBody>
          <a:bodyPr wrap="square" rtlCol="0">
            <a:spAutoFit/>
          </a:bodyPr>
          <a:lstStyle/>
          <a:p>
            <a:r>
              <a:rPr lang="es-ES" b="1" dirty="0">
                <a:solidFill>
                  <a:srgbClr val="ED7D31"/>
                </a:solidFill>
                <a:latin typeface="Neutra Text" panose="02000000000000000000" pitchFamily="50" charset="0"/>
              </a:rPr>
              <a:t>01</a:t>
            </a:r>
            <a:r>
              <a:rPr lang="es-ES" b="1" dirty="0">
                <a:solidFill>
                  <a:schemeClr val="tx1">
                    <a:lumMod val="95000"/>
                    <a:lumOff val="5000"/>
                  </a:schemeClr>
                </a:solidFill>
                <a:latin typeface="Neutra Text" panose="02000000000000000000" pitchFamily="50" charset="0"/>
              </a:rPr>
              <a:t>/</a:t>
            </a:r>
            <a:r>
              <a:rPr lang="es-ES" b="1" dirty="0">
                <a:solidFill>
                  <a:srgbClr val="ED7D31"/>
                </a:solidFill>
                <a:latin typeface="Neutra Text" panose="02000000000000000000" pitchFamily="50" charset="0"/>
              </a:rPr>
              <a:t>12</a:t>
            </a:r>
            <a:r>
              <a:rPr lang="es-ES" b="1" dirty="0">
                <a:solidFill>
                  <a:sysClr val="windowText" lastClr="000000"/>
                </a:solidFill>
                <a:latin typeface="Neutra Text" panose="02000000000000000000" pitchFamily="50" charset="0"/>
              </a:rPr>
              <a:t>/</a:t>
            </a:r>
            <a:r>
              <a:rPr lang="es-ES" b="1" dirty="0">
                <a:solidFill>
                  <a:srgbClr val="ED7D31"/>
                </a:solidFill>
                <a:latin typeface="Neutra Text" panose="02000000000000000000" pitchFamily="50" charset="0"/>
              </a:rPr>
              <a:t>….</a:t>
            </a:r>
          </a:p>
        </p:txBody>
      </p:sp>
      <p:sp>
        <p:nvSpPr>
          <p:cNvPr id="77" name="Rectángulo 82">
            <a:hlinkClick r:id="rId13" action="ppaction://hlinksldjump"/>
            <a:extLst>
              <a:ext uri="{FF2B5EF4-FFF2-40B4-BE49-F238E27FC236}">
                <a16:creationId xmlns:a16="http://schemas.microsoft.com/office/drawing/2014/main" id="{8CC565D4-34BC-6C66-748A-119E1FA1733B}"/>
              </a:ext>
            </a:extLst>
          </p:cNvPr>
          <p:cNvSpPr/>
          <p:nvPr/>
        </p:nvSpPr>
        <p:spPr>
          <a:xfrm>
            <a:off x="750142" y="6941161"/>
            <a:ext cx="1843197" cy="461665"/>
          </a:xfrm>
          <a:prstGeom prst="rect">
            <a:avLst/>
          </a:prstGeom>
        </p:spPr>
        <p:txBody>
          <a:bodyPr wrap="none">
            <a:spAutoFit/>
          </a:bodyPr>
          <a:lstStyle/>
          <a:p>
            <a:pPr algn="ctr">
              <a:buClr>
                <a:srgbClr val="801F8A"/>
              </a:buClr>
            </a:pPr>
            <a:r>
              <a:rPr lang="es-ES_tradnl" sz="1200" dirty="0">
                <a:solidFill>
                  <a:srgbClr val="0E2F62"/>
                </a:solidFill>
                <a:latin typeface="Neutra Text" panose="02000000000000000000" pitchFamily="50" charset="0"/>
              </a:rPr>
              <a:t>P13-</a:t>
            </a:r>
            <a:r>
              <a:rPr lang="es-ES_tradnl" sz="1200" dirty="0">
                <a:solidFill>
                  <a:srgbClr val="0E2F62"/>
                </a:solidFill>
              </a:rPr>
              <a:t> </a:t>
            </a:r>
            <a:r>
              <a:rPr lang="es-ES_tradnl" sz="1200" dirty="0"/>
              <a:t>Campos con números</a:t>
            </a:r>
          </a:p>
          <a:p>
            <a:pPr algn="ctr">
              <a:buClr>
                <a:srgbClr val="801F8A"/>
              </a:buClr>
            </a:pPr>
            <a:r>
              <a:rPr lang="es-ES_tradnl" sz="1200" dirty="0"/>
              <a:t> de teléfono</a:t>
            </a:r>
          </a:p>
        </p:txBody>
      </p:sp>
      <p:grpSp>
        <p:nvGrpSpPr>
          <p:cNvPr id="78" name="Grupo 83">
            <a:extLst>
              <a:ext uri="{FF2B5EF4-FFF2-40B4-BE49-F238E27FC236}">
                <a16:creationId xmlns:a16="http://schemas.microsoft.com/office/drawing/2014/main" id="{DD7DCBC0-4623-8612-1932-6FED167F99D8}"/>
              </a:ext>
            </a:extLst>
          </p:cNvPr>
          <p:cNvGrpSpPr/>
          <p:nvPr/>
        </p:nvGrpSpPr>
        <p:grpSpPr>
          <a:xfrm>
            <a:off x="1517203" y="6610561"/>
            <a:ext cx="309075" cy="353180"/>
            <a:chOff x="860118" y="7709734"/>
            <a:chExt cx="309075" cy="353180"/>
          </a:xfrm>
        </p:grpSpPr>
        <p:sp>
          <p:nvSpPr>
            <p:cNvPr id="79" name="Rectángulo 84">
              <a:extLst>
                <a:ext uri="{FF2B5EF4-FFF2-40B4-BE49-F238E27FC236}">
                  <a16:creationId xmlns:a16="http://schemas.microsoft.com/office/drawing/2014/main" id="{F803A75D-732F-6C56-3435-08CF03D950CA}"/>
                </a:ext>
              </a:extLst>
            </p:cNvPr>
            <p:cNvSpPr/>
            <p:nvPr/>
          </p:nvSpPr>
          <p:spPr>
            <a:xfrm>
              <a:off x="860118" y="7709734"/>
              <a:ext cx="82857" cy="745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 b="1" dirty="0">
                  <a:latin typeface="Neutra Text" panose="02000000000000000000" pitchFamily="50" charset="0"/>
                </a:rPr>
                <a:t>1</a:t>
              </a:r>
            </a:p>
          </p:txBody>
        </p:sp>
        <p:sp>
          <p:nvSpPr>
            <p:cNvPr id="80" name="Rectángulo 85">
              <a:extLst>
                <a:ext uri="{FF2B5EF4-FFF2-40B4-BE49-F238E27FC236}">
                  <a16:creationId xmlns:a16="http://schemas.microsoft.com/office/drawing/2014/main" id="{74E325B3-0A5C-2134-FD5B-A45F78D9246A}"/>
                </a:ext>
              </a:extLst>
            </p:cNvPr>
            <p:cNvSpPr/>
            <p:nvPr/>
          </p:nvSpPr>
          <p:spPr>
            <a:xfrm>
              <a:off x="974418" y="7709734"/>
              <a:ext cx="82857" cy="745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 b="1" dirty="0">
                  <a:latin typeface="Neutra Text" panose="02000000000000000000" pitchFamily="50" charset="0"/>
                </a:rPr>
                <a:t>2</a:t>
              </a:r>
            </a:p>
          </p:txBody>
        </p:sp>
        <p:sp>
          <p:nvSpPr>
            <p:cNvPr id="81" name="Rectángulo 86">
              <a:extLst>
                <a:ext uri="{FF2B5EF4-FFF2-40B4-BE49-F238E27FC236}">
                  <a16:creationId xmlns:a16="http://schemas.microsoft.com/office/drawing/2014/main" id="{C2DD64B3-8A29-76C7-04F1-CE54EFA1F879}"/>
                </a:ext>
              </a:extLst>
            </p:cNvPr>
            <p:cNvSpPr/>
            <p:nvPr/>
          </p:nvSpPr>
          <p:spPr>
            <a:xfrm>
              <a:off x="1086336" y="7709734"/>
              <a:ext cx="82857" cy="745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 b="1" dirty="0">
                  <a:latin typeface="Neutra Text" panose="02000000000000000000" pitchFamily="50" charset="0"/>
                </a:rPr>
                <a:t>3</a:t>
              </a:r>
            </a:p>
          </p:txBody>
        </p:sp>
        <p:sp>
          <p:nvSpPr>
            <p:cNvPr id="82" name="Rectángulo 87">
              <a:extLst>
                <a:ext uri="{FF2B5EF4-FFF2-40B4-BE49-F238E27FC236}">
                  <a16:creationId xmlns:a16="http://schemas.microsoft.com/office/drawing/2014/main" id="{160FB0FD-320A-0E2A-9E52-396154339C16}"/>
                </a:ext>
              </a:extLst>
            </p:cNvPr>
            <p:cNvSpPr/>
            <p:nvPr/>
          </p:nvSpPr>
          <p:spPr>
            <a:xfrm>
              <a:off x="860118" y="7804984"/>
              <a:ext cx="82857" cy="745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 b="1" dirty="0">
                  <a:latin typeface="Neutra Text" panose="02000000000000000000" pitchFamily="50" charset="0"/>
                </a:rPr>
                <a:t>4</a:t>
              </a:r>
            </a:p>
          </p:txBody>
        </p:sp>
        <p:sp>
          <p:nvSpPr>
            <p:cNvPr id="83" name="Rectángulo 88">
              <a:extLst>
                <a:ext uri="{FF2B5EF4-FFF2-40B4-BE49-F238E27FC236}">
                  <a16:creationId xmlns:a16="http://schemas.microsoft.com/office/drawing/2014/main" id="{23DA6AB8-7603-2EAF-525A-2BC11825D126}"/>
                </a:ext>
              </a:extLst>
            </p:cNvPr>
            <p:cNvSpPr/>
            <p:nvPr/>
          </p:nvSpPr>
          <p:spPr>
            <a:xfrm>
              <a:off x="974418" y="7804984"/>
              <a:ext cx="82857" cy="745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 b="1" dirty="0">
                  <a:latin typeface="Neutra Text" panose="02000000000000000000" pitchFamily="50" charset="0"/>
                </a:rPr>
                <a:t>5</a:t>
              </a:r>
            </a:p>
          </p:txBody>
        </p:sp>
        <p:sp>
          <p:nvSpPr>
            <p:cNvPr id="84" name="Rectángulo 89">
              <a:extLst>
                <a:ext uri="{FF2B5EF4-FFF2-40B4-BE49-F238E27FC236}">
                  <a16:creationId xmlns:a16="http://schemas.microsoft.com/office/drawing/2014/main" id="{C4081562-8556-6046-1DB0-BABC88EA4DD2}"/>
                </a:ext>
              </a:extLst>
            </p:cNvPr>
            <p:cNvSpPr/>
            <p:nvPr/>
          </p:nvSpPr>
          <p:spPr>
            <a:xfrm>
              <a:off x="1086336" y="7804984"/>
              <a:ext cx="82857" cy="745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 b="1" dirty="0">
                  <a:latin typeface="Neutra Text" panose="02000000000000000000" pitchFamily="50" charset="0"/>
                </a:rPr>
                <a:t>6</a:t>
              </a:r>
            </a:p>
          </p:txBody>
        </p:sp>
        <p:sp>
          <p:nvSpPr>
            <p:cNvPr id="85" name="Rectángulo 90">
              <a:extLst>
                <a:ext uri="{FF2B5EF4-FFF2-40B4-BE49-F238E27FC236}">
                  <a16:creationId xmlns:a16="http://schemas.microsoft.com/office/drawing/2014/main" id="{2907AAFD-1A9B-FB66-790A-C22BE82FFF40}"/>
                </a:ext>
              </a:extLst>
            </p:cNvPr>
            <p:cNvSpPr/>
            <p:nvPr/>
          </p:nvSpPr>
          <p:spPr>
            <a:xfrm>
              <a:off x="860118" y="7900234"/>
              <a:ext cx="82857" cy="745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 b="1" dirty="0">
                  <a:latin typeface="Neutra Text" panose="02000000000000000000" pitchFamily="50" charset="0"/>
                </a:rPr>
                <a:t>7</a:t>
              </a:r>
            </a:p>
          </p:txBody>
        </p:sp>
        <p:sp>
          <p:nvSpPr>
            <p:cNvPr id="86" name="Rectángulo 91">
              <a:extLst>
                <a:ext uri="{FF2B5EF4-FFF2-40B4-BE49-F238E27FC236}">
                  <a16:creationId xmlns:a16="http://schemas.microsoft.com/office/drawing/2014/main" id="{BE65D0F8-1515-ED9A-0A51-62346A678B7F}"/>
                </a:ext>
              </a:extLst>
            </p:cNvPr>
            <p:cNvSpPr/>
            <p:nvPr/>
          </p:nvSpPr>
          <p:spPr>
            <a:xfrm>
              <a:off x="974418" y="7900234"/>
              <a:ext cx="82857" cy="745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 b="1" dirty="0">
                  <a:latin typeface="Neutra Text" panose="02000000000000000000" pitchFamily="50" charset="0"/>
                </a:rPr>
                <a:t>8</a:t>
              </a:r>
            </a:p>
          </p:txBody>
        </p:sp>
        <p:sp>
          <p:nvSpPr>
            <p:cNvPr id="87" name="Rectángulo 92">
              <a:extLst>
                <a:ext uri="{FF2B5EF4-FFF2-40B4-BE49-F238E27FC236}">
                  <a16:creationId xmlns:a16="http://schemas.microsoft.com/office/drawing/2014/main" id="{C0269BE7-A42A-16BA-53CF-851C35706135}"/>
                </a:ext>
              </a:extLst>
            </p:cNvPr>
            <p:cNvSpPr/>
            <p:nvPr/>
          </p:nvSpPr>
          <p:spPr>
            <a:xfrm>
              <a:off x="1086336" y="7900234"/>
              <a:ext cx="82857" cy="745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 b="1" dirty="0">
                  <a:latin typeface="Neutra Text" panose="02000000000000000000" pitchFamily="50" charset="0"/>
                </a:rPr>
                <a:t>9</a:t>
              </a:r>
            </a:p>
          </p:txBody>
        </p:sp>
        <p:sp>
          <p:nvSpPr>
            <p:cNvPr id="88" name="Rectángulo 93">
              <a:extLst>
                <a:ext uri="{FF2B5EF4-FFF2-40B4-BE49-F238E27FC236}">
                  <a16:creationId xmlns:a16="http://schemas.microsoft.com/office/drawing/2014/main" id="{C030EA6E-8357-048B-A4FF-ECD0A5BB65F7}"/>
                </a:ext>
              </a:extLst>
            </p:cNvPr>
            <p:cNvSpPr/>
            <p:nvPr/>
          </p:nvSpPr>
          <p:spPr>
            <a:xfrm>
              <a:off x="974418" y="7988340"/>
              <a:ext cx="82857" cy="7457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 b="1" dirty="0">
                  <a:latin typeface="Neutra Text" panose="02000000000000000000" pitchFamily="50" charset="0"/>
                </a:rPr>
                <a:t>0</a:t>
              </a:r>
            </a:p>
          </p:txBody>
        </p:sp>
      </p:grpSp>
      <p:sp>
        <p:nvSpPr>
          <p:cNvPr id="89" name="Rectángulo 94">
            <a:hlinkClick r:id="rId14" action="ppaction://hlinksldjump"/>
            <a:extLst>
              <a:ext uri="{FF2B5EF4-FFF2-40B4-BE49-F238E27FC236}">
                <a16:creationId xmlns:a16="http://schemas.microsoft.com/office/drawing/2014/main" id="{54E59E94-ED39-B15F-DADD-201550F2FB7D}"/>
              </a:ext>
            </a:extLst>
          </p:cNvPr>
          <p:cNvSpPr/>
          <p:nvPr/>
        </p:nvSpPr>
        <p:spPr>
          <a:xfrm>
            <a:off x="4608180" y="6941161"/>
            <a:ext cx="2057102" cy="461665"/>
          </a:xfrm>
          <a:prstGeom prst="rect">
            <a:avLst/>
          </a:prstGeom>
        </p:spPr>
        <p:txBody>
          <a:bodyPr wrap="none">
            <a:spAutoFit/>
          </a:bodyPr>
          <a:lstStyle/>
          <a:p>
            <a:pPr algn="ctr">
              <a:buClr>
                <a:srgbClr val="801F8A"/>
              </a:buClr>
            </a:pPr>
            <a:r>
              <a:rPr lang="es-ES_tradnl" sz="1200" dirty="0">
                <a:solidFill>
                  <a:srgbClr val="0E2F62"/>
                </a:solidFill>
                <a:latin typeface="Neutra Text" panose="02000000000000000000" pitchFamily="50" charset="0"/>
              </a:rPr>
              <a:t>P15-</a:t>
            </a:r>
            <a:r>
              <a:rPr lang="es-ES_tradnl" sz="1200" dirty="0"/>
              <a:t>Campos con coordenadas</a:t>
            </a:r>
          </a:p>
          <a:p>
            <a:pPr algn="ctr">
              <a:buClr>
                <a:srgbClr val="801F8A"/>
              </a:buClr>
            </a:pPr>
            <a:r>
              <a:rPr lang="es-ES_tradnl" sz="1200" dirty="0"/>
              <a:t> geográficas</a:t>
            </a:r>
          </a:p>
        </p:txBody>
      </p:sp>
      <p:pic>
        <p:nvPicPr>
          <p:cNvPr id="90" name="Imagen 95">
            <a:extLst>
              <a:ext uri="{FF2B5EF4-FFF2-40B4-BE49-F238E27FC236}">
                <a16:creationId xmlns:a16="http://schemas.microsoft.com/office/drawing/2014/main" id="{588778EB-95E8-8486-4496-2CDD157A968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40073" y="6579929"/>
            <a:ext cx="393316" cy="414444"/>
          </a:xfrm>
          <a:prstGeom prst="rect">
            <a:avLst/>
          </a:prstGeom>
        </p:spPr>
      </p:pic>
      <p:sp>
        <p:nvSpPr>
          <p:cNvPr id="91" name="Rectángulo 96">
            <a:hlinkClick r:id="rId16" action="ppaction://hlinksldjump"/>
            <a:extLst>
              <a:ext uri="{FF2B5EF4-FFF2-40B4-BE49-F238E27FC236}">
                <a16:creationId xmlns:a16="http://schemas.microsoft.com/office/drawing/2014/main" id="{5A5BAA01-0DCE-9E9E-A6B3-D9BB7B491B71}"/>
              </a:ext>
            </a:extLst>
          </p:cNvPr>
          <p:cNvSpPr/>
          <p:nvPr/>
        </p:nvSpPr>
        <p:spPr>
          <a:xfrm>
            <a:off x="4912014" y="4357107"/>
            <a:ext cx="1449435" cy="430887"/>
          </a:xfrm>
          <a:prstGeom prst="rect">
            <a:avLst/>
          </a:prstGeom>
        </p:spPr>
        <p:txBody>
          <a:bodyPr wrap="none">
            <a:spAutoFit/>
          </a:bodyPr>
          <a:lstStyle/>
          <a:p>
            <a:pPr algn="ctr">
              <a:buClr>
                <a:srgbClr val="801F8A"/>
              </a:buClr>
            </a:pPr>
            <a:r>
              <a:rPr lang="es-ES_tradnl" sz="1100" dirty="0">
                <a:solidFill>
                  <a:srgbClr val="0E2F62"/>
                </a:solidFill>
                <a:latin typeface="Neutra Text" panose="02000000000000000000" pitchFamily="50" charset="0"/>
              </a:rPr>
              <a:t>P6-</a:t>
            </a:r>
            <a:r>
              <a:rPr lang="es-ES_tradnl" sz="1100" dirty="0"/>
              <a:t>Subtotales, totales</a:t>
            </a:r>
          </a:p>
          <a:p>
            <a:pPr algn="ctr">
              <a:buClr>
                <a:srgbClr val="801F8A"/>
              </a:buClr>
            </a:pPr>
            <a:r>
              <a:rPr lang="es-ES_tradnl" sz="1100" dirty="0"/>
              <a:t> o agrupamiento</a:t>
            </a:r>
          </a:p>
        </p:txBody>
      </p:sp>
      <p:grpSp>
        <p:nvGrpSpPr>
          <p:cNvPr id="92" name="Grupo 97">
            <a:extLst>
              <a:ext uri="{FF2B5EF4-FFF2-40B4-BE49-F238E27FC236}">
                <a16:creationId xmlns:a16="http://schemas.microsoft.com/office/drawing/2014/main" id="{91D86956-B1F3-F63D-67FD-A45DE2F84D07}"/>
              </a:ext>
            </a:extLst>
          </p:cNvPr>
          <p:cNvGrpSpPr/>
          <p:nvPr/>
        </p:nvGrpSpPr>
        <p:grpSpPr>
          <a:xfrm>
            <a:off x="5431944" y="3957612"/>
            <a:ext cx="409574" cy="395287"/>
            <a:chOff x="4569619" y="5226844"/>
            <a:chExt cx="409574" cy="395287"/>
          </a:xfrm>
        </p:grpSpPr>
        <p:sp>
          <p:nvSpPr>
            <p:cNvPr id="93" name="Rectángulo 98">
              <a:extLst>
                <a:ext uri="{FF2B5EF4-FFF2-40B4-BE49-F238E27FC236}">
                  <a16:creationId xmlns:a16="http://schemas.microsoft.com/office/drawing/2014/main" id="{CCA50F16-C449-F958-F86E-9E11979AA0D8}"/>
                </a:ext>
              </a:extLst>
            </p:cNvPr>
            <p:cNvSpPr/>
            <p:nvPr/>
          </p:nvSpPr>
          <p:spPr>
            <a:xfrm>
              <a:off x="4569619" y="5226844"/>
              <a:ext cx="185737" cy="188118"/>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j-lt"/>
                </a:rPr>
                <a:t>+</a:t>
              </a:r>
            </a:p>
          </p:txBody>
        </p:sp>
        <p:sp>
          <p:nvSpPr>
            <p:cNvPr id="94" name="Rectángulo 99">
              <a:extLst>
                <a:ext uri="{FF2B5EF4-FFF2-40B4-BE49-F238E27FC236}">
                  <a16:creationId xmlns:a16="http://schemas.microsoft.com/office/drawing/2014/main" id="{0CE4C873-3C61-90BB-2A14-2CD306C6886C}"/>
                </a:ext>
              </a:extLst>
            </p:cNvPr>
            <p:cNvSpPr/>
            <p:nvPr/>
          </p:nvSpPr>
          <p:spPr>
            <a:xfrm>
              <a:off x="4793456" y="5226844"/>
              <a:ext cx="185737" cy="188118"/>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j-lt"/>
                </a:rPr>
                <a:t>-</a:t>
              </a:r>
            </a:p>
          </p:txBody>
        </p:sp>
        <p:sp>
          <p:nvSpPr>
            <p:cNvPr id="95" name="Rectángulo 100">
              <a:extLst>
                <a:ext uri="{FF2B5EF4-FFF2-40B4-BE49-F238E27FC236}">
                  <a16:creationId xmlns:a16="http://schemas.microsoft.com/office/drawing/2014/main" id="{EFF6284D-5F3D-AB93-9304-D36098936DA2}"/>
                </a:ext>
              </a:extLst>
            </p:cNvPr>
            <p:cNvSpPr/>
            <p:nvPr/>
          </p:nvSpPr>
          <p:spPr>
            <a:xfrm>
              <a:off x="4569619" y="5434013"/>
              <a:ext cx="185737" cy="188118"/>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s-ES" sz="2400" b="1" dirty="0">
                  <a:latin typeface="+mj-lt"/>
                </a:rPr>
                <a:t>x</a:t>
              </a:r>
            </a:p>
          </p:txBody>
        </p:sp>
        <p:sp>
          <p:nvSpPr>
            <p:cNvPr id="96" name="Rectángulo 101">
              <a:extLst>
                <a:ext uri="{FF2B5EF4-FFF2-40B4-BE49-F238E27FC236}">
                  <a16:creationId xmlns:a16="http://schemas.microsoft.com/office/drawing/2014/main" id="{FAC579E3-195A-56F3-6BD9-051D0EB924EF}"/>
                </a:ext>
              </a:extLst>
            </p:cNvPr>
            <p:cNvSpPr/>
            <p:nvPr/>
          </p:nvSpPr>
          <p:spPr>
            <a:xfrm>
              <a:off x="4793456" y="5434013"/>
              <a:ext cx="185737" cy="18811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j-lt"/>
                </a:rPr>
                <a:t>=</a:t>
              </a:r>
            </a:p>
          </p:txBody>
        </p:sp>
      </p:grpSp>
      <p:sp>
        <p:nvSpPr>
          <p:cNvPr id="97" name="Rectángulo 102">
            <a:hlinkClick r:id="rId17" action="ppaction://hlinksldjump"/>
            <a:extLst>
              <a:ext uri="{FF2B5EF4-FFF2-40B4-BE49-F238E27FC236}">
                <a16:creationId xmlns:a16="http://schemas.microsoft.com/office/drawing/2014/main" id="{57E10BE4-32AA-2F2A-7CB8-E661D85F7339}"/>
              </a:ext>
            </a:extLst>
          </p:cNvPr>
          <p:cNvSpPr/>
          <p:nvPr/>
        </p:nvSpPr>
        <p:spPr>
          <a:xfrm>
            <a:off x="2657707" y="6941161"/>
            <a:ext cx="1965602" cy="461665"/>
          </a:xfrm>
          <a:prstGeom prst="rect">
            <a:avLst/>
          </a:prstGeom>
        </p:spPr>
        <p:txBody>
          <a:bodyPr wrap="none">
            <a:spAutoFit/>
          </a:bodyPr>
          <a:lstStyle/>
          <a:p>
            <a:pPr algn="ctr">
              <a:buClr>
                <a:srgbClr val="801F8A"/>
              </a:buClr>
            </a:pPr>
            <a:r>
              <a:rPr lang="es-ES_tradnl" sz="1200" dirty="0">
                <a:solidFill>
                  <a:srgbClr val="0E2F62"/>
                </a:solidFill>
                <a:latin typeface="Neutra Text" panose="02000000000000000000" pitchFamily="50" charset="0"/>
              </a:rPr>
              <a:t>P14-</a:t>
            </a:r>
            <a:r>
              <a:rPr lang="es-ES_tradnl" sz="1200" dirty="0"/>
              <a:t>Campos con direcciones</a:t>
            </a:r>
          </a:p>
          <a:p>
            <a:pPr algn="ctr">
              <a:buClr>
                <a:srgbClr val="801F8A"/>
              </a:buClr>
            </a:pPr>
            <a:r>
              <a:rPr lang="es-ES_tradnl" sz="1200" dirty="0"/>
              <a:t> postales</a:t>
            </a:r>
          </a:p>
        </p:txBody>
      </p:sp>
      <p:pic>
        <p:nvPicPr>
          <p:cNvPr id="98" name="Imagen 103">
            <a:extLst>
              <a:ext uri="{FF2B5EF4-FFF2-40B4-BE49-F238E27FC236}">
                <a16:creationId xmlns:a16="http://schemas.microsoft.com/office/drawing/2014/main" id="{1D154E2A-3B59-6D4E-C20D-DB0FA526A5B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13101" y="6547528"/>
            <a:ext cx="454815" cy="479247"/>
          </a:xfrm>
          <a:prstGeom prst="rect">
            <a:avLst/>
          </a:prstGeom>
        </p:spPr>
      </p:pic>
      <p:pic>
        <p:nvPicPr>
          <p:cNvPr id="99" name="Imagen 104">
            <a:extLst>
              <a:ext uri="{FF2B5EF4-FFF2-40B4-BE49-F238E27FC236}">
                <a16:creationId xmlns:a16="http://schemas.microsoft.com/office/drawing/2014/main" id="{6A96C00F-055B-F36B-E496-DBB8BC67ABD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383478" y="4858928"/>
            <a:ext cx="506507" cy="533716"/>
          </a:xfrm>
          <a:prstGeom prst="rect">
            <a:avLst/>
          </a:prstGeom>
        </p:spPr>
      </p:pic>
      <p:grpSp>
        <p:nvGrpSpPr>
          <p:cNvPr id="100" name="Grupo 105">
            <a:extLst>
              <a:ext uri="{FF2B5EF4-FFF2-40B4-BE49-F238E27FC236}">
                <a16:creationId xmlns:a16="http://schemas.microsoft.com/office/drawing/2014/main" id="{F0696D78-3B3F-329A-411E-55EE316D1BDD}"/>
              </a:ext>
            </a:extLst>
          </p:cNvPr>
          <p:cNvGrpSpPr/>
          <p:nvPr/>
        </p:nvGrpSpPr>
        <p:grpSpPr>
          <a:xfrm>
            <a:off x="3225938" y="4959797"/>
            <a:ext cx="829140" cy="331978"/>
            <a:chOff x="2504610" y="6176962"/>
            <a:chExt cx="829140" cy="331978"/>
          </a:xfrm>
        </p:grpSpPr>
        <p:sp>
          <p:nvSpPr>
            <p:cNvPr id="101" name="Rectángulo 106">
              <a:extLst>
                <a:ext uri="{FF2B5EF4-FFF2-40B4-BE49-F238E27FC236}">
                  <a16:creationId xmlns:a16="http://schemas.microsoft.com/office/drawing/2014/main" id="{9563A010-3EB1-A0D4-36D6-BA1C1D1EC2E3}"/>
                </a:ext>
              </a:extLst>
            </p:cNvPr>
            <p:cNvSpPr/>
            <p:nvPr/>
          </p:nvSpPr>
          <p:spPr>
            <a:xfrm>
              <a:off x="2509372" y="6183210"/>
              <a:ext cx="257641" cy="55665"/>
            </a:xfrm>
            <a:prstGeom prst="rect">
              <a:avLst/>
            </a:prstGeom>
            <a:solidFill>
              <a:srgbClr val="ED7D3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102" name="Rectángulo 107">
              <a:extLst>
                <a:ext uri="{FF2B5EF4-FFF2-40B4-BE49-F238E27FC236}">
                  <a16:creationId xmlns:a16="http://schemas.microsoft.com/office/drawing/2014/main" id="{42CCBCD0-7C2F-C3B9-A96C-0A03812DB64B}"/>
                </a:ext>
              </a:extLst>
            </p:cNvPr>
            <p:cNvSpPr/>
            <p:nvPr/>
          </p:nvSpPr>
          <p:spPr>
            <a:xfrm>
              <a:off x="2504610" y="6268935"/>
              <a:ext cx="257641" cy="55665"/>
            </a:xfrm>
            <a:prstGeom prst="rect">
              <a:avLst/>
            </a:prstGeom>
            <a:solidFill>
              <a:schemeClr val="tx1">
                <a:lumMod val="95000"/>
                <a:lumOff val="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103" name="Rectángulo 108">
              <a:extLst>
                <a:ext uri="{FF2B5EF4-FFF2-40B4-BE49-F238E27FC236}">
                  <a16:creationId xmlns:a16="http://schemas.microsoft.com/office/drawing/2014/main" id="{7158F671-6368-C3CF-0515-86F8043ED042}"/>
                </a:ext>
              </a:extLst>
            </p:cNvPr>
            <p:cNvSpPr/>
            <p:nvPr/>
          </p:nvSpPr>
          <p:spPr>
            <a:xfrm>
              <a:off x="2509372" y="6359422"/>
              <a:ext cx="257641" cy="55665"/>
            </a:xfrm>
            <a:prstGeom prst="rect">
              <a:avLst/>
            </a:prstGeom>
            <a:solidFill>
              <a:srgbClr val="D9D9D9"/>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104" name="Rectángulo 109">
              <a:extLst>
                <a:ext uri="{FF2B5EF4-FFF2-40B4-BE49-F238E27FC236}">
                  <a16:creationId xmlns:a16="http://schemas.microsoft.com/office/drawing/2014/main" id="{A9A850AE-AAAF-2E24-5A79-B00C4D848495}"/>
                </a:ext>
              </a:extLst>
            </p:cNvPr>
            <p:cNvSpPr/>
            <p:nvPr/>
          </p:nvSpPr>
          <p:spPr>
            <a:xfrm>
              <a:off x="2504610" y="6445147"/>
              <a:ext cx="257641" cy="55665"/>
            </a:xfrm>
            <a:prstGeom prst="rect">
              <a:avLst/>
            </a:prstGeom>
            <a:solidFill>
              <a:srgbClr val="D9D9D9"/>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105" name="Rectángulo 110">
              <a:extLst>
                <a:ext uri="{FF2B5EF4-FFF2-40B4-BE49-F238E27FC236}">
                  <a16:creationId xmlns:a16="http://schemas.microsoft.com/office/drawing/2014/main" id="{28F24CEF-09AF-BCAC-D3A8-2D581592DC00}"/>
                </a:ext>
              </a:extLst>
            </p:cNvPr>
            <p:cNvSpPr/>
            <p:nvPr/>
          </p:nvSpPr>
          <p:spPr>
            <a:xfrm>
              <a:off x="2847510" y="6257925"/>
              <a:ext cx="481478" cy="66675"/>
            </a:xfrm>
            <a:prstGeom prst="rect">
              <a:avLst/>
            </a:prstGeom>
            <a:solidFill>
              <a:schemeClr val="tx1">
                <a:lumMod val="95000"/>
                <a:lumOff val="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106" name="Rectángulo 111">
              <a:extLst>
                <a:ext uri="{FF2B5EF4-FFF2-40B4-BE49-F238E27FC236}">
                  <a16:creationId xmlns:a16="http://schemas.microsoft.com/office/drawing/2014/main" id="{B08087F8-6063-BCB0-7697-6C76094AD501}"/>
                </a:ext>
              </a:extLst>
            </p:cNvPr>
            <p:cNvSpPr/>
            <p:nvPr/>
          </p:nvSpPr>
          <p:spPr>
            <a:xfrm>
              <a:off x="2852272" y="6348412"/>
              <a:ext cx="481478" cy="66675"/>
            </a:xfrm>
            <a:prstGeom prst="rect">
              <a:avLst/>
            </a:prstGeom>
            <a:solidFill>
              <a:srgbClr val="ED7D3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107" name="Rectángulo 112">
              <a:extLst>
                <a:ext uri="{FF2B5EF4-FFF2-40B4-BE49-F238E27FC236}">
                  <a16:creationId xmlns:a16="http://schemas.microsoft.com/office/drawing/2014/main" id="{4E8076F5-2DD3-D2C3-57A1-E7254D649BDF}"/>
                </a:ext>
              </a:extLst>
            </p:cNvPr>
            <p:cNvSpPr/>
            <p:nvPr/>
          </p:nvSpPr>
          <p:spPr>
            <a:xfrm>
              <a:off x="2847510" y="6434137"/>
              <a:ext cx="481478" cy="66675"/>
            </a:xfrm>
            <a:prstGeom prst="rect">
              <a:avLst/>
            </a:prstGeom>
            <a:solidFill>
              <a:srgbClr val="D9D9D9"/>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cxnSp>
          <p:nvCxnSpPr>
            <p:cNvPr id="108" name="Conector recto 113">
              <a:extLst>
                <a:ext uri="{FF2B5EF4-FFF2-40B4-BE49-F238E27FC236}">
                  <a16:creationId xmlns:a16="http://schemas.microsoft.com/office/drawing/2014/main" id="{52AA4FC4-D727-7C96-33FF-4B75B28F984C}"/>
                </a:ext>
              </a:extLst>
            </p:cNvPr>
            <p:cNvCxnSpPr/>
            <p:nvPr/>
          </p:nvCxnSpPr>
          <p:spPr>
            <a:xfrm>
              <a:off x="2810117" y="6176962"/>
              <a:ext cx="0" cy="3319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53956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C7118-7241-17E6-4B22-B009D5B0F063}"/>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55DE784B-C42F-E581-16F4-62858E304261}"/>
              </a:ext>
            </a:extLst>
          </p:cNvPr>
          <p:cNvSpPr>
            <a:spLocks noGrp="1"/>
          </p:cNvSpPr>
          <p:nvPr>
            <p:ph type="body" sz="quarter" idx="12"/>
          </p:nvPr>
        </p:nvSpPr>
        <p:spPr/>
        <p:txBody>
          <a:bodyPr/>
          <a:lstStyle/>
          <a:p>
            <a:r>
              <a:rPr lang="en-US" dirty="0"/>
              <a:t>04</a:t>
            </a:r>
          </a:p>
        </p:txBody>
      </p:sp>
      <p:sp>
        <p:nvSpPr>
          <p:cNvPr id="19" name="Marcador de texto 3">
            <a:extLst>
              <a:ext uri="{FF2B5EF4-FFF2-40B4-BE49-F238E27FC236}">
                <a16:creationId xmlns:a16="http://schemas.microsoft.com/office/drawing/2014/main" id="{D13E9399-56B7-9E07-0A51-B0727CAA822B}"/>
              </a:ext>
            </a:extLst>
          </p:cNvPr>
          <p:cNvSpPr txBox="1">
            <a:spLocks noChangeAspect="1"/>
          </p:cNvSpPr>
          <p:nvPr/>
        </p:nvSpPr>
        <p:spPr>
          <a:xfrm>
            <a:off x="0" y="1705850"/>
            <a:ext cx="4534613" cy="406030"/>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P1  - Línea </a:t>
            </a:r>
            <a:r>
              <a:rPr lang="en-US" dirty="0" err="1"/>
              <a:t>única</a:t>
            </a:r>
            <a:r>
              <a:rPr lang="en-US" dirty="0"/>
              <a:t> de cabecera </a:t>
            </a:r>
            <a:r>
              <a:rPr lang="en-US" dirty="0" err="1"/>
              <a:t>opcional</a:t>
            </a:r>
            <a:endParaRPr lang="en-US" dirty="0"/>
          </a:p>
          <a:p>
            <a:endParaRPr lang="en-US" dirty="0"/>
          </a:p>
        </p:txBody>
      </p:sp>
      <p:sp>
        <p:nvSpPr>
          <p:cNvPr id="109" name="Rectángulo 18">
            <a:extLst>
              <a:ext uri="{FF2B5EF4-FFF2-40B4-BE49-F238E27FC236}">
                <a16:creationId xmlns:a16="http://schemas.microsoft.com/office/drawing/2014/main" id="{FC14A888-79D7-50F2-91B8-D02CB42E0C57}"/>
              </a:ext>
            </a:extLst>
          </p:cNvPr>
          <p:cNvSpPr/>
          <p:nvPr/>
        </p:nvSpPr>
        <p:spPr>
          <a:xfrm>
            <a:off x="268477" y="2351327"/>
            <a:ext cx="6596149" cy="6691512"/>
          </a:xfrm>
          <a:prstGeom prst="rect">
            <a:avLst/>
          </a:prstGeom>
        </p:spPr>
        <p:txBody>
          <a:bodyPr wrap="square">
            <a:spAutoFit/>
          </a:bodyPr>
          <a:lstStyle/>
          <a:p>
            <a:pPr marL="628650" lvl="1" indent="-171450" algn="just">
              <a:buClr>
                <a:srgbClr val="0E2F62"/>
              </a:buClr>
              <a:buFont typeface="Wingdings" panose="05000000000000000000" pitchFamily="2" charset="2"/>
              <a:buChar char="§"/>
            </a:pPr>
            <a:r>
              <a:rPr lang="es-ES_tradnl" sz="1400" dirty="0"/>
              <a:t>Las tablas de datos pueden contener, opcionalmente, una y solo una línea de cabecera para especificar los nombres de los campos.</a:t>
            </a:r>
          </a:p>
          <a:p>
            <a:pPr marL="628650" lvl="1" indent="-171450" algn="just">
              <a:buClr>
                <a:srgbClr val="0E2F62"/>
              </a:buClr>
              <a:buFont typeface="Wingdings" panose="05000000000000000000" pitchFamily="2" charset="2"/>
              <a:buChar char="§"/>
            </a:pPr>
            <a:endParaRPr lang="es-ES_tradnl" sz="1400" dirty="0"/>
          </a:p>
          <a:p>
            <a:pPr marL="628650" lvl="1" indent="-171450" algn="just">
              <a:spcBef>
                <a:spcPts val="600"/>
              </a:spcBef>
              <a:spcAft>
                <a:spcPts val="600"/>
              </a:spcAft>
              <a:buClr>
                <a:srgbClr val="0E2F62"/>
              </a:buClr>
              <a:buFont typeface="Wingdings" panose="05000000000000000000" pitchFamily="2" charset="2"/>
              <a:buChar char="§"/>
            </a:pPr>
            <a:r>
              <a:rPr lang="es-ES_tradnl" sz="1400" dirty="0"/>
              <a:t>A tener en cuenta: </a:t>
            </a:r>
          </a:p>
          <a:p>
            <a:pPr marL="1085850" lvl="2" indent="-171450" algn="just">
              <a:spcBef>
                <a:spcPts val="600"/>
              </a:spcBef>
              <a:spcAft>
                <a:spcPts val="600"/>
              </a:spcAft>
              <a:buClr>
                <a:srgbClr val="0E2F62"/>
              </a:buClr>
              <a:buFont typeface="Arial" panose="020B0604020202020204" pitchFamily="34" charset="0"/>
              <a:buChar char="•"/>
            </a:pPr>
            <a:r>
              <a:rPr lang="es-ES_tradnl" sz="1400" dirty="0"/>
              <a:t>La existencia de múltiples líneas de cabecera, aunque pueden incrementar la interpretación de los datos para las personas por su expresividad y formato, dificultan el procesamiento para las máquinas, por tanto, cualquier información adicional sobre los datos debe incluirse en la descripción de los mismos utilizando los metadatos apropiados en el Diccionario de Datos. </a:t>
            </a:r>
          </a:p>
          <a:p>
            <a:pPr marL="1085850" lvl="2" indent="-171450" algn="just">
              <a:spcBef>
                <a:spcPts val="600"/>
              </a:spcBef>
              <a:spcAft>
                <a:spcPts val="600"/>
              </a:spcAft>
              <a:buClr>
                <a:srgbClr val="0E2F62"/>
              </a:buClr>
              <a:buFont typeface="Arial" panose="020B0604020202020204" pitchFamily="34" charset="0"/>
              <a:buChar char="•"/>
            </a:pPr>
            <a:r>
              <a:rPr lang="es-ES" sz="1400" b="1" dirty="0"/>
              <a:t>Los nombres de las columnas </a:t>
            </a:r>
            <a:r>
              <a:rPr lang="es-ES" sz="1400" dirty="0"/>
              <a:t>que se incluyen en la línea de cabecera son un tipo de anotación o metadato que describe cada columna y </a:t>
            </a:r>
            <a:r>
              <a:rPr lang="es-ES" sz="1400" b="1" dirty="0"/>
              <a:t>no forma parte de los datos</a:t>
            </a:r>
            <a:r>
              <a:rPr lang="es-ES" sz="1400" dirty="0"/>
              <a:t>, es decir, no se debe considerar cuando se cuenta el número de filas de datos en una tabla.</a:t>
            </a:r>
          </a:p>
          <a:p>
            <a:pPr marL="1085850" lvl="2" indent="-171450" algn="just">
              <a:spcBef>
                <a:spcPts val="600"/>
              </a:spcBef>
              <a:spcAft>
                <a:spcPts val="600"/>
              </a:spcAft>
              <a:buClr>
                <a:srgbClr val="0E2F62"/>
              </a:buClr>
              <a:buFont typeface="Arial" panose="020B0604020202020204" pitchFamily="34" charset="0"/>
              <a:buChar char="•"/>
            </a:pPr>
            <a:r>
              <a:rPr lang="es-ES_tradnl" sz="1400" dirty="0"/>
              <a:t>Para nombrar las columnas se deben usar </a:t>
            </a:r>
            <a:r>
              <a:rPr lang="es-ES_tradnl" sz="1400" b="1" dirty="0"/>
              <a:t>celdas simples </a:t>
            </a:r>
            <a:r>
              <a:rPr lang="es-ES_tradnl" sz="1400" dirty="0"/>
              <a:t>y en ningún caso, celdas combinadas.</a:t>
            </a:r>
            <a:endParaRPr lang="es-ES" sz="1400" dirty="0"/>
          </a:p>
          <a:p>
            <a:pPr marL="1085850" lvl="2" indent="-171450" algn="just">
              <a:spcBef>
                <a:spcPts val="600"/>
              </a:spcBef>
              <a:spcAft>
                <a:spcPts val="600"/>
              </a:spcAft>
              <a:buClr>
                <a:srgbClr val="0E2F62"/>
              </a:buClr>
              <a:buFont typeface="Arial" panose="020B0604020202020204" pitchFamily="34" charset="0"/>
              <a:buChar char="•"/>
            </a:pPr>
            <a:r>
              <a:rPr lang="es-ES" sz="1400" dirty="0"/>
              <a:t>Hay que tener en cuenta que no existe un mecanismo para discernir automáticamente si el primer registro de un CSV es una línea de cabecera ya que ésta se codifica como cualquier otro registro. Por tanto, es buena práctica </a:t>
            </a:r>
            <a:r>
              <a:rPr lang="es-ES_tradnl" sz="1400" dirty="0"/>
              <a:t>especificar la presencia o ausencia de línea de cabecera, a través del diccionario de datos incluyendo la propiedad </a:t>
            </a:r>
            <a:r>
              <a:rPr lang="es-ES_tradnl" sz="1400" b="1" dirty="0">
                <a:solidFill>
                  <a:srgbClr val="0070C0"/>
                </a:solidFill>
              </a:rPr>
              <a:t>“</a:t>
            </a:r>
            <a:r>
              <a:rPr lang="es-ES_tradnl" sz="1400" b="1" dirty="0" err="1">
                <a:solidFill>
                  <a:srgbClr val="0070C0"/>
                </a:solidFill>
              </a:rPr>
              <a:t>title</a:t>
            </a:r>
            <a:r>
              <a:rPr lang="es-ES_tradnl" sz="1400" b="1" dirty="0">
                <a:solidFill>
                  <a:srgbClr val="0070C0"/>
                </a:solidFill>
              </a:rPr>
              <a:t>”. </a:t>
            </a:r>
          </a:p>
          <a:p>
            <a:pPr marL="1085850" lvl="2" indent="-171450" algn="just">
              <a:spcBef>
                <a:spcPts val="600"/>
              </a:spcBef>
              <a:spcAft>
                <a:spcPts val="600"/>
              </a:spcAft>
              <a:buClr>
                <a:srgbClr val="0E2F62"/>
              </a:buClr>
              <a:buFont typeface="Arial" panose="020B0604020202020204" pitchFamily="34" charset="0"/>
              <a:buChar char="•"/>
            </a:pPr>
            <a:r>
              <a:rPr lang="es-ES" sz="1400" dirty="0"/>
              <a:t>Otra forma de indicar </a:t>
            </a:r>
            <a:r>
              <a:rPr lang="es-ES_tradnl" sz="1400" dirty="0"/>
              <a:t>la presencia o ausencia de la línea de cabecera </a:t>
            </a:r>
            <a:r>
              <a:rPr lang="es-ES" sz="1400" dirty="0"/>
              <a:t>es mediante un parámetro del tipo de contenido cuando el archivo de datos es transmitido vía HTTP, de la forma: </a:t>
            </a:r>
            <a:r>
              <a:rPr lang="es-ES" sz="1400" b="1" dirty="0"/>
              <a:t>Content-</a:t>
            </a:r>
            <a:r>
              <a:rPr lang="es-ES" sz="1400" b="1" dirty="0" err="1"/>
              <a:t>Type</a:t>
            </a:r>
            <a:r>
              <a:rPr lang="es-ES" sz="1400" b="1" dirty="0"/>
              <a:t>: </a:t>
            </a:r>
            <a:r>
              <a:rPr lang="es-ES" sz="1400" b="1" dirty="0" err="1"/>
              <a:t>text</a:t>
            </a:r>
            <a:r>
              <a:rPr lang="es-ES" sz="1400" b="1" dirty="0"/>
              <a:t>/</a:t>
            </a:r>
            <a:r>
              <a:rPr lang="es-ES" sz="1400" b="1" dirty="0" err="1"/>
              <a:t>csv;header</a:t>
            </a:r>
            <a:r>
              <a:rPr lang="es-ES" sz="1400" b="1" dirty="0"/>
              <a:t>=</a:t>
            </a:r>
            <a:r>
              <a:rPr lang="es-ES" sz="1400" b="1" dirty="0" err="1"/>
              <a:t>absent</a:t>
            </a:r>
            <a:r>
              <a:rPr lang="es-ES" sz="1400" b="1" dirty="0"/>
              <a:t>.</a:t>
            </a:r>
            <a:endParaRPr lang="es-ES_tradnl" sz="1400" dirty="0"/>
          </a:p>
          <a:p>
            <a:pPr marL="628650" lvl="1" indent="-171450">
              <a:lnSpc>
                <a:spcPct val="150000"/>
              </a:lnSpc>
              <a:buBlip>
                <a:blip r:embed="rId2"/>
              </a:buBlip>
            </a:pPr>
            <a:endParaRPr lang="es-ES" sz="1400" dirty="0"/>
          </a:p>
        </p:txBody>
      </p:sp>
    </p:spTree>
    <p:extLst>
      <p:ext uri="{BB962C8B-B14F-4D97-AF65-F5344CB8AC3E}">
        <p14:creationId xmlns:p14="http://schemas.microsoft.com/office/powerpoint/2010/main" val="607540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0695B-5BFD-AB02-4036-FB0728A4865A}"/>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465C7B1F-8032-CDC4-BE4B-44E254D2307B}"/>
              </a:ext>
            </a:extLst>
          </p:cNvPr>
          <p:cNvSpPr>
            <a:spLocks noGrp="1"/>
          </p:cNvSpPr>
          <p:nvPr>
            <p:ph type="body" sz="quarter" idx="12"/>
          </p:nvPr>
        </p:nvSpPr>
        <p:spPr/>
        <p:txBody>
          <a:bodyPr/>
          <a:lstStyle/>
          <a:p>
            <a:r>
              <a:rPr lang="en-US" dirty="0"/>
              <a:t>04</a:t>
            </a:r>
          </a:p>
        </p:txBody>
      </p:sp>
      <p:graphicFrame>
        <p:nvGraphicFramePr>
          <p:cNvPr id="4" name="Table 4">
            <a:extLst>
              <a:ext uri="{FF2B5EF4-FFF2-40B4-BE49-F238E27FC236}">
                <a16:creationId xmlns:a16="http://schemas.microsoft.com/office/drawing/2014/main" id="{55856ECD-56D5-87A1-FC2F-3372C7782160}"/>
              </a:ext>
            </a:extLst>
          </p:cNvPr>
          <p:cNvGraphicFramePr>
            <a:graphicFrameLocks noGrp="1"/>
          </p:cNvGraphicFramePr>
          <p:nvPr>
            <p:extLst>
              <p:ext uri="{D42A27DB-BD31-4B8C-83A1-F6EECF244321}">
                <p14:modId xmlns:p14="http://schemas.microsoft.com/office/powerpoint/2010/main" val="3679776532"/>
              </p:ext>
            </p:extLst>
          </p:nvPr>
        </p:nvGraphicFramePr>
        <p:xfrm>
          <a:off x="875282" y="2388965"/>
          <a:ext cx="5939280" cy="2645868"/>
        </p:xfrm>
        <a:graphic>
          <a:graphicData uri="http://schemas.openxmlformats.org/drawingml/2006/table">
            <a:tbl>
              <a:tblPr firstRow="1" bandRow="1">
                <a:solidFill>
                  <a:srgbClr val="FCE5D7"/>
                </a:solidFill>
                <a:effectLst>
                  <a:outerShdw blurRad="50800" dist="38100" dir="8100000" algn="tr" rotWithShape="0">
                    <a:prstClr val="black">
                      <a:alpha val="40000"/>
                    </a:prstClr>
                  </a:outerShdw>
                </a:effectLst>
                <a:tableStyleId>{21E4AEA4-8DFA-4A89-87EB-49C32662AFE0}</a:tableStyleId>
              </a:tblPr>
              <a:tblGrid>
                <a:gridCol w="1979760">
                  <a:extLst>
                    <a:ext uri="{9D8B030D-6E8A-4147-A177-3AD203B41FA5}">
                      <a16:colId xmlns:a16="http://schemas.microsoft.com/office/drawing/2014/main" val="20000"/>
                    </a:ext>
                  </a:extLst>
                </a:gridCol>
                <a:gridCol w="1979760">
                  <a:extLst>
                    <a:ext uri="{9D8B030D-6E8A-4147-A177-3AD203B41FA5}">
                      <a16:colId xmlns:a16="http://schemas.microsoft.com/office/drawing/2014/main" val="20001"/>
                    </a:ext>
                  </a:extLst>
                </a:gridCol>
                <a:gridCol w="1979760">
                  <a:extLst>
                    <a:ext uri="{9D8B030D-6E8A-4147-A177-3AD203B41FA5}">
                      <a16:colId xmlns:a16="http://schemas.microsoft.com/office/drawing/2014/main" val="20002"/>
                    </a:ext>
                  </a:extLst>
                </a:gridCol>
              </a:tblGrid>
              <a:tr h="370840">
                <a:tc gridSpan="3">
                  <a:txBody>
                    <a:bodyPr/>
                    <a:lstStyle/>
                    <a:p>
                      <a:pPr algn="l">
                        <a:lnSpc>
                          <a:spcPts val="1200"/>
                        </a:lnSpc>
                      </a:pPr>
                      <a:r>
                        <a:rPr lang="es-ES_tradnl" sz="1000" u="none" noProof="0" dirty="0">
                          <a:solidFill>
                            <a:schemeClr val="tx1"/>
                          </a:solidFill>
                          <a:effectLst/>
                        </a:rPr>
                        <a:t>Datos sobre la</a:t>
                      </a:r>
                      <a:r>
                        <a:rPr lang="es-ES_tradnl" sz="1000" u="none" baseline="0" noProof="0" dirty="0">
                          <a:solidFill>
                            <a:schemeClr val="tx1"/>
                          </a:solidFill>
                          <a:effectLst/>
                        </a:rPr>
                        <a:t> de ventas de coches (años 1998 </a:t>
                      </a:r>
                      <a:r>
                        <a:rPr lang="mr-IN" sz="1000" u="none" baseline="0" noProof="0" dirty="0">
                          <a:solidFill>
                            <a:schemeClr val="tx1"/>
                          </a:solidFill>
                          <a:effectLst/>
                        </a:rPr>
                        <a:t>–</a:t>
                      </a:r>
                      <a:r>
                        <a:rPr lang="es-ES_tradnl" sz="1000" u="none" baseline="0" noProof="0" dirty="0">
                          <a:solidFill>
                            <a:schemeClr val="tx1"/>
                          </a:solidFill>
                          <a:effectLst/>
                        </a:rPr>
                        <a:t> 1999)</a:t>
                      </a:r>
                      <a:endParaRPr lang="es-ES_tradnl" sz="1000" b="0" i="0" u="none" noProof="0" dirty="0">
                        <a:solidFill>
                          <a:schemeClr val="tx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pPr algn="l">
                        <a:lnSpc>
                          <a:spcPts val="1200"/>
                        </a:lnSpc>
                      </a:pPr>
                      <a:endParaRPr lang="es-ES_tradnl" sz="1000" noProof="0" dirty="0">
                        <a:effectLst/>
                        <a:latin typeface="Liberation Sans"/>
                      </a:endParaRPr>
                    </a:p>
                  </a:txBody>
                  <a:tcPr anchor="ctr">
                    <a:solidFill>
                      <a:srgbClr val="4E81BD"/>
                    </a:solidFill>
                  </a:tcPr>
                </a:tc>
                <a:tc hMerge="1">
                  <a:txBody>
                    <a:bodyPr/>
                    <a:lstStyle/>
                    <a:p>
                      <a:pPr algn="l">
                        <a:lnSpc>
                          <a:spcPts val="1200"/>
                        </a:lnSpc>
                      </a:pPr>
                      <a:endParaRPr lang="es-ES_tradnl" sz="1000" noProof="0" dirty="0">
                        <a:effectLst/>
                        <a:latin typeface="Liberation Sans"/>
                      </a:endParaRPr>
                    </a:p>
                  </a:txBody>
                  <a:tcPr anchor="ctr">
                    <a:solidFill>
                      <a:srgbClr val="4E81BD"/>
                    </a:solidFill>
                  </a:tcPr>
                </a:tc>
                <a:extLst>
                  <a:ext uri="{0D108BD9-81ED-4DB2-BD59-A6C34878D82A}">
                    <a16:rowId xmlns:a16="http://schemas.microsoft.com/office/drawing/2014/main" val="10000"/>
                  </a:ext>
                </a:extLst>
              </a:tr>
              <a:tr h="370840">
                <a:tc gridSpan="3">
                  <a:txBody>
                    <a:bodyPr/>
                    <a:lstStyle/>
                    <a:p>
                      <a:pPr algn="l">
                        <a:lnSpc>
                          <a:spcPts val="1200"/>
                        </a:lnSpc>
                      </a:pPr>
                      <a:r>
                        <a:rPr lang="es-ES_tradnl" sz="1000" noProof="0" dirty="0">
                          <a:effectLst/>
                        </a:rPr>
                        <a:t>Unidades expresadas en miles</a:t>
                      </a:r>
                      <a:endParaRPr lang="es-ES_tradnl" sz="1000" b="0" i="0" noProof="0" dirty="0">
                        <a:solidFill>
                          <a:schemeClr val="bg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pPr algn="l">
                        <a:lnSpc>
                          <a:spcPts val="1200"/>
                        </a:lnSpc>
                      </a:pPr>
                      <a:endParaRPr lang="es-ES_tradnl" sz="1000" b="0" i="0" noProof="0" dirty="0">
                        <a:solidFill>
                          <a:schemeClr val="bg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pPr algn="l">
                        <a:lnSpc>
                          <a:spcPts val="1200"/>
                        </a:lnSpc>
                      </a:pPr>
                      <a:endParaRPr lang="es-ES_tradnl" sz="1000" b="0" i="0" noProof="0" dirty="0">
                        <a:solidFill>
                          <a:schemeClr val="bg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1"/>
                  </a:ext>
                </a:extLst>
              </a:tr>
              <a:tr h="370840">
                <a:tc>
                  <a:txBody>
                    <a:bodyPr/>
                    <a:lstStyle/>
                    <a:p>
                      <a:pPr algn="ctr">
                        <a:lnSpc>
                          <a:spcPts val="1200"/>
                        </a:lnSpc>
                      </a:pPr>
                      <a:r>
                        <a:rPr lang="es-ES_tradnl" sz="1000" b="0" i="0" noProof="0" dirty="0">
                          <a:solidFill>
                            <a:schemeClr val="tx1"/>
                          </a:solidFill>
                          <a:effectLst/>
                          <a:latin typeface="Calibri" panose="020F0502020204030204" pitchFamily="34" charset="0"/>
                        </a:rPr>
                        <a:t>marca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000" b="0" i="0" noProof="0" dirty="0">
                          <a:solidFill>
                            <a:schemeClr val="tx1"/>
                          </a:solidFill>
                          <a:effectLst/>
                          <a:latin typeface="Calibri" panose="020F0502020204030204" pitchFamily="34" charset="0"/>
                        </a:rPr>
                        <a:t>año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000" b="0" i="0" noProof="0" dirty="0" err="1">
                          <a:solidFill>
                            <a:schemeClr val="tx1"/>
                          </a:solidFill>
                          <a:effectLst/>
                          <a:latin typeface="Calibri" panose="020F0502020204030204" pitchFamily="34" charset="0"/>
                        </a:rPr>
                        <a:t>ventas_por_año</a:t>
                      </a:r>
                      <a:endParaRPr lang="es-ES_tradnl" sz="1000" b="0" i="0" noProof="0" dirty="0">
                        <a:solidFill>
                          <a:schemeClr val="tx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2"/>
                  </a:ext>
                </a:extLst>
              </a:tr>
              <a:tr h="370840">
                <a:tc>
                  <a:txBody>
                    <a:bodyPr/>
                    <a:lstStyle/>
                    <a:p>
                      <a:pPr algn="l">
                        <a:lnSpc>
                          <a:spcPts val="1200"/>
                        </a:lnSpc>
                      </a:pPr>
                      <a:r>
                        <a:rPr lang="es-ES_tradnl" sz="1000" noProof="0" dirty="0">
                          <a:effectLst/>
                        </a:rPr>
                        <a:t>chevrolet chevelle malibu</a:t>
                      </a:r>
                      <a:endParaRPr lang="es-ES_tradnl" sz="10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000" noProof="0" dirty="0">
                          <a:effectLst/>
                        </a:rPr>
                        <a:t>1998</a:t>
                      </a:r>
                      <a:endParaRPr lang="es-ES_tradnl" sz="10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000" noProof="0" dirty="0">
                          <a:effectLst/>
                        </a:rPr>
                        <a:t>2,50</a:t>
                      </a:r>
                      <a:endParaRPr lang="es-ES_tradnl" sz="10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l">
                        <a:lnSpc>
                          <a:spcPts val="1200"/>
                        </a:lnSpc>
                      </a:pPr>
                      <a:r>
                        <a:rPr lang="es-ES_tradnl" sz="1000" noProof="0" dirty="0">
                          <a:effectLst/>
                        </a:rPr>
                        <a:t>chevrolet chevelle malibu</a:t>
                      </a:r>
                      <a:endParaRPr lang="es-ES_tradnl" sz="10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000" noProof="0" dirty="0">
                          <a:effectLst/>
                        </a:rPr>
                        <a:t>1999</a:t>
                      </a:r>
                      <a:endParaRPr lang="es-ES_tradnl" sz="10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000" noProof="0" dirty="0">
                          <a:effectLst/>
                        </a:rPr>
                        <a:t>2,63</a:t>
                      </a:r>
                      <a:endParaRPr lang="es-ES_tradnl" sz="10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algn="l">
                        <a:lnSpc>
                          <a:spcPts val="1200"/>
                        </a:lnSpc>
                      </a:pPr>
                      <a:r>
                        <a:rPr lang="es-ES_tradnl" sz="1000" noProof="0" dirty="0">
                          <a:effectLst/>
                        </a:rPr>
                        <a:t>buick skylark 320</a:t>
                      </a:r>
                      <a:endParaRPr lang="es-ES_tradnl" sz="10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000" noProof="0" dirty="0">
                          <a:effectLst/>
                        </a:rPr>
                        <a:t>1998</a:t>
                      </a:r>
                      <a:endParaRPr lang="es-ES_tradnl" sz="10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000" noProof="0" dirty="0">
                          <a:effectLst/>
                        </a:rPr>
                        <a:t>3,40</a:t>
                      </a:r>
                      <a:endParaRPr lang="es-ES_tradnl" sz="10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20828">
                <a:tc>
                  <a:txBody>
                    <a:bodyPr/>
                    <a:lstStyle/>
                    <a:p>
                      <a:pPr algn="l">
                        <a:lnSpc>
                          <a:spcPts val="1200"/>
                        </a:lnSpc>
                      </a:pPr>
                      <a:r>
                        <a:rPr lang="es-ES_tradnl" sz="1000" noProof="0" dirty="0">
                          <a:effectLst/>
                        </a:rPr>
                        <a:t>buick skylark 320</a:t>
                      </a:r>
                      <a:endParaRPr lang="es-ES_tradnl" sz="10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lnSpc>
                          <a:spcPts val="1200"/>
                        </a:lnSpc>
                      </a:pPr>
                      <a:r>
                        <a:rPr lang="es-ES_tradnl" sz="1000" noProof="0" dirty="0">
                          <a:effectLst/>
                        </a:rPr>
                        <a:t>1999</a:t>
                      </a:r>
                      <a:endParaRPr lang="es-ES_tradnl" sz="10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lnSpc>
                          <a:spcPts val="1200"/>
                        </a:lnSpc>
                      </a:pPr>
                      <a:r>
                        <a:rPr lang="es-ES_tradnl" sz="1000" noProof="0" dirty="0">
                          <a:effectLst/>
                        </a:rPr>
                        <a:t>3,57</a:t>
                      </a:r>
                      <a:endParaRPr lang="es-ES_tradnl" sz="10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6" name="Rectángulo 6">
            <a:extLst>
              <a:ext uri="{FF2B5EF4-FFF2-40B4-BE49-F238E27FC236}">
                <a16:creationId xmlns:a16="http://schemas.microsoft.com/office/drawing/2014/main" id="{80674A13-C453-3349-503A-522B96A5C64D}"/>
              </a:ext>
            </a:extLst>
          </p:cNvPr>
          <p:cNvSpPr/>
          <p:nvPr/>
        </p:nvSpPr>
        <p:spPr>
          <a:xfrm>
            <a:off x="868496" y="2405933"/>
            <a:ext cx="5952852" cy="2628900"/>
          </a:xfrm>
          <a:prstGeom prst="rect">
            <a:avLst/>
          </a:prstGeom>
          <a:noFill/>
          <a:ln w="57150">
            <a:solidFill>
              <a:srgbClr val="0E2F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8" name="Table 7">
            <a:extLst>
              <a:ext uri="{FF2B5EF4-FFF2-40B4-BE49-F238E27FC236}">
                <a16:creationId xmlns:a16="http://schemas.microsoft.com/office/drawing/2014/main" id="{CED50BA5-CA32-2345-BCE1-8B3B294FA78D}"/>
              </a:ext>
            </a:extLst>
          </p:cNvPr>
          <p:cNvGraphicFramePr>
            <a:graphicFrameLocks noGrp="1"/>
          </p:cNvGraphicFramePr>
          <p:nvPr>
            <p:extLst>
              <p:ext uri="{D42A27DB-BD31-4B8C-83A1-F6EECF244321}">
                <p14:modId xmlns:p14="http://schemas.microsoft.com/office/powerpoint/2010/main" val="471134691"/>
              </p:ext>
            </p:extLst>
          </p:nvPr>
        </p:nvGraphicFramePr>
        <p:xfrm>
          <a:off x="925079" y="5537712"/>
          <a:ext cx="5896269" cy="2110265"/>
        </p:xfrm>
        <a:graphic>
          <a:graphicData uri="http://schemas.openxmlformats.org/drawingml/2006/table">
            <a:tbl>
              <a:tblPr firstRow="1" bandRow="1">
                <a:effectLst>
                  <a:outerShdw blurRad="50800" dist="38100" dir="10800000" algn="r" rotWithShape="0">
                    <a:prstClr val="black">
                      <a:alpha val="40000"/>
                    </a:prstClr>
                  </a:outerShdw>
                </a:effectLst>
                <a:tableStyleId>{21E4AEA4-8DFA-4A89-87EB-49C32662AFE0}</a:tableStyleId>
              </a:tblPr>
              <a:tblGrid>
                <a:gridCol w="1965423">
                  <a:extLst>
                    <a:ext uri="{9D8B030D-6E8A-4147-A177-3AD203B41FA5}">
                      <a16:colId xmlns:a16="http://schemas.microsoft.com/office/drawing/2014/main" val="20000"/>
                    </a:ext>
                  </a:extLst>
                </a:gridCol>
                <a:gridCol w="1965423">
                  <a:extLst>
                    <a:ext uri="{9D8B030D-6E8A-4147-A177-3AD203B41FA5}">
                      <a16:colId xmlns:a16="http://schemas.microsoft.com/office/drawing/2014/main" val="20001"/>
                    </a:ext>
                  </a:extLst>
                </a:gridCol>
                <a:gridCol w="1965423">
                  <a:extLst>
                    <a:ext uri="{9D8B030D-6E8A-4147-A177-3AD203B41FA5}">
                      <a16:colId xmlns:a16="http://schemas.microsoft.com/office/drawing/2014/main" val="20002"/>
                    </a:ext>
                  </a:extLst>
                </a:gridCol>
              </a:tblGrid>
              <a:tr h="422053">
                <a:tc>
                  <a:txBody>
                    <a:bodyPr/>
                    <a:lstStyle/>
                    <a:p>
                      <a:pPr algn="ctr">
                        <a:lnSpc>
                          <a:spcPts val="1200"/>
                        </a:lnSpc>
                      </a:pPr>
                      <a:r>
                        <a:rPr lang="es-ES_tradnl" sz="1000" b="0" i="0" noProof="0" dirty="0">
                          <a:solidFill>
                            <a:schemeClr val="tx1"/>
                          </a:solidFill>
                          <a:effectLst/>
                          <a:latin typeface="Calibri" panose="020F0502020204030204" pitchFamily="34" charset="0"/>
                        </a:rPr>
                        <a:t>marca</a:t>
                      </a:r>
                    </a:p>
                  </a:txBody>
                  <a:tcPr anchor="ctr">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000" b="0" i="0" noProof="0" dirty="0">
                          <a:solidFill>
                            <a:schemeClr val="tx1"/>
                          </a:solidFill>
                          <a:effectLst/>
                          <a:latin typeface="Calibri" panose="020F0502020204030204" pitchFamily="34" charset="0"/>
                        </a:rPr>
                        <a:t>año</a:t>
                      </a:r>
                    </a:p>
                  </a:txBody>
                  <a:tcPr anchor="ctr">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000" b="0" i="0" noProof="0" dirty="0" err="1">
                          <a:solidFill>
                            <a:schemeClr val="tx1"/>
                          </a:solidFill>
                          <a:effectLst/>
                          <a:latin typeface="Calibri" panose="020F0502020204030204" pitchFamily="34" charset="0"/>
                        </a:rPr>
                        <a:t>ventas_por_año</a:t>
                      </a:r>
                      <a:endParaRPr lang="es-ES_tradnl" sz="1000" b="0" i="0" noProof="0" dirty="0">
                        <a:solidFill>
                          <a:schemeClr val="tx1"/>
                        </a:solidFill>
                        <a:effectLst/>
                        <a:latin typeface="Calibri" panose="020F0502020204030204" pitchFamily="34" charset="0"/>
                      </a:endParaRPr>
                    </a:p>
                  </a:txBody>
                  <a:tcPr anchor="ctr">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422053">
                <a:tc>
                  <a:txBody>
                    <a:bodyPr/>
                    <a:lstStyle/>
                    <a:p>
                      <a:pPr algn="l">
                        <a:lnSpc>
                          <a:spcPts val="1200"/>
                        </a:lnSpc>
                      </a:pPr>
                      <a:r>
                        <a:rPr lang="es-ES_tradnl" sz="1100" noProof="0" dirty="0">
                          <a:effectLst/>
                        </a:rPr>
                        <a:t>chevrolet chevelle malibu</a:t>
                      </a:r>
                      <a:endParaRPr lang="es-ES_tradnl" sz="1100" b="0" i="0" noProof="0" dirty="0">
                        <a:effectLst/>
                        <a:latin typeface="Calibri" panose="020F0502020204030204" pitchFamily="34" charset="0"/>
                      </a:endParaRPr>
                    </a:p>
                  </a:txBody>
                  <a:tcPr marL="100288" marR="100288" marT="50144" marB="50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100" noProof="0" dirty="0">
                          <a:effectLst/>
                        </a:rPr>
                        <a:t>1998</a:t>
                      </a:r>
                      <a:endParaRPr lang="es-ES_tradnl" sz="1100" b="0" i="0" noProof="0" dirty="0">
                        <a:effectLst/>
                        <a:latin typeface="Calibri" panose="020F0502020204030204" pitchFamily="34" charset="0"/>
                      </a:endParaRPr>
                    </a:p>
                  </a:txBody>
                  <a:tcPr marL="100288" marR="100288" marT="50144" marB="50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100" noProof="0" dirty="0">
                          <a:effectLst/>
                        </a:rPr>
                        <a:t>2,50</a:t>
                      </a:r>
                      <a:endParaRPr lang="es-ES_tradnl" sz="1100" b="0" i="0" noProof="0" dirty="0">
                        <a:effectLst/>
                        <a:latin typeface="Calibri" panose="020F0502020204030204" pitchFamily="34" charset="0"/>
                      </a:endParaRPr>
                    </a:p>
                  </a:txBody>
                  <a:tcPr marL="100288" marR="100288" marT="50144" marB="50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22053">
                <a:tc>
                  <a:txBody>
                    <a:bodyPr/>
                    <a:lstStyle/>
                    <a:p>
                      <a:pPr algn="l">
                        <a:lnSpc>
                          <a:spcPts val="1200"/>
                        </a:lnSpc>
                      </a:pPr>
                      <a:r>
                        <a:rPr lang="es-ES_tradnl" sz="1100" noProof="0" dirty="0">
                          <a:effectLst/>
                        </a:rPr>
                        <a:t>chevrolet chevelle malibu</a:t>
                      </a:r>
                      <a:endParaRPr lang="es-ES_tradnl" sz="1100" b="0" i="0" noProof="0" dirty="0">
                        <a:effectLst/>
                        <a:latin typeface="Calibri" panose="020F0502020204030204" pitchFamily="34" charset="0"/>
                      </a:endParaRPr>
                    </a:p>
                  </a:txBody>
                  <a:tcPr marL="100288" marR="100288" marT="50144" marB="50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100" noProof="0" dirty="0">
                          <a:effectLst/>
                        </a:rPr>
                        <a:t>1999</a:t>
                      </a:r>
                      <a:endParaRPr lang="es-ES_tradnl" sz="1100" b="0" i="0" noProof="0" dirty="0">
                        <a:effectLst/>
                        <a:latin typeface="Calibri" panose="020F0502020204030204" pitchFamily="34" charset="0"/>
                      </a:endParaRPr>
                    </a:p>
                  </a:txBody>
                  <a:tcPr marL="100288" marR="100288" marT="50144" marB="50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100" noProof="0" dirty="0">
                          <a:effectLst/>
                        </a:rPr>
                        <a:t>2,63</a:t>
                      </a:r>
                      <a:endParaRPr lang="es-ES_tradnl" sz="1100" b="0" i="0" noProof="0" dirty="0">
                        <a:effectLst/>
                        <a:latin typeface="Calibri" panose="020F0502020204030204" pitchFamily="34" charset="0"/>
                      </a:endParaRPr>
                    </a:p>
                  </a:txBody>
                  <a:tcPr marL="100288" marR="100288" marT="50144" marB="50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22053">
                <a:tc>
                  <a:txBody>
                    <a:bodyPr/>
                    <a:lstStyle/>
                    <a:p>
                      <a:pPr algn="l">
                        <a:lnSpc>
                          <a:spcPts val="1200"/>
                        </a:lnSpc>
                      </a:pPr>
                      <a:r>
                        <a:rPr lang="es-ES_tradnl" sz="1100" noProof="0" dirty="0">
                          <a:effectLst/>
                        </a:rPr>
                        <a:t>buick skylark 320</a:t>
                      </a:r>
                      <a:endParaRPr lang="es-ES_tradnl" sz="1100" b="0" i="0" noProof="0" dirty="0">
                        <a:effectLst/>
                        <a:latin typeface="Calibri" panose="020F0502020204030204" pitchFamily="34" charset="0"/>
                      </a:endParaRPr>
                    </a:p>
                  </a:txBody>
                  <a:tcPr marL="100288" marR="100288" marT="50144" marB="50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100" noProof="0" dirty="0">
                          <a:effectLst/>
                        </a:rPr>
                        <a:t>1998</a:t>
                      </a:r>
                      <a:endParaRPr lang="es-ES_tradnl" sz="1100" b="0" i="0" noProof="0" dirty="0">
                        <a:effectLst/>
                        <a:latin typeface="Calibri" panose="020F0502020204030204" pitchFamily="34" charset="0"/>
                      </a:endParaRPr>
                    </a:p>
                  </a:txBody>
                  <a:tcPr marL="100288" marR="100288" marT="50144" marB="50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100" noProof="0" dirty="0">
                          <a:effectLst/>
                        </a:rPr>
                        <a:t>3,40</a:t>
                      </a:r>
                      <a:endParaRPr lang="es-ES_tradnl" sz="1100" b="0" i="0" noProof="0" dirty="0">
                        <a:effectLst/>
                        <a:latin typeface="Calibri" panose="020F0502020204030204" pitchFamily="34" charset="0"/>
                      </a:endParaRPr>
                    </a:p>
                  </a:txBody>
                  <a:tcPr marL="100288" marR="100288" marT="50144" marB="50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22053">
                <a:tc>
                  <a:txBody>
                    <a:bodyPr/>
                    <a:lstStyle/>
                    <a:p>
                      <a:pPr algn="l">
                        <a:lnSpc>
                          <a:spcPts val="1200"/>
                        </a:lnSpc>
                      </a:pPr>
                      <a:r>
                        <a:rPr lang="es-ES_tradnl" sz="1100" noProof="0" dirty="0">
                          <a:effectLst/>
                        </a:rPr>
                        <a:t>buick skylark 320</a:t>
                      </a:r>
                      <a:endParaRPr lang="es-ES_tradnl" sz="1100" b="0" i="0" noProof="0" dirty="0">
                        <a:effectLst/>
                        <a:latin typeface="Calibri" panose="020F0502020204030204" pitchFamily="34" charset="0"/>
                      </a:endParaRPr>
                    </a:p>
                  </a:txBody>
                  <a:tcPr marL="100288" marR="100288" marT="50144" marB="50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lnSpc>
                          <a:spcPts val="1200"/>
                        </a:lnSpc>
                      </a:pPr>
                      <a:r>
                        <a:rPr lang="es-ES_tradnl" sz="1100" noProof="0" dirty="0">
                          <a:effectLst/>
                        </a:rPr>
                        <a:t>1999</a:t>
                      </a:r>
                      <a:endParaRPr lang="es-ES_tradnl" sz="1100" b="0" i="0" noProof="0" dirty="0">
                        <a:effectLst/>
                        <a:latin typeface="Calibri" panose="020F0502020204030204" pitchFamily="34" charset="0"/>
                      </a:endParaRPr>
                    </a:p>
                  </a:txBody>
                  <a:tcPr marL="100288" marR="100288" marT="50144" marB="50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lnSpc>
                          <a:spcPts val="1200"/>
                        </a:lnSpc>
                      </a:pPr>
                      <a:r>
                        <a:rPr lang="es-ES_tradnl" sz="1100" noProof="0" dirty="0">
                          <a:effectLst/>
                        </a:rPr>
                        <a:t>3,57</a:t>
                      </a:r>
                      <a:endParaRPr lang="es-ES_tradnl" sz="1100" b="0" i="0" noProof="0" dirty="0">
                        <a:effectLst/>
                        <a:latin typeface="Calibri" panose="020F0502020204030204" pitchFamily="34" charset="0"/>
                      </a:endParaRPr>
                    </a:p>
                  </a:txBody>
                  <a:tcPr marL="100288" marR="100288" marT="50144" marB="50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9" name="Rectángulo 8">
            <a:extLst>
              <a:ext uri="{FF2B5EF4-FFF2-40B4-BE49-F238E27FC236}">
                <a16:creationId xmlns:a16="http://schemas.microsoft.com/office/drawing/2014/main" id="{4CE4A477-D322-D12A-8C04-217A2F5FE214}"/>
              </a:ext>
            </a:extLst>
          </p:cNvPr>
          <p:cNvSpPr/>
          <p:nvPr/>
        </p:nvSpPr>
        <p:spPr>
          <a:xfrm>
            <a:off x="907120" y="5514377"/>
            <a:ext cx="5914228" cy="2133600"/>
          </a:xfrm>
          <a:prstGeom prst="rect">
            <a:avLst/>
          </a:prstGeom>
          <a:noFill/>
          <a:ln w="57150">
            <a:solidFill>
              <a:srgbClr val="0E2F6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22" descr="Icono de ok: representa lo que hay que hacer">
            <a:extLst>
              <a:ext uri="{FF2B5EF4-FFF2-40B4-BE49-F238E27FC236}">
                <a16:creationId xmlns:a16="http://schemas.microsoft.com/office/drawing/2014/main" id="{71F4E195-710A-9019-4271-896A97CC4E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596" y="5219679"/>
            <a:ext cx="591315" cy="589395"/>
          </a:xfrm>
          <a:prstGeom prst="rect">
            <a:avLst/>
          </a:prstGeom>
        </p:spPr>
      </p:pic>
      <p:sp>
        <p:nvSpPr>
          <p:cNvPr id="11" name="CuadroTexto 5">
            <a:extLst>
              <a:ext uri="{FF2B5EF4-FFF2-40B4-BE49-F238E27FC236}">
                <a16:creationId xmlns:a16="http://schemas.microsoft.com/office/drawing/2014/main" id="{B0D973D3-DB86-88AD-AC71-F970CFC6EDA8}"/>
              </a:ext>
            </a:extLst>
          </p:cNvPr>
          <p:cNvSpPr txBox="1"/>
          <p:nvPr/>
        </p:nvSpPr>
        <p:spPr>
          <a:xfrm>
            <a:off x="839406" y="8042891"/>
            <a:ext cx="6049656" cy="738664"/>
          </a:xfrm>
          <a:prstGeom prst="rect">
            <a:avLst/>
          </a:prstGeom>
        </p:spPr>
        <p:txBody>
          <a:bodyPr wrap="square">
            <a:spAutoFit/>
          </a:bodyPr>
          <a:lstStyle>
            <a:defPPr>
              <a:defRPr lang="es-ES"/>
            </a:defPPr>
            <a:lvl2pPr marL="628650" lvl="1" indent="-171450" algn="just">
              <a:buClr>
                <a:srgbClr val="801F89"/>
              </a:buClr>
              <a:buFont typeface="Wingdings" panose="05000000000000000000" pitchFamily="2" charset="2"/>
              <a:buChar char="§"/>
              <a:defRPr sz="1200"/>
            </a:lvl2pPr>
          </a:lstStyle>
          <a:p>
            <a:pPr algn="just"/>
            <a:r>
              <a:rPr lang="es-ES_tradnl" sz="1400" dirty="0"/>
              <a:t>La información “Datos sobre la de ventas de coches (años 1998 </a:t>
            </a:r>
            <a:r>
              <a:rPr lang="mr-IN" sz="1400" dirty="0"/>
              <a:t>–</a:t>
            </a:r>
            <a:r>
              <a:rPr lang="es-ES_tradnl" sz="1400" dirty="0"/>
              <a:t> 1999)” y “Unidades expresadas en miles”, se debe trasladar al diccionario de datos utilizando la propiedad "</a:t>
            </a:r>
            <a:r>
              <a:rPr lang="es-ES_tradnl" sz="1400" dirty="0" err="1"/>
              <a:t>description</a:t>
            </a:r>
            <a:r>
              <a:rPr lang="es-ES_tradnl" sz="1400" dirty="0"/>
              <a:t>”.</a:t>
            </a:r>
          </a:p>
        </p:txBody>
      </p:sp>
      <p:sp>
        <p:nvSpPr>
          <p:cNvPr id="14" name="Marcador de texto 10">
            <a:extLst>
              <a:ext uri="{FF2B5EF4-FFF2-40B4-BE49-F238E27FC236}">
                <a16:creationId xmlns:a16="http://schemas.microsoft.com/office/drawing/2014/main" id="{33C6D279-AE02-54F8-EF64-01C75F38CAFC}"/>
              </a:ext>
            </a:extLst>
          </p:cNvPr>
          <p:cNvSpPr txBox="1">
            <a:spLocks/>
          </p:cNvSpPr>
          <p:nvPr/>
        </p:nvSpPr>
        <p:spPr>
          <a:xfrm>
            <a:off x="583096" y="1618360"/>
            <a:ext cx="6453807" cy="415978"/>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Ejemplo 1 – No usar múltiples celdas de cabecera</a:t>
            </a:r>
          </a:p>
        </p:txBody>
      </p:sp>
      <p:pic>
        <p:nvPicPr>
          <p:cNvPr id="5" name="Imagen 7" descr="Icono de error: representa lo que no hay que hacer">
            <a:extLst>
              <a:ext uri="{FF2B5EF4-FFF2-40B4-BE49-F238E27FC236}">
                <a16:creationId xmlns:a16="http://schemas.microsoft.com/office/drawing/2014/main" id="{7B47C80A-663E-3A97-F49C-30561DE39B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5306" y="2084686"/>
            <a:ext cx="538511" cy="597890"/>
          </a:xfrm>
          <a:prstGeom prst="rect">
            <a:avLst/>
          </a:prstGeom>
        </p:spPr>
      </p:pic>
    </p:spTree>
    <p:extLst>
      <p:ext uri="{BB962C8B-B14F-4D97-AF65-F5344CB8AC3E}">
        <p14:creationId xmlns:p14="http://schemas.microsoft.com/office/powerpoint/2010/main" val="3314049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F7C72-233C-B830-E1AF-E3CF56AFCB3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A5AE4A5-B3D4-6BC6-869A-494592BF43F3}"/>
              </a:ext>
            </a:extLst>
          </p:cNvPr>
          <p:cNvSpPr>
            <a:spLocks noGrp="1" noRot="1" noMove="1" noResize="1" noEditPoints="1" noAdjustHandles="1" noChangeArrowheads="1" noChangeShapeType="1"/>
          </p:cNvSpPr>
          <p:nvPr>
            <p:ph type="title"/>
          </p:nvPr>
        </p:nvSpPr>
        <p:spPr>
          <a:xfrm>
            <a:off x="885899" y="1219200"/>
            <a:ext cx="5787876" cy="7885043"/>
          </a:xfrm>
        </p:spPr>
        <p:txBody>
          <a:bodyPr lIns="324000" rIns="252000"/>
          <a:lstStyle/>
          <a:p>
            <a:pPr algn="l"/>
            <a:br>
              <a:rPr lang="es-ES" sz="1400" dirty="0">
                <a:latin typeface="Arial"/>
                <a:cs typeface="Arial"/>
              </a:rPr>
            </a:br>
            <a:r>
              <a:rPr lang="es-ES" sz="1200" dirty="0">
                <a:latin typeface="Arial"/>
                <a:cs typeface="Arial"/>
              </a:rPr>
              <a:t>Este estudio ha sido desarrollado en el marco de la Iniciativa Aporta, desarrollada por el Ministerio para la Transformación Digital y de la Función Pública, a través de la Entidad Pública Empresarial Red.es. </a:t>
            </a:r>
            <a:br>
              <a:rPr lang="es-ES" sz="1200" dirty="0"/>
            </a:br>
            <a:br>
              <a:rPr lang="es-ES" sz="1200" dirty="0"/>
            </a:br>
            <a:r>
              <a:rPr lang="es-ES" sz="1200" dirty="0">
                <a:latin typeface="Arial"/>
                <a:cs typeface="Arial"/>
              </a:rPr>
              <a:t>El uso de este documento implica la expresa y plena aceptación de las condiciones generales de reutilización referidas en el aviso legal que se muestra en: </a:t>
            </a:r>
            <a:r>
              <a:rPr lang="es-ES" sz="1200" dirty="0">
                <a:solidFill>
                  <a:srgbClr val="C3C3C3"/>
                </a:solidFill>
                <a:latin typeface="Arial"/>
                <a:cs typeface="Arial"/>
                <a:hlinkClick r:id="rId2">
                  <a:extLst>
                    <a:ext uri="{A12FA001-AC4F-418D-AE19-62706E023703}">
                      <ahyp:hlinkClr xmlns:ahyp="http://schemas.microsoft.com/office/drawing/2018/hyperlinkcolor" val="tx"/>
                    </a:ext>
                  </a:extLst>
                </a:hlinkClick>
              </a:rPr>
              <a:t>http://datos.gob.es/es/aviso-legal</a:t>
            </a:r>
            <a:r>
              <a:rPr lang="es-ES" sz="1200" dirty="0">
                <a:solidFill>
                  <a:srgbClr val="C3C3C3"/>
                </a:solidFill>
                <a:latin typeface="Arial"/>
                <a:cs typeface="Arial"/>
              </a:rPr>
              <a:t> </a:t>
            </a: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400" dirty="0">
                <a:latin typeface="Arial"/>
                <a:cs typeface="Arial"/>
              </a:rPr>
            </a:br>
            <a:br>
              <a:rPr lang="es-ES" sz="1600" dirty="0"/>
            </a:br>
            <a:endParaRPr lang="es-ES" sz="1600" dirty="0"/>
          </a:p>
        </p:txBody>
      </p:sp>
      <p:sp>
        <p:nvSpPr>
          <p:cNvPr id="3" name="Título 1">
            <a:extLst>
              <a:ext uri="{FF2B5EF4-FFF2-40B4-BE49-F238E27FC236}">
                <a16:creationId xmlns:a16="http://schemas.microsoft.com/office/drawing/2014/main" id="{A95AF23D-A89B-FCAC-85D4-FE3027EDD359}"/>
              </a:ext>
            </a:extLst>
          </p:cNvPr>
          <p:cNvSpPr txBox="1">
            <a:spLocks noGrp="1" noRot="1" noMove="1" noResize="1" noEditPoints="1" noAdjustHandles="1" noChangeArrowheads="1" noChangeShapeType="1"/>
          </p:cNvSpPr>
          <p:nvPr/>
        </p:nvSpPr>
        <p:spPr>
          <a:xfrm>
            <a:off x="885899" y="4089330"/>
            <a:ext cx="5787876" cy="5014913"/>
          </a:xfrm>
          <a:prstGeom prst="rect">
            <a:avLst/>
          </a:prstGeom>
          <a:solidFill>
            <a:schemeClr val="accent1"/>
          </a:solidFill>
        </p:spPr>
        <p:txBody>
          <a:bodyPr lIns="180000" tIns="46800" rIns="180000" bIns="46800" anchor="ctr"/>
          <a:lstStyle>
            <a:lvl1pPr algn="ctr" defTabSz="914400" rtl="0" eaLnBrk="1" latinLnBrk="0" hangingPunct="1">
              <a:lnSpc>
                <a:spcPct val="90000"/>
              </a:lnSpc>
              <a:spcBef>
                <a:spcPct val="0"/>
              </a:spcBef>
              <a:buNone/>
              <a:defRPr lang="es-ES" sz="2400" b="1" kern="1200" dirty="0">
                <a:solidFill>
                  <a:schemeClr val="bg1"/>
                </a:solidFill>
                <a:latin typeface="Arial" panose="020B0604020202020204" pitchFamily="34" charset="0"/>
                <a:ea typeface="+mj-ea"/>
                <a:cs typeface="Arial" panose="020B0604020202020204" pitchFamily="34" charset="0"/>
              </a:defRPr>
            </a:lvl1pPr>
          </a:lstStyle>
          <a:p>
            <a:pPr algn="l">
              <a:lnSpc>
                <a:spcPct val="120000"/>
              </a:lnSpc>
            </a:pPr>
            <a:r>
              <a:rPr lang="es-ES" sz="1200" dirty="0">
                <a:solidFill>
                  <a:srgbClr val="F9CF3F"/>
                </a:solidFill>
                <a:latin typeface="Arial"/>
                <a:cs typeface="Arial"/>
              </a:rPr>
              <a:t>Agradecimientos:</a:t>
            </a:r>
            <a:br>
              <a:rPr lang="es-ES" sz="1200" dirty="0">
                <a:latin typeface="Arial"/>
                <a:cs typeface="Arial"/>
              </a:rPr>
            </a:br>
            <a:br>
              <a:rPr lang="es-ES" sz="1200" dirty="0">
                <a:latin typeface="Arial"/>
                <a:cs typeface="Arial"/>
              </a:rPr>
            </a:br>
            <a:r>
              <a:rPr lang="es-ES" sz="1100" i="1" dirty="0">
                <a:latin typeface="+mj-lt"/>
                <a:cs typeface="Arial"/>
              </a:rPr>
              <a:t>Por la autoría de una primera edición de este documento a:</a:t>
            </a:r>
          </a:p>
          <a:p>
            <a:pPr marL="285750" indent="-285750" algn="l">
              <a:lnSpc>
                <a:spcPct val="120000"/>
              </a:lnSpc>
              <a:spcBef>
                <a:spcPts val="1200"/>
              </a:spcBef>
              <a:buFont typeface="Arial" panose="020B0604020202020204" pitchFamily="34" charset="0"/>
              <a:buChar char="•"/>
            </a:pPr>
            <a:r>
              <a:rPr lang="es-ES" sz="1050" b="0" dirty="0">
                <a:solidFill>
                  <a:srgbClr val="C3C3C3"/>
                </a:solidFill>
                <a:latin typeface="+mn-lt"/>
                <a:cs typeface="Arial"/>
              </a:rPr>
              <a:t>Carlos de la Fuente García.</a:t>
            </a:r>
            <a:endParaRPr lang="es-ES" sz="1100" b="0" dirty="0">
              <a:solidFill>
                <a:srgbClr val="C3C3C3"/>
              </a:solidFill>
              <a:latin typeface="Arial"/>
              <a:cs typeface="Arial"/>
            </a:endParaRPr>
          </a:p>
          <a:p>
            <a:pPr marL="285750" indent="-285750" algn="l">
              <a:lnSpc>
                <a:spcPct val="120000"/>
              </a:lnSpc>
              <a:buFont typeface="Arial" panose="020B0604020202020204" pitchFamily="34" charset="0"/>
              <a:buChar char="•"/>
            </a:pPr>
            <a:endParaRPr lang="es-ES" sz="1100" b="0" i="1" dirty="0">
              <a:solidFill>
                <a:srgbClr val="C3C3C3"/>
              </a:solidFill>
              <a:latin typeface="Arial"/>
              <a:cs typeface="Arial"/>
            </a:endParaRPr>
          </a:p>
          <a:p>
            <a:pPr algn="l">
              <a:lnSpc>
                <a:spcPct val="120000"/>
              </a:lnSpc>
            </a:pPr>
            <a:r>
              <a:rPr lang="es-ES" sz="1100" i="1" dirty="0">
                <a:latin typeface="+mj-lt"/>
                <a:cs typeface="Arial"/>
              </a:rPr>
              <a:t>Por sus contribuciones, sugerencias y su disponibilidad en la elaboración de esta guía a:</a:t>
            </a:r>
            <a:endParaRPr lang="es-ES" sz="1100" i="1" dirty="0">
              <a:latin typeface="+mj-lt"/>
              <a:ea typeface="Calibri"/>
              <a:cs typeface="Arial"/>
            </a:endParaRPr>
          </a:p>
          <a:p>
            <a:pPr marL="285750" indent="-285750" algn="l">
              <a:lnSpc>
                <a:spcPct val="120000"/>
              </a:lnSpc>
              <a:spcBef>
                <a:spcPts val="1200"/>
              </a:spcBef>
              <a:buFont typeface="Arial" panose="020B0604020202020204" pitchFamily="34" charset="0"/>
              <a:buChar char="•"/>
            </a:pPr>
            <a:r>
              <a:rPr lang="es-ES" sz="1050" b="0" dirty="0">
                <a:solidFill>
                  <a:srgbClr val="C3C3C3"/>
                </a:solidFill>
                <a:latin typeface="+mn-lt"/>
                <a:ea typeface="Calibri"/>
                <a:cs typeface="Arial"/>
              </a:rPr>
              <a:t>Alicia Martínez Domingo (Experta en datos abiertos).</a:t>
            </a:r>
          </a:p>
          <a:p>
            <a:pPr marL="285750" indent="-285750" algn="l">
              <a:lnSpc>
                <a:spcPct val="120000"/>
              </a:lnSpc>
              <a:spcBef>
                <a:spcPts val="1200"/>
              </a:spcBef>
              <a:buFont typeface="Arial" panose="020B0604020202020204" pitchFamily="34" charset="0"/>
              <a:buChar char="•"/>
            </a:pPr>
            <a:r>
              <a:rPr lang="es-ES" sz="1050" b="0" dirty="0">
                <a:solidFill>
                  <a:srgbClr val="C3C3C3"/>
                </a:solidFill>
                <a:latin typeface="+mn-lt"/>
                <a:ea typeface="Calibri"/>
                <a:cs typeface="Arial"/>
              </a:rPr>
              <a:t>María Sánchez </a:t>
            </a:r>
            <a:r>
              <a:rPr lang="es-ES" sz="1050" b="0" dirty="0" err="1">
                <a:solidFill>
                  <a:srgbClr val="C3C3C3"/>
                </a:solidFill>
                <a:latin typeface="+mn-lt"/>
                <a:ea typeface="Calibri"/>
                <a:cs typeface="Arial"/>
              </a:rPr>
              <a:t>Gonzalez</a:t>
            </a:r>
            <a:r>
              <a:rPr lang="es-ES" sz="1050" b="0" dirty="0">
                <a:solidFill>
                  <a:srgbClr val="C3C3C3"/>
                </a:solidFill>
                <a:latin typeface="+mn-lt"/>
                <a:ea typeface="Calibri"/>
                <a:cs typeface="Arial"/>
              </a:rPr>
              <a:t> (Universidad de Málaga).</a:t>
            </a:r>
          </a:p>
          <a:p>
            <a:pPr marL="285750" indent="-285750" algn="l">
              <a:lnSpc>
                <a:spcPct val="120000"/>
              </a:lnSpc>
              <a:spcBef>
                <a:spcPts val="1200"/>
              </a:spcBef>
              <a:buFont typeface="Arial" panose="020B0604020202020204" pitchFamily="34" charset="0"/>
              <a:buChar char="•"/>
            </a:pPr>
            <a:r>
              <a:rPr lang="es-ES" sz="1050" b="0" dirty="0">
                <a:solidFill>
                  <a:srgbClr val="C3C3C3"/>
                </a:solidFill>
                <a:latin typeface="+mn-lt"/>
                <a:ea typeface="Calibri"/>
                <a:cs typeface="Arial"/>
              </a:rPr>
              <a:t>David Bueno Vallejo (Ayuntamiento de Málaga).</a:t>
            </a:r>
          </a:p>
          <a:p>
            <a:pPr marL="285750" indent="-285750" algn="l">
              <a:lnSpc>
                <a:spcPct val="120000"/>
              </a:lnSpc>
              <a:spcBef>
                <a:spcPts val="1200"/>
              </a:spcBef>
              <a:buFont typeface="Arial" panose="020B0604020202020204" pitchFamily="34" charset="0"/>
              <a:buChar char="•"/>
            </a:pPr>
            <a:r>
              <a:rPr lang="es-ES" sz="1050" b="0" dirty="0">
                <a:solidFill>
                  <a:srgbClr val="C3C3C3"/>
                </a:solidFill>
                <a:latin typeface="+mn-lt"/>
                <a:ea typeface="Calibri"/>
                <a:cs typeface="Arial"/>
              </a:rPr>
              <a:t>Nuria Portillo Poblador (</a:t>
            </a:r>
            <a:r>
              <a:rPr lang="es-ES" sz="1050" b="0" dirty="0" err="1">
                <a:solidFill>
                  <a:srgbClr val="C3C3C3"/>
                </a:solidFill>
                <a:latin typeface="+mn-lt"/>
                <a:ea typeface="Calibri"/>
                <a:cs typeface="Arial"/>
              </a:rPr>
              <a:t>Universitat</a:t>
            </a:r>
            <a:r>
              <a:rPr lang="es-ES" sz="1050" b="0" dirty="0">
                <a:solidFill>
                  <a:srgbClr val="C3C3C3"/>
                </a:solidFill>
                <a:latin typeface="+mn-lt"/>
                <a:ea typeface="Calibri"/>
                <a:cs typeface="Arial"/>
              </a:rPr>
              <a:t> </a:t>
            </a:r>
            <a:r>
              <a:rPr lang="es-ES" sz="1050" b="0" dirty="0" err="1">
                <a:solidFill>
                  <a:srgbClr val="C3C3C3"/>
                </a:solidFill>
                <a:latin typeface="+mn-lt"/>
                <a:ea typeface="Calibri"/>
                <a:cs typeface="Arial"/>
              </a:rPr>
              <a:t>Politècnica</a:t>
            </a:r>
            <a:r>
              <a:rPr lang="es-ES" sz="1050" b="0" dirty="0">
                <a:solidFill>
                  <a:srgbClr val="C3C3C3"/>
                </a:solidFill>
                <a:latin typeface="+mn-lt"/>
                <a:ea typeface="Calibri"/>
                <a:cs typeface="Arial"/>
              </a:rPr>
              <a:t> de València).</a:t>
            </a:r>
          </a:p>
          <a:p>
            <a:pPr marL="285750" indent="-285750" algn="l">
              <a:lnSpc>
                <a:spcPct val="120000"/>
              </a:lnSpc>
              <a:spcBef>
                <a:spcPts val="1200"/>
              </a:spcBef>
              <a:buFont typeface="Arial" panose="020B0604020202020204" pitchFamily="34" charset="0"/>
              <a:buChar char="•"/>
            </a:pPr>
            <a:r>
              <a:rPr lang="es-ES" sz="1050" b="0" dirty="0">
                <a:solidFill>
                  <a:srgbClr val="C3C3C3"/>
                </a:solidFill>
                <a:latin typeface="+mn-lt"/>
                <a:ea typeface="Calibri"/>
                <a:cs typeface="Arial"/>
              </a:rPr>
              <a:t>Roberto Magro </a:t>
            </a:r>
            <a:r>
              <a:rPr lang="es-ES" sz="1050" b="0" dirty="0" err="1">
                <a:solidFill>
                  <a:srgbClr val="C3C3C3"/>
                </a:solidFill>
                <a:latin typeface="+mn-lt"/>
                <a:ea typeface="Calibri"/>
                <a:cs typeface="Arial"/>
              </a:rPr>
              <a:t>Pedroviejo</a:t>
            </a:r>
            <a:r>
              <a:rPr lang="es-ES" sz="1050" b="0" dirty="0">
                <a:solidFill>
                  <a:srgbClr val="C3C3C3"/>
                </a:solidFill>
                <a:latin typeface="+mn-lt"/>
                <a:ea typeface="Calibri"/>
                <a:cs typeface="Arial"/>
              </a:rPr>
              <a:t> (Ayuntamiento del Alcobendas).</a:t>
            </a:r>
          </a:p>
          <a:p>
            <a:pPr marL="285750" indent="-285750" algn="l">
              <a:lnSpc>
                <a:spcPct val="120000"/>
              </a:lnSpc>
              <a:spcBef>
                <a:spcPts val="1200"/>
              </a:spcBef>
              <a:buFont typeface="Arial" panose="020B0604020202020204" pitchFamily="34" charset="0"/>
              <a:buChar char="•"/>
            </a:pPr>
            <a:r>
              <a:rPr lang="es-ES" sz="1050" b="0" dirty="0">
                <a:solidFill>
                  <a:srgbClr val="C3C3C3"/>
                </a:solidFill>
                <a:latin typeface="+mn-lt"/>
                <a:ea typeface="Calibri"/>
                <a:cs typeface="Arial"/>
              </a:rPr>
              <a:t>Adrián Rico Alonso (Data </a:t>
            </a:r>
            <a:r>
              <a:rPr lang="es-ES" sz="1050" b="0" dirty="0" err="1">
                <a:solidFill>
                  <a:srgbClr val="C3C3C3"/>
                </a:solidFill>
                <a:latin typeface="+mn-lt"/>
                <a:ea typeface="Calibri"/>
                <a:cs typeface="Arial"/>
              </a:rPr>
              <a:t>Scientist</a:t>
            </a:r>
            <a:r>
              <a:rPr lang="es-ES" sz="1050" b="0" dirty="0">
                <a:solidFill>
                  <a:srgbClr val="C3C3C3"/>
                </a:solidFill>
                <a:latin typeface="+mn-lt"/>
                <a:ea typeface="Calibri"/>
                <a:cs typeface="Arial"/>
              </a:rPr>
              <a:t>).</a:t>
            </a:r>
          </a:p>
          <a:p>
            <a:pPr marL="285750" indent="-285750" algn="l">
              <a:lnSpc>
                <a:spcPct val="120000"/>
              </a:lnSpc>
              <a:spcBef>
                <a:spcPts val="1200"/>
              </a:spcBef>
              <a:buFont typeface="Arial" panose="020B0604020202020204" pitchFamily="34" charset="0"/>
              <a:buChar char="•"/>
            </a:pPr>
            <a:r>
              <a:rPr lang="es-ES" sz="1050" b="0" dirty="0">
                <a:solidFill>
                  <a:srgbClr val="C3C3C3"/>
                </a:solidFill>
                <a:latin typeface="+mn-lt"/>
                <a:cs typeface="Arial"/>
              </a:rPr>
              <a:t>Jorge López Pérez (Data </a:t>
            </a:r>
            <a:r>
              <a:rPr lang="es-ES" sz="1050" b="0" dirty="0" err="1">
                <a:solidFill>
                  <a:srgbClr val="C3C3C3"/>
                </a:solidFill>
                <a:latin typeface="+mn-lt"/>
                <a:cs typeface="Arial"/>
              </a:rPr>
              <a:t>Scientist</a:t>
            </a:r>
            <a:r>
              <a:rPr lang="es-ES" sz="1050" b="0" dirty="0">
                <a:solidFill>
                  <a:srgbClr val="C3C3C3"/>
                </a:solidFill>
                <a:latin typeface="+mn-lt"/>
                <a:cs typeface="Arial"/>
              </a:rPr>
              <a:t>).</a:t>
            </a:r>
            <a:endParaRPr lang="es-ES" sz="1050" b="0" dirty="0">
              <a:solidFill>
                <a:srgbClr val="C3C3C3"/>
              </a:solidFill>
              <a:latin typeface="+mn-lt"/>
              <a:ea typeface="Calibri"/>
              <a:cs typeface="Arial"/>
            </a:endParaRPr>
          </a:p>
          <a:p>
            <a:pPr marL="285750" indent="-285750" algn="l">
              <a:lnSpc>
                <a:spcPct val="120000"/>
              </a:lnSpc>
              <a:spcBef>
                <a:spcPts val="1200"/>
              </a:spcBef>
              <a:buFont typeface="Arial" panose="020B0604020202020204" pitchFamily="34" charset="0"/>
              <a:buChar char="•"/>
            </a:pPr>
            <a:r>
              <a:rPr lang="es-ES" sz="1050" b="0" dirty="0">
                <a:solidFill>
                  <a:srgbClr val="C3C3C3"/>
                </a:solidFill>
                <a:latin typeface="+mn-lt"/>
                <a:cs typeface="Arial"/>
              </a:rPr>
              <a:t>Jorge Cimentada Báez (</a:t>
            </a:r>
            <a:r>
              <a:rPr lang="es-ES" sz="1050" b="0" dirty="0" err="1">
                <a:solidFill>
                  <a:srgbClr val="C3C3C3"/>
                </a:solidFill>
                <a:latin typeface="+mn-lt"/>
                <a:cs typeface="Arial"/>
              </a:rPr>
              <a:t>Research</a:t>
            </a:r>
            <a:r>
              <a:rPr lang="es-ES" sz="1050" b="0" dirty="0">
                <a:solidFill>
                  <a:srgbClr val="C3C3C3"/>
                </a:solidFill>
                <a:latin typeface="+mn-lt"/>
                <a:cs typeface="Arial"/>
              </a:rPr>
              <a:t> </a:t>
            </a:r>
            <a:r>
              <a:rPr lang="es-ES" sz="1050" b="0" dirty="0" err="1">
                <a:solidFill>
                  <a:srgbClr val="C3C3C3"/>
                </a:solidFill>
                <a:latin typeface="+mn-lt"/>
                <a:cs typeface="Arial"/>
              </a:rPr>
              <a:t>Scientist</a:t>
            </a:r>
            <a:r>
              <a:rPr lang="es-ES" sz="1050" b="0" dirty="0">
                <a:solidFill>
                  <a:srgbClr val="C3C3C3"/>
                </a:solidFill>
                <a:latin typeface="+mn-lt"/>
                <a:cs typeface="Arial"/>
              </a:rPr>
              <a:t>).</a:t>
            </a:r>
            <a:endParaRPr lang="es-ES" sz="1050" b="0" dirty="0">
              <a:solidFill>
                <a:srgbClr val="C3C3C3"/>
              </a:solidFill>
              <a:latin typeface="+mn-lt"/>
              <a:ea typeface="Calibri"/>
              <a:cs typeface="Arial"/>
            </a:endParaRPr>
          </a:p>
          <a:p>
            <a:pPr marL="285750" indent="-285750" algn="l">
              <a:lnSpc>
                <a:spcPct val="120000"/>
              </a:lnSpc>
              <a:spcBef>
                <a:spcPts val="1200"/>
              </a:spcBef>
              <a:buFont typeface="Arial" panose="020B0604020202020204" pitchFamily="34" charset="0"/>
              <a:buChar char="•"/>
            </a:pPr>
            <a:r>
              <a:rPr lang="es-ES" sz="1050" b="0" dirty="0">
                <a:solidFill>
                  <a:srgbClr val="C3C3C3"/>
                </a:solidFill>
                <a:latin typeface="+mn-lt"/>
                <a:cs typeface="Arial"/>
              </a:rPr>
              <a:t>Alberto Abella </a:t>
            </a:r>
            <a:r>
              <a:rPr lang="es-ES" sz="1050" b="0" dirty="0" err="1">
                <a:solidFill>
                  <a:srgbClr val="C3C3C3"/>
                </a:solidFill>
                <a:latin typeface="+mn-lt"/>
                <a:cs typeface="Arial"/>
              </a:rPr>
              <a:t>Garcia</a:t>
            </a:r>
            <a:r>
              <a:rPr lang="es-ES" sz="1050" b="0" dirty="0">
                <a:solidFill>
                  <a:srgbClr val="C3C3C3"/>
                </a:solidFill>
                <a:latin typeface="+mn-lt"/>
                <a:cs typeface="Arial"/>
              </a:rPr>
              <a:t> (Experto en datos abiertos).</a:t>
            </a:r>
            <a:endParaRPr lang="es-ES" sz="1400" dirty="0">
              <a:solidFill>
                <a:srgbClr val="C3C3C3"/>
              </a:solidFill>
            </a:endParaRPr>
          </a:p>
        </p:txBody>
      </p:sp>
    </p:spTree>
    <p:extLst>
      <p:ext uri="{BB962C8B-B14F-4D97-AF65-F5344CB8AC3E}">
        <p14:creationId xmlns:p14="http://schemas.microsoft.com/office/powerpoint/2010/main" val="2968934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3EF1D-D9A6-D27C-FB63-F020096CE1A9}"/>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D1069898-82CB-2575-877B-8531150307F7}"/>
              </a:ext>
            </a:extLst>
          </p:cNvPr>
          <p:cNvSpPr>
            <a:spLocks noGrp="1"/>
          </p:cNvSpPr>
          <p:nvPr>
            <p:ph type="body" sz="quarter" idx="12"/>
          </p:nvPr>
        </p:nvSpPr>
        <p:spPr/>
        <p:txBody>
          <a:bodyPr/>
          <a:lstStyle/>
          <a:p>
            <a:r>
              <a:rPr lang="en-US" dirty="0"/>
              <a:t>04</a:t>
            </a:r>
          </a:p>
        </p:txBody>
      </p:sp>
      <p:sp>
        <p:nvSpPr>
          <p:cNvPr id="14" name="Marcador de texto 10">
            <a:extLst>
              <a:ext uri="{FF2B5EF4-FFF2-40B4-BE49-F238E27FC236}">
                <a16:creationId xmlns:a16="http://schemas.microsoft.com/office/drawing/2014/main" id="{2BF0E080-46D9-5E7D-4875-F671A056E872}"/>
              </a:ext>
            </a:extLst>
          </p:cNvPr>
          <p:cNvSpPr txBox="1">
            <a:spLocks/>
          </p:cNvSpPr>
          <p:nvPr/>
        </p:nvSpPr>
        <p:spPr>
          <a:xfrm>
            <a:off x="583096" y="1618360"/>
            <a:ext cx="6453807" cy="415978"/>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Ejemplo 2 – No usar celdas combinadas</a:t>
            </a:r>
          </a:p>
        </p:txBody>
      </p:sp>
      <p:graphicFrame>
        <p:nvGraphicFramePr>
          <p:cNvPr id="2" name="Table 4">
            <a:extLst>
              <a:ext uri="{FF2B5EF4-FFF2-40B4-BE49-F238E27FC236}">
                <a16:creationId xmlns:a16="http://schemas.microsoft.com/office/drawing/2014/main" id="{387B36E9-D34A-99A5-A756-0E33FF3D61D1}"/>
              </a:ext>
            </a:extLst>
          </p:cNvPr>
          <p:cNvGraphicFramePr>
            <a:graphicFrameLocks noGrp="1"/>
          </p:cNvGraphicFramePr>
          <p:nvPr>
            <p:extLst>
              <p:ext uri="{D42A27DB-BD31-4B8C-83A1-F6EECF244321}">
                <p14:modId xmlns:p14="http://schemas.microsoft.com/office/powerpoint/2010/main" val="958753054"/>
              </p:ext>
            </p:extLst>
          </p:nvPr>
        </p:nvGraphicFramePr>
        <p:xfrm>
          <a:off x="834446" y="2352482"/>
          <a:ext cx="5898861" cy="1483360"/>
        </p:xfrm>
        <a:graphic>
          <a:graphicData uri="http://schemas.openxmlformats.org/drawingml/2006/table">
            <a:tbl>
              <a:tblPr firstRow="1" bandRow="1">
                <a:tableStyleId>{5C22544A-7EE6-4342-B048-85BDC9FD1C3A}</a:tableStyleId>
              </a:tblPr>
              <a:tblGrid>
                <a:gridCol w="1842678">
                  <a:extLst>
                    <a:ext uri="{9D8B030D-6E8A-4147-A177-3AD203B41FA5}">
                      <a16:colId xmlns:a16="http://schemas.microsoft.com/office/drawing/2014/main" val="20000"/>
                    </a:ext>
                  </a:extLst>
                </a:gridCol>
                <a:gridCol w="2089896">
                  <a:extLst>
                    <a:ext uri="{9D8B030D-6E8A-4147-A177-3AD203B41FA5}">
                      <a16:colId xmlns:a16="http://schemas.microsoft.com/office/drawing/2014/main" val="20001"/>
                    </a:ext>
                  </a:extLst>
                </a:gridCol>
                <a:gridCol w="1966287">
                  <a:extLst>
                    <a:ext uri="{9D8B030D-6E8A-4147-A177-3AD203B41FA5}">
                      <a16:colId xmlns:a16="http://schemas.microsoft.com/office/drawing/2014/main" val="20002"/>
                    </a:ext>
                  </a:extLst>
                </a:gridCol>
              </a:tblGrid>
              <a:tr h="370840">
                <a:tc rowSpan="2">
                  <a:txBody>
                    <a:bodyPr/>
                    <a:lstStyle/>
                    <a:p>
                      <a:pPr algn="ctr">
                        <a:lnSpc>
                          <a:spcPts val="1200"/>
                        </a:lnSpc>
                      </a:pPr>
                      <a:r>
                        <a:rPr lang="es-ES_tradnl" sz="1000" b="0" i="0" noProof="0" dirty="0">
                          <a:solidFill>
                            <a:schemeClr val="tx1"/>
                          </a:solidFill>
                          <a:effectLst/>
                          <a:latin typeface="Calibri" panose="020F0502020204030204" pitchFamily="34" charset="0"/>
                        </a:rPr>
                        <a:t>marca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gridSpan="2">
                  <a:txBody>
                    <a:bodyPr/>
                    <a:lstStyle/>
                    <a:p>
                      <a:pPr algn="ctr">
                        <a:lnSpc>
                          <a:spcPts val="1200"/>
                        </a:lnSpc>
                      </a:pPr>
                      <a:r>
                        <a:rPr lang="es-ES_tradnl" sz="1000" b="0" i="0" noProof="0" dirty="0" err="1">
                          <a:solidFill>
                            <a:schemeClr val="tx1"/>
                          </a:solidFill>
                          <a:effectLst/>
                          <a:latin typeface="Calibri" panose="020F0502020204030204" pitchFamily="34" charset="0"/>
                        </a:rPr>
                        <a:t>contacto_concesionario</a:t>
                      </a:r>
                      <a:endParaRPr lang="es-ES_tradnl" sz="1000" b="0" i="0" noProof="0" dirty="0">
                        <a:solidFill>
                          <a:schemeClr val="tx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pPr algn="l">
                        <a:lnSpc>
                          <a:spcPts val="1200"/>
                        </a:lnSpc>
                      </a:pPr>
                      <a:endParaRPr lang="es-ES_tradnl" sz="1000" b="0" i="0" noProof="0" dirty="0">
                        <a:solidFill>
                          <a:schemeClr val="bg1"/>
                        </a:solidFill>
                        <a:effectLst/>
                        <a:latin typeface="Calibri" panose="020F0502020204030204" pitchFamily="34" charset="0"/>
                      </a:endParaRPr>
                    </a:p>
                  </a:txBody>
                  <a:tcPr anchor="ctr">
                    <a:solidFill>
                      <a:srgbClr val="4E81BD"/>
                    </a:solidFill>
                  </a:tcPr>
                </a:tc>
                <a:extLst>
                  <a:ext uri="{0D108BD9-81ED-4DB2-BD59-A6C34878D82A}">
                    <a16:rowId xmlns:a16="http://schemas.microsoft.com/office/drawing/2014/main" val="10001"/>
                  </a:ext>
                </a:extLst>
              </a:tr>
              <a:tr h="370840">
                <a:tc vMerge="1">
                  <a:txBody>
                    <a:bodyPr/>
                    <a:lstStyle/>
                    <a:p>
                      <a:pPr algn="ctr">
                        <a:lnSpc>
                          <a:spcPts val="1200"/>
                        </a:lnSpc>
                      </a:pPr>
                      <a:endParaRPr lang="es-ES_tradnl" sz="1000" b="0" i="0" noProof="0" dirty="0">
                        <a:solidFill>
                          <a:schemeClr val="bg1"/>
                        </a:solidFill>
                        <a:effectLst/>
                        <a:latin typeface="Calibri" panose="020F0502020204030204" pitchFamily="34" charset="0"/>
                      </a:endParaRPr>
                    </a:p>
                  </a:txBody>
                  <a:tcPr anchor="ctr">
                    <a:solidFill>
                      <a:srgbClr val="4E81BD"/>
                    </a:solidFill>
                  </a:tcPr>
                </a:tc>
                <a:tc>
                  <a:txBody>
                    <a:bodyPr/>
                    <a:lstStyle/>
                    <a:p>
                      <a:pPr algn="ctr">
                        <a:lnSpc>
                          <a:spcPts val="1200"/>
                        </a:lnSpc>
                      </a:pPr>
                      <a:r>
                        <a:rPr lang="es-ES_tradnl" sz="1000" b="0" i="0" noProof="0" dirty="0" err="1">
                          <a:solidFill>
                            <a:schemeClr val="tx1"/>
                          </a:solidFill>
                          <a:effectLst/>
                          <a:latin typeface="Calibri" panose="020F0502020204030204" pitchFamily="34" charset="0"/>
                        </a:rPr>
                        <a:t>concesionario_mail</a:t>
                      </a:r>
                      <a:endParaRPr lang="es-ES_tradnl" sz="1000" b="0" i="0" noProof="0" dirty="0">
                        <a:solidFill>
                          <a:schemeClr val="tx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000" b="0" i="0" noProof="0" dirty="0" err="1">
                          <a:solidFill>
                            <a:schemeClr val="tx1"/>
                          </a:solidFill>
                          <a:effectLst/>
                          <a:latin typeface="Calibri" panose="020F0502020204030204" pitchFamily="34" charset="0"/>
                        </a:rPr>
                        <a:t>concesionario_telefono</a:t>
                      </a:r>
                      <a:endParaRPr lang="es-ES_tradnl" sz="1000" b="0" i="0" noProof="0" dirty="0">
                        <a:solidFill>
                          <a:schemeClr val="tx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2"/>
                  </a:ext>
                </a:extLst>
              </a:tr>
              <a:tr h="370840">
                <a:tc>
                  <a:txBody>
                    <a:bodyPr/>
                    <a:lstStyle/>
                    <a:p>
                      <a:pPr algn="l">
                        <a:lnSpc>
                          <a:spcPts val="1200"/>
                        </a:lnSpc>
                      </a:pPr>
                      <a:r>
                        <a:rPr lang="es-ES_tradnl" sz="1000" b="0" i="0" noProof="0" dirty="0">
                          <a:effectLst/>
                          <a:latin typeface="Calibri" panose="020F0502020204030204" pitchFamily="34" charset="0"/>
                        </a:rPr>
                        <a:t>chevrolet chevelle malibu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000" b="0" i="0" noProof="0" dirty="0" err="1">
                          <a:effectLst/>
                          <a:latin typeface="Calibri" panose="020F0502020204030204" pitchFamily="34" charset="0"/>
                        </a:rPr>
                        <a:t>mail@concesionario_chevrolet.com</a:t>
                      </a:r>
                      <a:endParaRPr lang="es-ES_tradnl" sz="10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000" b="0" i="0" noProof="0" dirty="0">
                          <a:effectLst/>
                          <a:latin typeface="Calibri" panose="020F0502020204030204" pitchFamily="34" charset="0"/>
                        </a:rPr>
                        <a:t>+34-1111111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l">
                        <a:lnSpc>
                          <a:spcPts val="1200"/>
                        </a:lnSpc>
                      </a:pPr>
                      <a:r>
                        <a:rPr lang="es-ES_tradnl" sz="1000" b="0" i="0" noProof="0" dirty="0">
                          <a:effectLst/>
                          <a:latin typeface="Calibri" panose="020F0502020204030204" pitchFamily="34" charset="0"/>
                        </a:rPr>
                        <a:t>buick skylark 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000" b="0" i="0" noProof="0" dirty="0" err="1">
                          <a:effectLst/>
                          <a:latin typeface="Calibri" panose="020F0502020204030204" pitchFamily="34" charset="0"/>
                        </a:rPr>
                        <a:t>mail@concesionario_buick.com</a:t>
                      </a:r>
                      <a:endParaRPr lang="es-ES_tradnl" sz="10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000" b="0" i="0" noProof="0" dirty="0">
                          <a:effectLst/>
                          <a:latin typeface="Calibri" panose="020F0502020204030204" pitchFamily="34" charset="0"/>
                        </a:rPr>
                        <a:t>+34-2222222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graphicFrame>
        <p:nvGraphicFramePr>
          <p:cNvPr id="3" name="Table 7">
            <a:extLst>
              <a:ext uri="{FF2B5EF4-FFF2-40B4-BE49-F238E27FC236}">
                <a16:creationId xmlns:a16="http://schemas.microsoft.com/office/drawing/2014/main" id="{29B1F621-85B8-8DA3-27C4-023BADACB569}"/>
              </a:ext>
            </a:extLst>
          </p:cNvPr>
          <p:cNvGraphicFramePr>
            <a:graphicFrameLocks noGrp="1"/>
          </p:cNvGraphicFramePr>
          <p:nvPr>
            <p:extLst>
              <p:ext uri="{D42A27DB-BD31-4B8C-83A1-F6EECF244321}">
                <p14:modId xmlns:p14="http://schemas.microsoft.com/office/powerpoint/2010/main" val="3779249939"/>
              </p:ext>
            </p:extLst>
          </p:nvPr>
        </p:nvGraphicFramePr>
        <p:xfrm>
          <a:off x="834447" y="4487639"/>
          <a:ext cx="5890780" cy="1232280"/>
        </p:xfrm>
        <a:graphic>
          <a:graphicData uri="http://schemas.openxmlformats.org/drawingml/2006/table">
            <a:tbl>
              <a:tblPr firstRow="1" bandRow="1">
                <a:tableStyleId>{5C22544A-7EE6-4342-B048-85BDC9FD1C3A}</a:tableStyleId>
              </a:tblPr>
              <a:tblGrid>
                <a:gridCol w="1865643">
                  <a:extLst>
                    <a:ext uri="{9D8B030D-6E8A-4147-A177-3AD203B41FA5}">
                      <a16:colId xmlns:a16="http://schemas.microsoft.com/office/drawing/2014/main" val="20000"/>
                    </a:ext>
                  </a:extLst>
                </a:gridCol>
                <a:gridCol w="2061544">
                  <a:extLst>
                    <a:ext uri="{9D8B030D-6E8A-4147-A177-3AD203B41FA5}">
                      <a16:colId xmlns:a16="http://schemas.microsoft.com/office/drawing/2014/main" val="20001"/>
                    </a:ext>
                  </a:extLst>
                </a:gridCol>
                <a:gridCol w="1963593">
                  <a:extLst>
                    <a:ext uri="{9D8B030D-6E8A-4147-A177-3AD203B41FA5}">
                      <a16:colId xmlns:a16="http://schemas.microsoft.com/office/drawing/2014/main" val="20002"/>
                    </a:ext>
                  </a:extLst>
                </a:gridCol>
              </a:tblGrid>
              <a:tr h="410760">
                <a:tc>
                  <a:txBody>
                    <a:bodyPr/>
                    <a:lstStyle/>
                    <a:p>
                      <a:pPr algn="ctr">
                        <a:lnSpc>
                          <a:spcPts val="1200"/>
                        </a:lnSpc>
                      </a:pPr>
                      <a:r>
                        <a:rPr lang="es-ES_tradnl" sz="1000" b="0" i="0" noProof="0" dirty="0">
                          <a:solidFill>
                            <a:schemeClr val="tx1"/>
                          </a:solidFill>
                          <a:effectLst/>
                          <a:latin typeface="Calibri" panose="020F0502020204030204" pitchFamily="34" charset="0"/>
                        </a:rPr>
                        <a:t>marca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000" b="0" i="0" noProof="0" dirty="0" err="1">
                          <a:solidFill>
                            <a:schemeClr val="tx1"/>
                          </a:solidFill>
                          <a:effectLst/>
                          <a:latin typeface="Calibri" panose="020F0502020204030204" pitchFamily="34" charset="0"/>
                        </a:rPr>
                        <a:t>contacto_concesionario_mail</a:t>
                      </a:r>
                      <a:endParaRPr lang="es-ES_tradnl" sz="1000" b="0" i="0" noProof="0" dirty="0">
                        <a:solidFill>
                          <a:schemeClr val="tx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000" b="0" i="0" noProof="0" dirty="0" err="1">
                          <a:solidFill>
                            <a:schemeClr val="tx1"/>
                          </a:solidFill>
                          <a:effectLst/>
                          <a:latin typeface="Calibri" panose="020F0502020204030204" pitchFamily="34" charset="0"/>
                        </a:rPr>
                        <a:t>contacto_concesionario_telefono</a:t>
                      </a:r>
                      <a:endParaRPr lang="es-ES_tradnl" sz="1000" b="0" i="0" noProof="0" dirty="0">
                        <a:solidFill>
                          <a:schemeClr val="tx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410760">
                <a:tc>
                  <a:txBody>
                    <a:bodyPr/>
                    <a:lstStyle/>
                    <a:p>
                      <a:pPr algn="l">
                        <a:lnSpc>
                          <a:spcPts val="1200"/>
                        </a:lnSpc>
                      </a:pPr>
                      <a:r>
                        <a:rPr lang="es-ES_tradnl" sz="1000" b="0" i="0" noProof="0" dirty="0">
                          <a:effectLst/>
                          <a:latin typeface="Calibri" panose="020F0502020204030204" pitchFamily="34" charset="0"/>
                        </a:rPr>
                        <a:t>chevrolet chevelle malibu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000" b="0" i="0" noProof="0" dirty="0" err="1">
                          <a:effectLst/>
                          <a:latin typeface="Calibri" panose="020F0502020204030204" pitchFamily="34" charset="0"/>
                        </a:rPr>
                        <a:t>mail@concesionario_chevrolet.com</a:t>
                      </a:r>
                      <a:endParaRPr lang="es-ES_tradnl" sz="10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000" b="0" i="0" noProof="0" dirty="0">
                          <a:effectLst/>
                          <a:latin typeface="Calibri" panose="020F0502020204030204" pitchFamily="34" charset="0"/>
                        </a:rPr>
                        <a:t>+34-1111111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10760">
                <a:tc>
                  <a:txBody>
                    <a:bodyPr/>
                    <a:lstStyle/>
                    <a:p>
                      <a:pPr algn="l">
                        <a:lnSpc>
                          <a:spcPts val="1200"/>
                        </a:lnSpc>
                      </a:pPr>
                      <a:r>
                        <a:rPr lang="es-ES_tradnl" sz="1000" b="0" i="0" noProof="0" dirty="0">
                          <a:effectLst/>
                          <a:latin typeface="Calibri" panose="020F0502020204030204" pitchFamily="34" charset="0"/>
                        </a:rPr>
                        <a:t>buick skylark 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000" b="0" i="0" noProof="0" dirty="0" err="1">
                          <a:effectLst/>
                          <a:latin typeface="Calibri" panose="020F0502020204030204" pitchFamily="34" charset="0"/>
                        </a:rPr>
                        <a:t>mail@concesionario_buick.com</a:t>
                      </a:r>
                      <a:endParaRPr lang="es-ES_tradnl" sz="10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000" b="0" i="0" noProof="0" dirty="0">
                          <a:effectLst/>
                          <a:latin typeface="Calibri" panose="020F0502020204030204" pitchFamily="34" charset="0"/>
                        </a:rPr>
                        <a:t>+34-2222222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7" name="Rectángulo 5">
            <a:extLst>
              <a:ext uri="{FF2B5EF4-FFF2-40B4-BE49-F238E27FC236}">
                <a16:creationId xmlns:a16="http://schemas.microsoft.com/office/drawing/2014/main" id="{AFAC8C8D-6B81-242B-0D45-D0157F53F729}"/>
              </a:ext>
            </a:extLst>
          </p:cNvPr>
          <p:cNvSpPr/>
          <p:nvPr/>
        </p:nvSpPr>
        <p:spPr>
          <a:xfrm>
            <a:off x="834446" y="2324691"/>
            <a:ext cx="5936087" cy="1530350"/>
          </a:xfrm>
          <a:prstGeom prst="rect">
            <a:avLst/>
          </a:prstGeom>
          <a:noFill/>
          <a:ln w="57150">
            <a:solidFill>
              <a:srgbClr val="0E2F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6">
            <a:extLst>
              <a:ext uri="{FF2B5EF4-FFF2-40B4-BE49-F238E27FC236}">
                <a16:creationId xmlns:a16="http://schemas.microsoft.com/office/drawing/2014/main" id="{96F70F70-27F5-5C21-99F7-235A8181ECF9}"/>
              </a:ext>
            </a:extLst>
          </p:cNvPr>
          <p:cNvSpPr/>
          <p:nvPr/>
        </p:nvSpPr>
        <p:spPr>
          <a:xfrm>
            <a:off x="850322" y="4466936"/>
            <a:ext cx="5922522" cy="1246634"/>
          </a:xfrm>
          <a:prstGeom prst="rect">
            <a:avLst/>
          </a:prstGeom>
          <a:noFill/>
          <a:ln w="57150">
            <a:solidFill>
              <a:srgbClr val="0E2F6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21">
            <a:extLst>
              <a:ext uri="{FF2B5EF4-FFF2-40B4-BE49-F238E27FC236}">
                <a16:creationId xmlns:a16="http://schemas.microsoft.com/office/drawing/2014/main" id="{FFB187D4-7E3B-4BFB-83BE-5E9B9FC5BA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1277" y="2034338"/>
            <a:ext cx="538511" cy="597890"/>
          </a:xfrm>
          <a:prstGeom prst="rect">
            <a:avLst/>
          </a:prstGeom>
        </p:spPr>
      </p:pic>
      <p:pic>
        <p:nvPicPr>
          <p:cNvPr id="15" name="Imagen 22">
            <a:extLst>
              <a:ext uri="{FF2B5EF4-FFF2-40B4-BE49-F238E27FC236}">
                <a16:creationId xmlns:a16="http://schemas.microsoft.com/office/drawing/2014/main" id="{AFE7C8F3-2869-14B5-1368-B3B869CA64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4874" y="4005360"/>
            <a:ext cx="591315" cy="589395"/>
          </a:xfrm>
          <a:prstGeom prst="rect">
            <a:avLst/>
          </a:prstGeom>
        </p:spPr>
      </p:pic>
      <p:sp>
        <p:nvSpPr>
          <p:cNvPr id="16" name="CuadroTexto 5">
            <a:extLst>
              <a:ext uri="{FF2B5EF4-FFF2-40B4-BE49-F238E27FC236}">
                <a16:creationId xmlns:a16="http://schemas.microsoft.com/office/drawing/2014/main" id="{DC172769-8DFE-158A-2ECD-C8F00898E8A8}"/>
              </a:ext>
            </a:extLst>
          </p:cNvPr>
          <p:cNvSpPr txBox="1"/>
          <p:nvPr/>
        </p:nvSpPr>
        <p:spPr>
          <a:xfrm>
            <a:off x="785171" y="6097058"/>
            <a:ext cx="6049656" cy="2554545"/>
          </a:xfrm>
          <a:prstGeom prst="rect">
            <a:avLst/>
          </a:prstGeom>
        </p:spPr>
        <p:txBody>
          <a:bodyPr wrap="square">
            <a:spAutoFit/>
          </a:bodyPr>
          <a:lstStyle>
            <a:defPPr>
              <a:defRPr lang="es-ES"/>
            </a:defPPr>
            <a:lvl2pPr marL="628650" lvl="1" indent="-171450" algn="just">
              <a:buClr>
                <a:srgbClr val="801F89"/>
              </a:buClr>
              <a:buFont typeface="Wingdings" panose="05000000000000000000" pitchFamily="2" charset="2"/>
              <a:buChar char="§"/>
              <a:defRPr sz="1200"/>
            </a:lvl2pPr>
          </a:lstStyle>
          <a:p>
            <a:pPr algn="just"/>
            <a:r>
              <a:rPr lang="es-ES" sz="1600" dirty="0"/>
              <a:t>Similar al ejemplo anterior, la información "</a:t>
            </a:r>
            <a:r>
              <a:rPr lang="es-ES" sz="1600" dirty="0" err="1"/>
              <a:t>contacto_concesionario</a:t>
            </a:r>
            <a:r>
              <a:rPr lang="es-ES" sz="1600" dirty="0"/>
              <a:t>" debe trasladarse al diccionario de datos utilizando la propiedad "</a:t>
            </a:r>
            <a:r>
              <a:rPr lang="es-ES" sz="1600" dirty="0" err="1"/>
              <a:t>description</a:t>
            </a:r>
            <a:r>
              <a:rPr lang="es-ES" sz="1600" dirty="0"/>
              <a:t>". </a:t>
            </a:r>
          </a:p>
          <a:p>
            <a:pPr algn="just"/>
            <a:endParaRPr lang="es-ES" sz="1600" dirty="0"/>
          </a:p>
          <a:p>
            <a:pPr algn="just"/>
            <a:r>
              <a:rPr lang="es-ES" sz="1600" dirty="0"/>
              <a:t>En este caso, se muestra cómo evitar el uso de celdas combinadas en las cabeceras de las tablas, ya que esto puede dificultar la interpretación y el procesamiento automático de los datos. La estructura correcta mantiene cada columna claramente identificada con su propio encabezado individual, facilitando así la lectura y manipulación de los datos.</a:t>
            </a:r>
            <a:endParaRPr lang="es-ES_tradnl" sz="1600" dirty="0"/>
          </a:p>
        </p:txBody>
      </p:sp>
    </p:spTree>
    <p:extLst>
      <p:ext uri="{BB962C8B-B14F-4D97-AF65-F5344CB8AC3E}">
        <p14:creationId xmlns:p14="http://schemas.microsoft.com/office/powerpoint/2010/main" val="3561737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54B67-860B-1A8A-17B6-0B37E43E182F}"/>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4C85F659-84A5-B994-5739-8AF920177477}"/>
              </a:ext>
            </a:extLst>
          </p:cNvPr>
          <p:cNvSpPr>
            <a:spLocks noGrp="1"/>
          </p:cNvSpPr>
          <p:nvPr>
            <p:ph type="body" sz="quarter" idx="12"/>
          </p:nvPr>
        </p:nvSpPr>
        <p:spPr/>
        <p:txBody>
          <a:bodyPr/>
          <a:lstStyle/>
          <a:p>
            <a:r>
              <a:rPr lang="en-US" dirty="0"/>
              <a:t>04</a:t>
            </a:r>
          </a:p>
        </p:txBody>
      </p:sp>
      <p:sp>
        <p:nvSpPr>
          <p:cNvPr id="19" name="Marcador de texto 3">
            <a:extLst>
              <a:ext uri="{FF2B5EF4-FFF2-40B4-BE49-F238E27FC236}">
                <a16:creationId xmlns:a16="http://schemas.microsoft.com/office/drawing/2014/main" id="{10DAAECD-2BC8-9902-A665-AF016D7FAB2D}"/>
              </a:ext>
            </a:extLst>
          </p:cNvPr>
          <p:cNvSpPr txBox="1">
            <a:spLocks noChangeAspect="1"/>
          </p:cNvSpPr>
          <p:nvPr/>
        </p:nvSpPr>
        <p:spPr>
          <a:xfrm>
            <a:off x="0" y="1705850"/>
            <a:ext cx="4534613" cy="406030"/>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P2  - Registro único por fila</a:t>
            </a:r>
          </a:p>
          <a:p>
            <a:endParaRPr lang="en-US" dirty="0"/>
          </a:p>
        </p:txBody>
      </p:sp>
      <p:sp>
        <p:nvSpPr>
          <p:cNvPr id="3" name="Rectángulo 7">
            <a:extLst>
              <a:ext uri="{FF2B5EF4-FFF2-40B4-BE49-F238E27FC236}">
                <a16:creationId xmlns:a16="http://schemas.microsoft.com/office/drawing/2014/main" id="{06A1E4E5-DE25-9F81-DFF2-BBE12187A87D}"/>
              </a:ext>
            </a:extLst>
          </p:cNvPr>
          <p:cNvSpPr/>
          <p:nvPr/>
        </p:nvSpPr>
        <p:spPr>
          <a:xfrm>
            <a:off x="831241" y="2508528"/>
            <a:ext cx="5511665" cy="738664"/>
          </a:xfrm>
          <a:prstGeom prst="rect">
            <a:avLst/>
          </a:prstGeom>
        </p:spPr>
        <p:txBody>
          <a:bodyPr wrap="square">
            <a:spAutoFit/>
          </a:bodyPr>
          <a:lstStyle/>
          <a:p>
            <a:pPr marL="228600" indent="-228600" algn="just">
              <a:buClr>
                <a:srgbClr val="0E2F62"/>
              </a:buClr>
              <a:buFont typeface="Wingdings" panose="05000000000000000000" pitchFamily="2" charset="2"/>
              <a:buChar char="§"/>
            </a:pPr>
            <a:r>
              <a:rPr lang="es-ES_tradnl" sz="1400" dirty="0"/>
              <a:t>Las tablas de datos contienen observaciones sobre los datos y cada observación o registro de datos debe ocupar una fila. En cada registro debe haber exactamente el mismo número de campos. </a:t>
            </a:r>
          </a:p>
        </p:txBody>
      </p:sp>
      <p:sp>
        <p:nvSpPr>
          <p:cNvPr id="4" name="Rectángulo 8">
            <a:extLst>
              <a:ext uri="{FF2B5EF4-FFF2-40B4-BE49-F238E27FC236}">
                <a16:creationId xmlns:a16="http://schemas.microsoft.com/office/drawing/2014/main" id="{723DF6BE-08F5-C34B-C7C3-5B68C5F1267C}"/>
              </a:ext>
            </a:extLst>
          </p:cNvPr>
          <p:cNvSpPr/>
          <p:nvPr/>
        </p:nvSpPr>
        <p:spPr>
          <a:xfrm>
            <a:off x="831241" y="3274452"/>
            <a:ext cx="2192240" cy="307777"/>
          </a:xfrm>
          <a:prstGeom prst="rect">
            <a:avLst/>
          </a:prstGeom>
        </p:spPr>
        <p:txBody>
          <a:bodyPr wrap="square">
            <a:spAutoFit/>
          </a:bodyPr>
          <a:lstStyle/>
          <a:p>
            <a:pPr marL="228600" indent="-228600" algn="just">
              <a:buClr>
                <a:srgbClr val="0E2F62"/>
              </a:buClr>
              <a:buFont typeface="Wingdings" panose="05000000000000000000" pitchFamily="2" charset="2"/>
              <a:buChar char="§"/>
            </a:pPr>
            <a:r>
              <a:rPr lang="es-ES_tradnl" sz="1400" dirty="0"/>
              <a:t>A tener en cuenta: </a:t>
            </a:r>
          </a:p>
        </p:txBody>
      </p:sp>
      <p:sp>
        <p:nvSpPr>
          <p:cNvPr id="5" name="Rectángulo 9">
            <a:extLst>
              <a:ext uri="{FF2B5EF4-FFF2-40B4-BE49-F238E27FC236}">
                <a16:creationId xmlns:a16="http://schemas.microsoft.com/office/drawing/2014/main" id="{377700FD-3652-0D6D-1300-E492CF642F28}"/>
              </a:ext>
            </a:extLst>
          </p:cNvPr>
          <p:cNvSpPr/>
          <p:nvPr/>
        </p:nvSpPr>
        <p:spPr>
          <a:xfrm>
            <a:off x="732181" y="3609489"/>
            <a:ext cx="5610725" cy="3108543"/>
          </a:xfrm>
          <a:prstGeom prst="rect">
            <a:avLst/>
          </a:prstGeom>
        </p:spPr>
        <p:txBody>
          <a:bodyPr wrap="square">
            <a:spAutoFit/>
          </a:bodyPr>
          <a:lstStyle/>
          <a:p>
            <a:pPr marL="628650" lvl="1" indent="-171450" algn="just">
              <a:buClr>
                <a:srgbClr val="0E2F62"/>
              </a:buClr>
              <a:buFont typeface="Wingdings" panose="05000000000000000000" pitchFamily="2" charset="2"/>
              <a:buChar char="§"/>
            </a:pPr>
            <a:r>
              <a:rPr lang="es-ES_tradnl" sz="1400" dirty="0"/>
              <a:t>Cada registro o fila está marcado por una secuencia de uno o más caracteres invisibles denominados carácter de control, concretamente el retorno de carro (CR, </a:t>
            </a:r>
            <a:r>
              <a:rPr lang="es-ES_tradnl" sz="1400" i="1" dirty="0" err="1"/>
              <a:t>carriage</a:t>
            </a:r>
            <a:r>
              <a:rPr lang="es-ES_tradnl" sz="1400" i="1" dirty="0"/>
              <a:t> </a:t>
            </a:r>
            <a:r>
              <a:rPr lang="es-ES_tradnl" sz="1400" i="1" dirty="0" err="1"/>
              <a:t>return</a:t>
            </a:r>
            <a:r>
              <a:rPr lang="es-ES_tradnl" sz="1400" dirty="0"/>
              <a:t>) y salto de línea (LF, </a:t>
            </a:r>
            <a:r>
              <a:rPr lang="es-ES_tradnl" sz="1400" i="1" dirty="0"/>
              <a:t>line </a:t>
            </a:r>
            <a:r>
              <a:rPr lang="es-ES_tradnl" sz="1400" i="1" dirty="0" err="1"/>
              <a:t>feed</a:t>
            </a:r>
            <a:r>
              <a:rPr lang="es-ES_tradnl" sz="1400" dirty="0"/>
              <a:t>). Desafortunadamente, los sistemas operativos representan los finales de línea usando diferentes secuencias:</a:t>
            </a:r>
          </a:p>
          <a:p>
            <a:pPr marL="628650" lvl="1" indent="-171450" algn="just">
              <a:buClr>
                <a:srgbClr val="7030A0"/>
              </a:buClr>
              <a:buFont typeface="Wingdings" panose="05000000000000000000" pitchFamily="2" charset="2"/>
              <a:buChar char="§"/>
            </a:pPr>
            <a:endParaRPr lang="es-ES_tradnl" sz="1400" dirty="0"/>
          </a:p>
          <a:p>
            <a:pPr marL="1085850" lvl="2" indent="-171450" algn="just">
              <a:buClr>
                <a:srgbClr val="0E2F62"/>
              </a:buClr>
              <a:buFont typeface="Wingdings" panose="05000000000000000000" pitchFamily="2" charset="2"/>
              <a:buChar char="§"/>
            </a:pPr>
            <a:r>
              <a:rPr lang="es-ES_tradnl" sz="1400" dirty="0"/>
              <a:t>Todas las versiones de DOS / Microsoft Windows representan finales de línea como CR seguidos de LF, es decir, CRLF o lo que es lo mismo ("\r\n").</a:t>
            </a:r>
          </a:p>
          <a:p>
            <a:pPr marL="1085850" lvl="2" indent="-171450" algn="just">
              <a:buClr>
                <a:srgbClr val="0E2F62"/>
              </a:buClr>
              <a:buFont typeface="Wingdings" panose="05000000000000000000" pitchFamily="2" charset="2"/>
              <a:buChar char="§"/>
            </a:pPr>
            <a:endParaRPr lang="es-ES_tradnl" sz="1400" dirty="0"/>
          </a:p>
          <a:p>
            <a:pPr marL="1085850" lvl="2" indent="-171450" algn="just">
              <a:buClr>
                <a:srgbClr val="0E2F62"/>
              </a:buClr>
              <a:buFont typeface="Wingdings" panose="05000000000000000000" pitchFamily="2" charset="2"/>
              <a:buChar char="§"/>
            </a:pPr>
            <a:r>
              <a:rPr lang="es-ES_tradnl" sz="1400" dirty="0"/>
              <a:t>Los sistemas operativos UNIX y similares, incluido </a:t>
            </a:r>
            <a:r>
              <a:rPr lang="es-ES_tradnl" sz="1400" dirty="0" err="1"/>
              <a:t>MacOS</a:t>
            </a:r>
            <a:r>
              <a:rPr lang="es-ES_tradnl" sz="1400" dirty="0"/>
              <a:t>, representan las terminaciones de línea como LF o lo que es lo mismo ("\n").</a:t>
            </a:r>
          </a:p>
          <a:p>
            <a:pPr marL="1085850" lvl="2" indent="-171450">
              <a:buClr>
                <a:srgbClr val="7030A0"/>
              </a:buClr>
              <a:buFont typeface="Wingdings" panose="05000000000000000000" pitchFamily="2" charset="2"/>
              <a:buChar char="§"/>
            </a:pPr>
            <a:endParaRPr lang="es-ES_tradnl" sz="1400" dirty="0"/>
          </a:p>
        </p:txBody>
      </p:sp>
      <p:sp>
        <p:nvSpPr>
          <p:cNvPr id="6" name="Rectángulo 10">
            <a:extLst>
              <a:ext uri="{FF2B5EF4-FFF2-40B4-BE49-F238E27FC236}">
                <a16:creationId xmlns:a16="http://schemas.microsoft.com/office/drawing/2014/main" id="{AA6CE043-C8DF-DD7D-DAB4-CCC8AB3E8696}"/>
              </a:ext>
            </a:extLst>
          </p:cNvPr>
          <p:cNvSpPr/>
          <p:nvPr/>
        </p:nvSpPr>
        <p:spPr>
          <a:xfrm>
            <a:off x="845695" y="6528931"/>
            <a:ext cx="5497211" cy="2246769"/>
          </a:xfrm>
          <a:prstGeom prst="rect">
            <a:avLst/>
          </a:prstGeom>
        </p:spPr>
        <p:txBody>
          <a:bodyPr wrap="square">
            <a:spAutoFit/>
          </a:bodyPr>
          <a:lstStyle/>
          <a:p>
            <a:pPr marL="171450" indent="-171450" algn="just">
              <a:buClr>
                <a:srgbClr val="0E2F62"/>
              </a:buClr>
              <a:buFont typeface="Wingdings" panose="05000000000000000000" pitchFamily="2" charset="2"/>
              <a:buChar char="§"/>
            </a:pPr>
            <a:r>
              <a:rPr lang="es-ES_tradnl" sz="1400" dirty="0"/>
              <a:t>El documento de referencia RFC4180 para datos en formato CSV, define que las filas deben ser terminadas con los caracteres de control CRLF. Por tanto, es importante saber que esta cuestión puede generar algún problema cuando se intercambian, importan o exportan, archivos CSV con origen en diferentes sistemas operativos.</a:t>
            </a:r>
          </a:p>
          <a:p>
            <a:pPr marL="171450" indent="-171450" algn="just">
              <a:buClr>
                <a:srgbClr val="0E2F62"/>
              </a:buClr>
              <a:buFont typeface="Wingdings" panose="05000000000000000000" pitchFamily="2" charset="2"/>
              <a:buChar char="§"/>
            </a:pPr>
            <a:endParaRPr lang="es-ES_tradnl" sz="1400" dirty="0"/>
          </a:p>
          <a:p>
            <a:pPr marL="171450" indent="-171450" algn="just">
              <a:buClr>
                <a:srgbClr val="0E2F62"/>
              </a:buClr>
              <a:buFont typeface="Wingdings" panose="05000000000000000000" pitchFamily="2" charset="2"/>
              <a:buChar char="§"/>
            </a:pPr>
            <a:r>
              <a:rPr lang="es-ES_tradnl" sz="1400" dirty="0"/>
              <a:t>La existencia de caracteres de retorno de carro [CR] dentro del valor de un campo, por ejemplo, campos que contienen múltiples líneas o comentarios, deben ir siempre entre comillas dobles. </a:t>
            </a:r>
          </a:p>
          <a:p>
            <a:pPr lvl="1">
              <a:buClr>
                <a:srgbClr val="0E2F62"/>
              </a:buClr>
            </a:pPr>
            <a:endParaRPr lang="es-ES_tradnl" sz="1400" dirty="0"/>
          </a:p>
        </p:txBody>
      </p:sp>
    </p:spTree>
    <p:extLst>
      <p:ext uri="{BB962C8B-B14F-4D97-AF65-F5344CB8AC3E}">
        <p14:creationId xmlns:p14="http://schemas.microsoft.com/office/powerpoint/2010/main" val="1231458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B0E77-657B-B1F2-880C-323FA8F7DEE8}"/>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A01E3CC0-C922-8DA1-1D9A-F816B2C057F9}"/>
              </a:ext>
            </a:extLst>
          </p:cNvPr>
          <p:cNvSpPr>
            <a:spLocks noGrp="1"/>
          </p:cNvSpPr>
          <p:nvPr>
            <p:ph type="body" sz="quarter" idx="12"/>
          </p:nvPr>
        </p:nvSpPr>
        <p:spPr/>
        <p:txBody>
          <a:bodyPr/>
          <a:lstStyle/>
          <a:p>
            <a:r>
              <a:rPr lang="en-US" dirty="0"/>
              <a:t>04</a:t>
            </a:r>
          </a:p>
        </p:txBody>
      </p:sp>
      <p:sp>
        <p:nvSpPr>
          <p:cNvPr id="14" name="Marcador de texto 10">
            <a:extLst>
              <a:ext uri="{FF2B5EF4-FFF2-40B4-BE49-F238E27FC236}">
                <a16:creationId xmlns:a16="http://schemas.microsoft.com/office/drawing/2014/main" id="{120F5451-AF40-1984-0A87-655A94AF0E99}"/>
              </a:ext>
            </a:extLst>
          </p:cNvPr>
          <p:cNvSpPr txBox="1">
            <a:spLocks/>
          </p:cNvSpPr>
          <p:nvPr/>
        </p:nvSpPr>
        <p:spPr>
          <a:xfrm>
            <a:off x="583096" y="1618360"/>
            <a:ext cx="6453807" cy="415978"/>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Ejemplo 1 – Importación de archivos con “</a:t>
            </a:r>
            <a:r>
              <a:rPr lang="es-ES" dirty="0" err="1"/>
              <a:t>blank</a:t>
            </a:r>
            <a:r>
              <a:rPr lang="es-ES" dirty="0"/>
              <a:t>”</a:t>
            </a:r>
          </a:p>
        </p:txBody>
      </p:sp>
      <p:sp>
        <p:nvSpPr>
          <p:cNvPr id="5" name="TextBox 4">
            <a:extLst>
              <a:ext uri="{FF2B5EF4-FFF2-40B4-BE49-F238E27FC236}">
                <a16:creationId xmlns:a16="http://schemas.microsoft.com/office/drawing/2014/main" id="{D1329CC7-2765-EC95-E976-DF293D5F572B}"/>
              </a:ext>
            </a:extLst>
          </p:cNvPr>
          <p:cNvSpPr txBox="1"/>
          <p:nvPr/>
        </p:nvSpPr>
        <p:spPr>
          <a:xfrm>
            <a:off x="251791" y="2102702"/>
            <a:ext cx="6785112" cy="523220"/>
          </a:xfrm>
          <a:prstGeom prst="rect">
            <a:avLst/>
          </a:prstGeom>
          <a:noFill/>
        </p:spPr>
        <p:txBody>
          <a:bodyPr wrap="square">
            <a:spAutoFit/>
          </a:bodyPr>
          <a:lstStyle/>
          <a:p>
            <a:pPr marL="742950" lvl="1" indent="-285750" algn="just">
              <a:buClr>
                <a:srgbClr val="0E2F62"/>
              </a:buClr>
              <a:buFont typeface="Wingdings" panose="05000000000000000000" pitchFamily="2" charset="2"/>
              <a:buChar char="§"/>
            </a:pPr>
            <a:r>
              <a:rPr lang="es-ES_tradnl" sz="1400" b="1" dirty="0"/>
              <a:t>Caso 1:  Importación de un </a:t>
            </a:r>
            <a:r>
              <a:rPr lang="es-ES_tradnl" sz="1400" dirty="0"/>
              <a:t>CSV con valores de campos que incluyen espacios en blanco entrecomillados y separados por ‘,’</a:t>
            </a:r>
          </a:p>
        </p:txBody>
      </p:sp>
      <p:sp>
        <p:nvSpPr>
          <p:cNvPr id="6" name="Rectángulo 6">
            <a:extLst>
              <a:ext uri="{FF2B5EF4-FFF2-40B4-BE49-F238E27FC236}">
                <a16:creationId xmlns:a16="http://schemas.microsoft.com/office/drawing/2014/main" id="{A5CE6EC1-7403-0D3D-CB49-DDF056CDBD8B}"/>
              </a:ext>
            </a:extLst>
          </p:cNvPr>
          <p:cNvSpPr/>
          <p:nvPr/>
        </p:nvSpPr>
        <p:spPr>
          <a:xfrm>
            <a:off x="1336314" y="2827838"/>
            <a:ext cx="4809615" cy="814809"/>
          </a:xfrm>
          <a:prstGeom prst="rect">
            <a:avLst/>
          </a:prstGeom>
          <a:solidFill>
            <a:srgbClr val="0E2F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r>
              <a:rPr lang="es-ES_tradnl" sz="1200" dirty="0" err="1">
                <a:solidFill>
                  <a:schemeClr val="bg1"/>
                </a:solidFill>
              </a:rPr>
              <a:t>marca,año,cilindros</a:t>
            </a:r>
            <a:endParaRPr lang="es-ES_tradnl" sz="1200" dirty="0">
              <a:solidFill>
                <a:schemeClr val="bg1"/>
              </a:solidFill>
            </a:endParaRPr>
          </a:p>
          <a:p>
            <a:pPr lvl="1"/>
            <a:r>
              <a:rPr lang="es-ES_tradnl" sz="1200" dirty="0">
                <a:solidFill>
                  <a:schemeClr val="bg1"/>
                </a:solidFill>
              </a:rPr>
              <a:t>"</a:t>
            </a:r>
            <a:r>
              <a:rPr lang="es-ES_tradnl" sz="1200" dirty="0" err="1">
                <a:solidFill>
                  <a:schemeClr val="bg1"/>
                </a:solidFill>
              </a:rPr>
              <a:t>chevrolet</a:t>
            </a:r>
            <a:r>
              <a:rPr lang="es-ES_tradnl" sz="1200" dirty="0">
                <a:solidFill>
                  <a:schemeClr val="bg1"/>
                </a:solidFill>
              </a:rPr>
              <a:t> </a:t>
            </a:r>
            <a:r>
              <a:rPr lang="es-ES_tradnl" sz="1200" dirty="0" err="1">
                <a:solidFill>
                  <a:schemeClr val="bg1"/>
                </a:solidFill>
              </a:rPr>
              <a:t>chevelle</a:t>
            </a:r>
            <a:r>
              <a:rPr lang="es-ES_tradnl" sz="1200" dirty="0">
                <a:solidFill>
                  <a:schemeClr val="bg1"/>
                </a:solidFill>
              </a:rPr>
              <a:t> malibu",1970,8</a:t>
            </a:r>
          </a:p>
          <a:p>
            <a:pPr lvl="1"/>
            <a:r>
              <a:rPr lang="es-ES_tradnl" sz="1200" dirty="0">
                <a:solidFill>
                  <a:schemeClr val="bg1"/>
                </a:solidFill>
              </a:rPr>
              <a:t>"</a:t>
            </a:r>
            <a:r>
              <a:rPr lang="es-ES_tradnl" sz="1200" dirty="0" err="1">
                <a:solidFill>
                  <a:schemeClr val="bg1"/>
                </a:solidFill>
              </a:rPr>
              <a:t>buick</a:t>
            </a:r>
            <a:r>
              <a:rPr lang="es-ES_tradnl" sz="1200" dirty="0">
                <a:solidFill>
                  <a:schemeClr val="bg1"/>
                </a:solidFill>
              </a:rPr>
              <a:t> </a:t>
            </a:r>
            <a:r>
              <a:rPr lang="es-ES_tradnl" sz="1200" dirty="0" err="1">
                <a:solidFill>
                  <a:schemeClr val="bg1"/>
                </a:solidFill>
              </a:rPr>
              <a:t>skylark</a:t>
            </a:r>
            <a:r>
              <a:rPr lang="es-ES_tradnl" sz="1200" dirty="0">
                <a:solidFill>
                  <a:schemeClr val="bg1"/>
                </a:solidFill>
              </a:rPr>
              <a:t> 320",1970,8</a:t>
            </a:r>
          </a:p>
          <a:p>
            <a:pPr lvl="1"/>
            <a:r>
              <a:rPr lang="es-ES_tradnl" sz="1200" dirty="0">
                <a:solidFill>
                  <a:schemeClr val="bg1"/>
                </a:solidFill>
              </a:rPr>
              <a:t>"</a:t>
            </a:r>
            <a:r>
              <a:rPr lang="es-ES_tradnl" sz="1200" dirty="0" err="1">
                <a:solidFill>
                  <a:schemeClr val="bg1"/>
                </a:solidFill>
              </a:rPr>
              <a:t>plymouth</a:t>
            </a:r>
            <a:r>
              <a:rPr lang="es-ES_tradnl" sz="1200" dirty="0">
                <a:solidFill>
                  <a:schemeClr val="bg1"/>
                </a:solidFill>
              </a:rPr>
              <a:t> satellite",1970,8</a:t>
            </a:r>
          </a:p>
        </p:txBody>
      </p:sp>
      <p:graphicFrame>
        <p:nvGraphicFramePr>
          <p:cNvPr id="8" name="Tabla 21">
            <a:extLst>
              <a:ext uri="{FF2B5EF4-FFF2-40B4-BE49-F238E27FC236}">
                <a16:creationId xmlns:a16="http://schemas.microsoft.com/office/drawing/2014/main" id="{C3FD3711-5DEA-A659-5A3B-EA3C21E2FCC5}"/>
              </a:ext>
            </a:extLst>
          </p:cNvPr>
          <p:cNvGraphicFramePr>
            <a:graphicFrameLocks noGrp="1"/>
          </p:cNvGraphicFramePr>
          <p:nvPr>
            <p:extLst>
              <p:ext uri="{D42A27DB-BD31-4B8C-83A1-F6EECF244321}">
                <p14:modId xmlns:p14="http://schemas.microsoft.com/office/powerpoint/2010/main" val="328499638"/>
              </p:ext>
            </p:extLst>
          </p:nvPr>
        </p:nvGraphicFramePr>
        <p:xfrm>
          <a:off x="1372203" y="3951441"/>
          <a:ext cx="4815268" cy="1103944"/>
        </p:xfrm>
        <a:graphic>
          <a:graphicData uri="http://schemas.openxmlformats.org/drawingml/2006/table">
            <a:tbl>
              <a:tblPr firstRow="1" bandRow="1">
                <a:tableStyleId>{5940675A-B579-460E-94D1-54222C63F5DA}</a:tableStyleId>
              </a:tblPr>
              <a:tblGrid>
                <a:gridCol w="1768142">
                  <a:extLst>
                    <a:ext uri="{9D8B030D-6E8A-4147-A177-3AD203B41FA5}">
                      <a16:colId xmlns:a16="http://schemas.microsoft.com/office/drawing/2014/main" val="3837467181"/>
                    </a:ext>
                  </a:extLst>
                </a:gridCol>
                <a:gridCol w="1768142">
                  <a:extLst>
                    <a:ext uri="{9D8B030D-6E8A-4147-A177-3AD203B41FA5}">
                      <a16:colId xmlns:a16="http://schemas.microsoft.com/office/drawing/2014/main" val="2107391937"/>
                    </a:ext>
                  </a:extLst>
                </a:gridCol>
                <a:gridCol w="1278984">
                  <a:extLst>
                    <a:ext uri="{9D8B030D-6E8A-4147-A177-3AD203B41FA5}">
                      <a16:colId xmlns:a16="http://schemas.microsoft.com/office/drawing/2014/main" val="1732923677"/>
                    </a:ext>
                  </a:extLst>
                </a:gridCol>
              </a:tblGrid>
              <a:tr h="275986">
                <a:tc>
                  <a:txBody>
                    <a:bodyPr/>
                    <a:lstStyle/>
                    <a:p>
                      <a:pPr algn="ctr" fontAlgn="b"/>
                      <a:r>
                        <a:rPr lang="es-ES" sz="1200" u="none" strike="noStrike" dirty="0">
                          <a:effectLst/>
                        </a:rPr>
                        <a:t>marca</a:t>
                      </a:r>
                      <a:endParaRPr lang="es-ES" sz="1200" b="0" i="0" u="none" strike="noStrike" dirty="0">
                        <a:solidFill>
                          <a:srgbClr val="000000"/>
                        </a:solidFill>
                        <a:effectLst/>
                        <a:latin typeface="Calibri" panose="020F0502020204030204" pitchFamily="34" charset="0"/>
                      </a:endParaRPr>
                    </a:p>
                  </a:txBody>
                  <a:tcPr marL="9525" marR="9525" marT="9525" marB="0" anchor="ctr">
                    <a:solidFill>
                      <a:schemeClr val="accent2">
                        <a:lumMod val="60000"/>
                        <a:lumOff val="40000"/>
                      </a:schemeClr>
                    </a:solidFill>
                  </a:tcPr>
                </a:tc>
                <a:tc>
                  <a:txBody>
                    <a:bodyPr/>
                    <a:lstStyle/>
                    <a:p>
                      <a:pPr algn="ctr" fontAlgn="b"/>
                      <a:r>
                        <a:rPr lang="es-ES" sz="1200" u="none" strike="noStrike" dirty="0">
                          <a:effectLst/>
                        </a:rPr>
                        <a:t>año</a:t>
                      </a:r>
                      <a:endParaRPr lang="es-ES" sz="1200" b="0" i="0" u="none" strike="noStrike" dirty="0">
                        <a:solidFill>
                          <a:srgbClr val="000000"/>
                        </a:solidFill>
                        <a:effectLst/>
                        <a:latin typeface="Calibri" panose="020F0502020204030204" pitchFamily="34" charset="0"/>
                      </a:endParaRPr>
                    </a:p>
                  </a:txBody>
                  <a:tcPr marL="9525" marR="9525" marT="9525" marB="0" anchor="ctr">
                    <a:solidFill>
                      <a:schemeClr val="accent2">
                        <a:lumMod val="60000"/>
                        <a:lumOff val="40000"/>
                      </a:schemeClr>
                    </a:solidFill>
                  </a:tcPr>
                </a:tc>
                <a:tc>
                  <a:txBody>
                    <a:bodyPr/>
                    <a:lstStyle/>
                    <a:p>
                      <a:pPr algn="ctr" fontAlgn="b"/>
                      <a:r>
                        <a:rPr lang="es-ES" sz="1200" u="none" strike="noStrike" dirty="0">
                          <a:effectLst/>
                        </a:rPr>
                        <a:t>cilindros</a:t>
                      </a:r>
                      <a:endParaRPr lang="es-ES" sz="1200" b="0" i="0" u="none" strike="noStrike" dirty="0">
                        <a:solidFill>
                          <a:srgbClr val="000000"/>
                        </a:solidFill>
                        <a:effectLst/>
                        <a:latin typeface="Calibri" panose="020F0502020204030204" pitchFamily="34" charset="0"/>
                      </a:endParaRPr>
                    </a:p>
                  </a:txBody>
                  <a:tcPr marL="9525" marR="9525" marT="9525" marB="0" anchor="ctr">
                    <a:solidFill>
                      <a:schemeClr val="accent2">
                        <a:lumMod val="60000"/>
                        <a:lumOff val="40000"/>
                      </a:schemeClr>
                    </a:solidFill>
                  </a:tcPr>
                </a:tc>
                <a:extLst>
                  <a:ext uri="{0D108BD9-81ED-4DB2-BD59-A6C34878D82A}">
                    <a16:rowId xmlns:a16="http://schemas.microsoft.com/office/drawing/2014/main" val="1536417673"/>
                  </a:ext>
                </a:extLst>
              </a:tr>
              <a:tr h="275986">
                <a:tc>
                  <a:txBody>
                    <a:bodyPr/>
                    <a:lstStyle/>
                    <a:p>
                      <a:pPr algn="ctr" fontAlgn="b"/>
                      <a:r>
                        <a:rPr lang="es-ES" sz="1200" u="none" strike="noStrike" dirty="0" err="1">
                          <a:effectLst/>
                        </a:rPr>
                        <a:t>chevrolet</a:t>
                      </a:r>
                      <a:r>
                        <a:rPr lang="es-ES" sz="1200" u="none" strike="noStrike" dirty="0">
                          <a:effectLst/>
                        </a:rPr>
                        <a:t> </a:t>
                      </a:r>
                      <a:r>
                        <a:rPr lang="es-ES" sz="1200" u="none" strike="noStrike" dirty="0" err="1">
                          <a:effectLst/>
                        </a:rPr>
                        <a:t>chevelle</a:t>
                      </a:r>
                      <a:r>
                        <a:rPr lang="es-ES" sz="1200" u="none" strike="noStrike" dirty="0">
                          <a:effectLst/>
                        </a:rPr>
                        <a:t> </a:t>
                      </a:r>
                      <a:r>
                        <a:rPr lang="es-ES" sz="1200" u="none" strike="noStrike" dirty="0" err="1">
                          <a:effectLst/>
                        </a:rPr>
                        <a:t>malibu</a:t>
                      </a:r>
                      <a:endParaRPr lang="es-E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200" u="none" strike="noStrike" dirty="0">
                          <a:effectLst/>
                        </a:rPr>
                        <a:t>1970</a:t>
                      </a:r>
                      <a:endParaRPr lang="es-E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200" u="none" strike="noStrike">
                          <a:effectLst/>
                        </a:rPr>
                        <a:t>8</a:t>
                      </a:r>
                      <a:endParaRPr lang="es-E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94175340"/>
                  </a:ext>
                </a:extLst>
              </a:tr>
              <a:tr h="275986">
                <a:tc>
                  <a:txBody>
                    <a:bodyPr/>
                    <a:lstStyle/>
                    <a:p>
                      <a:pPr algn="ctr" fontAlgn="b"/>
                      <a:r>
                        <a:rPr lang="es-ES" sz="1200" u="none" strike="noStrike">
                          <a:effectLst/>
                        </a:rPr>
                        <a:t>buick skylark 320</a:t>
                      </a:r>
                      <a:endParaRPr lang="es-E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S" sz="1200" u="none" strike="noStrike" dirty="0">
                          <a:effectLst/>
                        </a:rPr>
                        <a:t>1970</a:t>
                      </a:r>
                      <a:endParaRPr lang="es-E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200" u="none" strike="noStrike" dirty="0">
                          <a:effectLst/>
                        </a:rPr>
                        <a:t>8</a:t>
                      </a:r>
                      <a:endParaRPr lang="es-E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21273407"/>
                  </a:ext>
                </a:extLst>
              </a:tr>
              <a:tr h="275986">
                <a:tc>
                  <a:txBody>
                    <a:bodyPr/>
                    <a:lstStyle/>
                    <a:p>
                      <a:pPr algn="ctr" fontAlgn="b"/>
                      <a:r>
                        <a:rPr lang="es-ES" sz="1200" u="none" strike="noStrike">
                          <a:effectLst/>
                        </a:rPr>
                        <a:t>plymouth satellite</a:t>
                      </a:r>
                      <a:endParaRPr lang="es-E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S" sz="1200" u="none" strike="noStrike">
                          <a:effectLst/>
                        </a:rPr>
                        <a:t>1970</a:t>
                      </a:r>
                      <a:endParaRPr lang="es-E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S" sz="1200" u="none" strike="noStrike" dirty="0">
                          <a:effectLst/>
                        </a:rPr>
                        <a:t>8</a:t>
                      </a:r>
                      <a:endParaRPr lang="es-E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32612342"/>
                  </a:ext>
                </a:extLst>
              </a:tr>
            </a:tbl>
          </a:graphicData>
        </a:graphic>
      </p:graphicFrame>
      <p:sp>
        <p:nvSpPr>
          <p:cNvPr id="9" name="Rectángulo 35">
            <a:extLst>
              <a:ext uri="{FF2B5EF4-FFF2-40B4-BE49-F238E27FC236}">
                <a16:creationId xmlns:a16="http://schemas.microsoft.com/office/drawing/2014/main" id="{A62A6D8C-B4B9-F75F-7DE4-58F9BBA46200}"/>
              </a:ext>
            </a:extLst>
          </p:cNvPr>
          <p:cNvSpPr/>
          <p:nvPr/>
        </p:nvSpPr>
        <p:spPr>
          <a:xfrm>
            <a:off x="1336314" y="3931869"/>
            <a:ext cx="4837326" cy="1155932"/>
          </a:xfrm>
          <a:prstGeom prst="rect">
            <a:avLst/>
          </a:prstGeom>
          <a:noFill/>
          <a:ln w="57150">
            <a:solidFill>
              <a:srgbClr val="0E2F6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27" descr="Icono de ok: representa lo que hay que hacer">
            <a:extLst>
              <a:ext uri="{FF2B5EF4-FFF2-40B4-BE49-F238E27FC236}">
                <a16:creationId xmlns:a16="http://schemas.microsoft.com/office/drawing/2014/main" id="{2DAE4317-0A2C-B3D8-6333-18D4A8302C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7982" y="3579575"/>
            <a:ext cx="591315" cy="589395"/>
          </a:xfrm>
          <a:prstGeom prst="rect">
            <a:avLst/>
          </a:prstGeom>
        </p:spPr>
      </p:pic>
      <p:sp>
        <p:nvSpPr>
          <p:cNvPr id="17" name="TextBox 16">
            <a:extLst>
              <a:ext uri="{FF2B5EF4-FFF2-40B4-BE49-F238E27FC236}">
                <a16:creationId xmlns:a16="http://schemas.microsoft.com/office/drawing/2014/main" id="{489F2162-E386-BDF3-5AC1-3FA8CEA65784}"/>
              </a:ext>
            </a:extLst>
          </p:cNvPr>
          <p:cNvSpPr txBox="1"/>
          <p:nvPr/>
        </p:nvSpPr>
        <p:spPr>
          <a:xfrm>
            <a:off x="251791" y="5345906"/>
            <a:ext cx="6785112" cy="738664"/>
          </a:xfrm>
          <a:prstGeom prst="rect">
            <a:avLst/>
          </a:prstGeom>
          <a:noFill/>
        </p:spPr>
        <p:txBody>
          <a:bodyPr wrap="square">
            <a:spAutoFit/>
          </a:bodyPr>
          <a:lstStyle/>
          <a:p>
            <a:pPr marL="742950" lvl="1" indent="-285750" algn="just">
              <a:buClr>
                <a:srgbClr val="0E2F62"/>
              </a:buClr>
              <a:buFont typeface="Wingdings" panose="05000000000000000000" pitchFamily="2" charset="2"/>
              <a:buChar char="§"/>
            </a:pPr>
            <a:r>
              <a:rPr lang="es-ES_tradnl" sz="1400" b="1" dirty="0"/>
              <a:t>Caso 2:   </a:t>
            </a:r>
            <a:r>
              <a:rPr lang="es-ES_tradnl" sz="1400" dirty="0"/>
              <a:t>Importación de un CSV con valores de campos que incluyen espacios en blanco y un carácter CR no entrecomillados.</a:t>
            </a:r>
          </a:p>
          <a:p>
            <a:pPr marL="742950" lvl="1" indent="-285750" algn="just">
              <a:buClr>
                <a:srgbClr val="0E2F62"/>
              </a:buClr>
              <a:buFont typeface="Wingdings" panose="05000000000000000000" pitchFamily="2" charset="2"/>
              <a:buChar char="§"/>
            </a:pPr>
            <a:endParaRPr lang="es-ES_tradnl" sz="1400" dirty="0"/>
          </a:p>
        </p:txBody>
      </p:sp>
      <p:sp>
        <p:nvSpPr>
          <p:cNvPr id="19" name="Rectángulo 29">
            <a:extLst>
              <a:ext uri="{FF2B5EF4-FFF2-40B4-BE49-F238E27FC236}">
                <a16:creationId xmlns:a16="http://schemas.microsoft.com/office/drawing/2014/main" id="{616A0759-916C-09F3-9DEB-836F13AA5A33}"/>
              </a:ext>
            </a:extLst>
          </p:cNvPr>
          <p:cNvSpPr/>
          <p:nvPr/>
        </p:nvSpPr>
        <p:spPr>
          <a:xfrm>
            <a:off x="1330216" y="6057957"/>
            <a:ext cx="4815713" cy="830997"/>
          </a:xfrm>
          <a:prstGeom prst="rect">
            <a:avLst/>
          </a:prstGeom>
          <a:solidFill>
            <a:srgbClr val="0E2F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r>
              <a:rPr lang="es-ES_tradnl" sz="1200" dirty="0" err="1">
                <a:solidFill>
                  <a:schemeClr val="bg1"/>
                </a:solidFill>
              </a:rPr>
              <a:t>marca,año,cilindros</a:t>
            </a:r>
            <a:endParaRPr lang="es-ES_tradnl" sz="1200" dirty="0">
              <a:solidFill>
                <a:schemeClr val="bg1"/>
              </a:solidFill>
            </a:endParaRPr>
          </a:p>
          <a:p>
            <a:pPr lvl="1"/>
            <a:r>
              <a:rPr lang="es-ES_tradnl" sz="1200" dirty="0" err="1">
                <a:solidFill>
                  <a:schemeClr val="bg1"/>
                </a:solidFill>
              </a:rPr>
              <a:t>chevrolet</a:t>
            </a:r>
            <a:r>
              <a:rPr lang="es-ES_tradnl" sz="1200" dirty="0">
                <a:solidFill>
                  <a:schemeClr val="bg1"/>
                </a:solidFill>
              </a:rPr>
              <a:t> chevelleCRmalibu,1970,8</a:t>
            </a:r>
          </a:p>
          <a:p>
            <a:pPr lvl="1"/>
            <a:r>
              <a:rPr lang="es-ES_tradnl" sz="1200" dirty="0" err="1">
                <a:solidFill>
                  <a:schemeClr val="bg1"/>
                </a:solidFill>
              </a:rPr>
              <a:t>buick</a:t>
            </a:r>
            <a:r>
              <a:rPr lang="es-ES_tradnl" sz="1200" dirty="0">
                <a:solidFill>
                  <a:schemeClr val="bg1"/>
                </a:solidFill>
              </a:rPr>
              <a:t> </a:t>
            </a:r>
            <a:r>
              <a:rPr lang="es-ES_tradnl" sz="1200" dirty="0" err="1">
                <a:solidFill>
                  <a:schemeClr val="bg1"/>
                </a:solidFill>
              </a:rPr>
              <a:t>skylark</a:t>
            </a:r>
            <a:r>
              <a:rPr lang="es-ES_tradnl" sz="1200" dirty="0">
                <a:solidFill>
                  <a:schemeClr val="bg1"/>
                </a:solidFill>
              </a:rPr>
              <a:t> 320,1970,8</a:t>
            </a:r>
          </a:p>
          <a:p>
            <a:pPr lvl="1"/>
            <a:r>
              <a:rPr lang="es-ES_tradnl" sz="1200" dirty="0" err="1">
                <a:solidFill>
                  <a:schemeClr val="bg1"/>
                </a:solidFill>
              </a:rPr>
              <a:t>plymouth</a:t>
            </a:r>
            <a:r>
              <a:rPr lang="es-ES_tradnl" sz="1200" dirty="0">
                <a:solidFill>
                  <a:schemeClr val="bg1"/>
                </a:solidFill>
              </a:rPr>
              <a:t> satellite,1970,8</a:t>
            </a:r>
          </a:p>
        </p:txBody>
      </p:sp>
      <p:graphicFrame>
        <p:nvGraphicFramePr>
          <p:cNvPr id="20" name="Tabla 30">
            <a:extLst>
              <a:ext uri="{FF2B5EF4-FFF2-40B4-BE49-F238E27FC236}">
                <a16:creationId xmlns:a16="http://schemas.microsoft.com/office/drawing/2014/main" id="{034B0C15-07A9-9F19-F088-AE349BC25B8E}"/>
              </a:ext>
            </a:extLst>
          </p:cNvPr>
          <p:cNvGraphicFramePr>
            <a:graphicFrameLocks noGrp="1"/>
          </p:cNvGraphicFramePr>
          <p:nvPr>
            <p:extLst>
              <p:ext uri="{D42A27DB-BD31-4B8C-83A1-F6EECF244321}">
                <p14:modId xmlns:p14="http://schemas.microsoft.com/office/powerpoint/2010/main" val="105768282"/>
              </p:ext>
            </p:extLst>
          </p:nvPr>
        </p:nvGraphicFramePr>
        <p:xfrm>
          <a:off x="1385631" y="7218897"/>
          <a:ext cx="4788007" cy="1270765"/>
        </p:xfrm>
        <a:graphic>
          <a:graphicData uri="http://schemas.openxmlformats.org/drawingml/2006/table">
            <a:tbl>
              <a:tblPr firstRow="1" bandRow="1">
                <a:tableStyleId>{5940675A-B579-460E-94D1-54222C63F5DA}</a:tableStyleId>
              </a:tblPr>
              <a:tblGrid>
                <a:gridCol w="1758132">
                  <a:extLst>
                    <a:ext uri="{9D8B030D-6E8A-4147-A177-3AD203B41FA5}">
                      <a16:colId xmlns:a16="http://schemas.microsoft.com/office/drawing/2014/main" val="3837467181"/>
                    </a:ext>
                  </a:extLst>
                </a:gridCol>
                <a:gridCol w="1758132">
                  <a:extLst>
                    <a:ext uri="{9D8B030D-6E8A-4147-A177-3AD203B41FA5}">
                      <a16:colId xmlns:a16="http://schemas.microsoft.com/office/drawing/2014/main" val="2107391937"/>
                    </a:ext>
                  </a:extLst>
                </a:gridCol>
                <a:gridCol w="1271743">
                  <a:extLst>
                    <a:ext uri="{9D8B030D-6E8A-4147-A177-3AD203B41FA5}">
                      <a16:colId xmlns:a16="http://schemas.microsoft.com/office/drawing/2014/main" val="1732923677"/>
                    </a:ext>
                  </a:extLst>
                </a:gridCol>
              </a:tblGrid>
              <a:tr h="254153">
                <a:tc>
                  <a:txBody>
                    <a:bodyPr/>
                    <a:lstStyle/>
                    <a:p>
                      <a:pPr algn="ctr" fontAlgn="b"/>
                      <a:r>
                        <a:rPr lang="es-ES" sz="1200" b="0" i="0" u="none" strike="noStrike" dirty="0">
                          <a:solidFill>
                            <a:srgbClr val="000000"/>
                          </a:solidFill>
                          <a:effectLst/>
                          <a:latin typeface="Calibri" panose="020F0502020204030204" pitchFamily="34" charset="0"/>
                        </a:rPr>
                        <a:t>marca</a:t>
                      </a:r>
                    </a:p>
                  </a:txBody>
                  <a:tcPr marL="9525" marR="9525" marT="9525" marB="0" anchor="ctr">
                    <a:solidFill>
                      <a:schemeClr val="accent2">
                        <a:lumMod val="60000"/>
                        <a:lumOff val="40000"/>
                      </a:schemeClr>
                    </a:solidFill>
                  </a:tcPr>
                </a:tc>
                <a:tc>
                  <a:txBody>
                    <a:bodyPr/>
                    <a:lstStyle/>
                    <a:p>
                      <a:pPr algn="ctr" fontAlgn="b"/>
                      <a:r>
                        <a:rPr lang="es-ES" sz="1200" b="0" i="0" u="none" strike="noStrike">
                          <a:solidFill>
                            <a:srgbClr val="000000"/>
                          </a:solidFill>
                          <a:effectLst/>
                          <a:latin typeface="Calibri" panose="020F0502020204030204" pitchFamily="34" charset="0"/>
                        </a:rPr>
                        <a:t>año</a:t>
                      </a:r>
                    </a:p>
                  </a:txBody>
                  <a:tcPr marL="9525" marR="9525" marT="9525" marB="0" anchor="ctr">
                    <a:solidFill>
                      <a:schemeClr val="accent2">
                        <a:lumMod val="60000"/>
                        <a:lumOff val="40000"/>
                      </a:schemeClr>
                    </a:solidFill>
                  </a:tcPr>
                </a:tc>
                <a:tc>
                  <a:txBody>
                    <a:bodyPr/>
                    <a:lstStyle/>
                    <a:p>
                      <a:pPr algn="ctr" fontAlgn="b"/>
                      <a:r>
                        <a:rPr lang="es-ES" sz="1200" b="0" i="0" u="none" strike="noStrike" dirty="0">
                          <a:solidFill>
                            <a:srgbClr val="000000"/>
                          </a:solidFill>
                          <a:effectLst/>
                          <a:latin typeface="Calibri" panose="020F0502020204030204" pitchFamily="34" charset="0"/>
                        </a:rPr>
                        <a:t>cilindros</a:t>
                      </a:r>
                    </a:p>
                  </a:txBody>
                  <a:tcPr marL="9525" marR="9525" marT="9525" marB="0" anchor="ctr">
                    <a:solidFill>
                      <a:schemeClr val="accent2">
                        <a:lumMod val="60000"/>
                        <a:lumOff val="40000"/>
                      </a:schemeClr>
                    </a:solidFill>
                  </a:tcPr>
                </a:tc>
                <a:extLst>
                  <a:ext uri="{0D108BD9-81ED-4DB2-BD59-A6C34878D82A}">
                    <a16:rowId xmlns:a16="http://schemas.microsoft.com/office/drawing/2014/main" val="1536417673"/>
                  </a:ext>
                </a:extLst>
              </a:tr>
              <a:tr h="254153">
                <a:tc>
                  <a:txBody>
                    <a:bodyPr/>
                    <a:lstStyle/>
                    <a:p>
                      <a:pPr algn="ctr" fontAlgn="b"/>
                      <a:r>
                        <a:rPr lang="es-ES" sz="1200" b="0" i="0" u="none" strike="noStrike" dirty="0" err="1">
                          <a:solidFill>
                            <a:srgbClr val="000000"/>
                          </a:solidFill>
                          <a:effectLst/>
                          <a:latin typeface="Calibri" panose="020F0502020204030204" pitchFamily="34" charset="0"/>
                        </a:rPr>
                        <a:t>chevrolet</a:t>
                      </a:r>
                      <a:r>
                        <a:rPr lang="es-ES" sz="1200" b="0" i="0" u="none" strike="noStrike" dirty="0">
                          <a:solidFill>
                            <a:srgbClr val="000000"/>
                          </a:solidFill>
                          <a:effectLst/>
                          <a:latin typeface="Calibri" panose="020F0502020204030204" pitchFamily="34" charset="0"/>
                        </a:rPr>
                        <a:t> </a:t>
                      </a:r>
                      <a:r>
                        <a:rPr lang="es-ES" sz="1200" b="0" i="0" u="none" strike="noStrike" dirty="0" err="1">
                          <a:solidFill>
                            <a:srgbClr val="000000"/>
                          </a:solidFill>
                          <a:effectLst/>
                          <a:latin typeface="Calibri" panose="020F0502020204030204" pitchFamily="34" charset="0"/>
                        </a:rPr>
                        <a:t>chevelle</a:t>
                      </a:r>
                      <a:r>
                        <a:rPr lang="es-ES" sz="1200" b="0" i="0" u="none" strike="noStrike" dirty="0">
                          <a:solidFill>
                            <a:srgbClr val="000000"/>
                          </a:solidFill>
                          <a:effectLst/>
                          <a:latin typeface="Calibri" panose="020F0502020204030204" pitchFamily="34" charset="0"/>
                        </a:rPr>
                        <a:t> </a:t>
                      </a:r>
                    </a:p>
                  </a:txBody>
                  <a:tcPr marL="9525" marR="9525" marT="9525" marB="0" anchor="ctr"/>
                </a:tc>
                <a:tc>
                  <a:txBody>
                    <a:bodyPr/>
                    <a:lstStyle/>
                    <a:p>
                      <a:pPr algn="ctr" fontAlgn="b"/>
                      <a:endParaRPr lang="es-E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es-E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94175340"/>
                  </a:ext>
                </a:extLst>
              </a:tr>
              <a:tr h="254153">
                <a:tc>
                  <a:txBody>
                    <a:bodyPr/>
                    <a:lstStyle/>
                    <a:p>
                      <a:pPr algn="ctr" fontAlgn="b"/>
                      <a:r>
                        <a:rPr lang="es-ES" sz="1200" b="0" i="0" u="none" strike="noStrike">
                          <a:solidFill>
                            <a:srgbClr val="000000"/>
                          </a:solidFill>
                          <a:effectLst/>
                          <a:latin typeface="Calibri" panose="020F0502020204030204" pitchFamily="34" charset="0"/>
                        </a:rPr>
                        <a:t>malibu</a:t>
                      </a:r>
                    </a:p>
                  </a:txBody>
                  <a:tcPr marL="9525" marR="9525" marT="9525" marB="0" anchor="ctr"/>
                </a:tc>
                <a:tc>
                  <a:txBody>
                    <a:bodyPr/>
                    <a:lstStyle/>
                    <a:p>
                      <a:pPr algn="ctr" fontAlgn="b"/>
                      <a:r>
                        <a:rPr lang="es-ES" sz="1200" b="0" i="0" u="none" strike="noStrike" dirty="0">
                          <a:solidFill>
                            <a:srgbClr val="000000"/>
                          </a:solidFill>
                          <a:effectLst/>
                          <a:latin typeface="Calibri" panose="020F0502020204030204" pitchFamily="34" charset="0"/>
                        </a:rPr>
                        <a:t>1970</a:t>
                      </a:r>
                    </a:p>
                  </a:txBody>
                  <a:tcPr marL="9525" marR="9525" marT="9525" marB="0" anchor="ctr"/>
                </a:tc>
                <a:tc>
                  <a:txBody>
                    <a:bodyPr/>
                    <a:lstStyle/>
                    <a:p>
                      <a:pPr algn="ctr" fontAlgn="b"/>
                      <a:r>
                        <a:rPr lang="es-ES" sz="1200" b="0" i="0" u="none" strike="noStrike" dirty="0">
                          <a:solidFill>
                            <a:srgbClr val="000000"/>
                          </a:solidFill>
                          <a:effectLst/>
                          <a:latin typeface="Calibri" panose="020F0502020204030204" pitchFamily="34" charset="0"/>
                        </a:rPr>
                        <a:t>8</a:t>
                      </a:r>
                    </a:p>
                  </a:txBody>
                  <a:tcPr marL="9525" marR="9525" marT="9525" marB="0" anchor="ctr"/>
                </a:tc>
                <a:extLst>
                  <a:ext uri="{0D108BD9-81ED-4DB2-BD59-A6C34878D82A}">
                    <a16:rowId xmlns:a16="http://schemas.microsoft.com/office/drawing/2014/main" val="1821273407"/>
                  </a:ext>
                </a:extLst>
              </a:tr>
              <a:tr h="254153">
                <a:tc>
                  <a:txBody>
                    <a:bodyPr/>
                    <a:lstStyle/>
                    <a:p>
                      <a:pPr algn="ctr" fontAlgn="b"/>
                      <a:r>
                        <a:rPr lang="es-ES" sz="1200" b="0" i="0" u="none" strike="noStrike">
                          <a:solidFill>
                            <a:srgbClr val="000000"/>
                          </a:solidFill>
                          <a:effectLst/>
                          <a:latin typeface="Calibri" panose="020F0502020204030204" pitchFamily="34" charset="0"/>
                        </a:rPr>
                        <a:t>buick skylark 320</a:t>
                      </a:r>
                    </a:p>
                  </a:txBody>
                  <a:tcPr marL="9525" marR="9525" marT="9525" marB="0" anchor="ctr"/>
                </a:tc>
                <a:tc>
                  <a:txBody>
                    <a:bodyPr/>
                    <a:lstStyle/>
                    <a:p>
                      <a:pPr algn="ctr" fontAlgn="b"/>
                      <a:r>
                        <a:rPr lang="es-ES" sz="1200" b="0" i="0" u="none" strike="noStrike" dirty="0">
                          <a:solidFill>
                            <a:srgbClr val="000000"/>
                          </a:solidFill>
                          <a:effectLst/>
                          <a:latin typeface="Calibri" panose="020F0502020204030204" pitchFamily="34" charset="0"/>
                        </a:rPr>
                        <a:t>1970</a:t>
                      </a:r>
                    </a:p>
                  </a:txBody>
                  <a:tcPr marL="9525" marR="9525" marT="9525" marB="0" anchor="ctr"/>
                </a:tc>
                <a:tc>
                  <a:txBody>
                    <a:bodyPr/>
                    <a:lstStyle/>
                    <a:p>
                      <a:pPr algn="ctr" fontAlgn="b"/>
                      <a:r>
                        <a:rPr lang="es-ES" sz="1200" b="0" i="0" u="none" strike="noStrike" dirty="0">
                          <a:solidFill>
                            <a:srgbClr val="000000"/>
                          </a:solidFill>
                          <a:effectLst/>
                          <a:latin typeface="Calibri" panose="020F0502020204030204" pitchFamily="34" charset="0"/>
                        </a:rPr>
                        <a:t>8</a:t>
                      </a:r>
                    </a:p>
                  </a:txBody>
                  <a:tcPr marL="9525" marR="9525" marT="9525" marB="0" anchor="ctr"/>
                </a:tc>
                <a:extLst>
                  <a:ext uri="{0D108BD9-81ED-4DB2-BD59-A6C34878D82A}">
                    <a16:rowId xmlns:a16="http://schemas.microsoft.com/office/drawing/2014/main" val="2032612342"/>
                  </a:ext>
                </a:extLst>
              </a:tr>
              <a:tr h="254153">
                <a:tc>
                  <a:txBody>
                    <a:bodyPr/>
                    <a:lstStyle/>
                    <a:p>
                      <a:pPr algn="ctr" fontAlgn="b"/>
                      <a:r>
                        <a:rPr lang="es-ES" sz="1200" b="0" i="0" u="none" strike="noStrike">
                          <a:solidFill>
                            <a:srgbClr val="000000"/>
                          </a:solidFill>
                          <a:effectLst/>
                          <a:latin typeface="Calibri" panose="020F0502020204030204" pitchFamily="34" charset="0"/>
                        </a:rPr>
                        <a:t>plymouth satellite</a:t>
                      </a:r>
                    </a:p>
                  </a:txBody>
                  <a:tcPr marL="9525" marR="9525" marT="9525" marB="0" anchor="ctr"/>
                </a:tc>
                <a:tc>
                  <a:txBody>
                    <a:bodyPr/>
                    <a:lstStyle/>
                    <a:p>
                      <a:pPr algn="ctr" fontAlgn="b"/>
                      <a:r>
                        <a:rPr lang="es-ES" sz="1200" b="0" i="0" u="none" strike="noStrike" dirty="0">
                          <a:solidFill>
                            <a:srgbClr val="000000"/>
                          </a:solidFill>
                          <a:effectLst/>
                          <a:latin typeface="Calibri" panose="020F0502020204030204" pitchFamily="34" charset="0"/>
                        </a:rPr>
                        <a:t>1970</a:t>
                      </a:r>
                    </a:p>
                  </a:txBody>
                  <a:tcPr marL="9525" marR="9525" marT="9525" marB="0" anchor="ctr"/>
                </a:tc>
                <a:tc>
                  <a:txBody>
                    <a:bodyPr/>
                    <a:lstStyle/>
                    <a:p>
                      <a:pPr algn="ctr" fontAlgn="b"/>
                      <a:r>
                        <a:rPr lang="es-ES" sz="1200" b="0" i="0" u="none" strike="noStrike" dirty="0">
                          <a:solidFill>
                            <a:srgbClr val="000000"/>
                          </a:solidFill>
                          <a:effectLst/>
                          <a:latin typeface="Calibri" panose="020F0502020204030204" pitchFamily="34" charset="0"/>
                        </a:rPr>
                        <a:t>8</a:t>
                      </a:r>
                    </a:p>
                  </a:txBody>
                  <a:tcPr marL="9525" marR="9525" marT="9525" marB="0" anchor="ctr"/>
                </a:tc>
                <a:extLst>
                  <a:ext uri="{0D108BD9-81ED-4DB2-BD59-A6C34878D82A}">
                    <a16:rowId xmlns:a16="http://schemas.microsoft.com/office/drawing/2014/main" val="2768090298"/>
                  </a:ext>
                </a:extLst>
              </a:tr>
            </a:tbl>
          </a:graphicData>
        </a:graphic>
      </p:graphicFrame>
      <p:sp>
        <p:nvSpPr>
          <p:cNvPr id="22" name="Rectángulo 37">
            <a:extLst>
              <a:ext uri="{FF2B5EF4-FFF2-40B4-BE49-F238E27FC236}">
                <a16:creationId xmlns:a16="http://schemas.microsoft.com/office/drawing/2014/main" id="{19DFF632-832D-3D31-FD70-80F6D74036E3}"/>
              </a:ext>
            </a:extLst>
          </p:cNvPr>
          <p:cNvSpPr/>
          <p:nvPr/>
        </p:nvSpPr>
        <p:spPr>
          <a:xfrm>
            <a:off x="1402142" y="7195203"/>
            <a:ext cx="4815713" cy="1294459"/>
          </a:xfrm>
          <a:prstGeom prst="rect">
            <a:avLst/>
          </a:prstGeom>
          <a:noFill/>
          <a:ln w="57150">
            <a:solidFill>
              <a:srgbClr val="0E2F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19">
            <a:extLst>
              <a:ext uri="{FF2B5EF4-FFF2-40B4-BE49-F238E27FC236}">
                <a16:creationId xmlns:a16="http://schemas.microsoft.com/office/drawing/2014/main" id="{83BE7DA2-74D3-AC45-2604-F4380A5778DA}"/>
              </a:ext>
            </a:extLst>
          </p:cNvPr>
          <p:cNvSpPr/>
          <p:nvPr/>
        </p:nvSpPr>
        <p:spPr>
          <a:xfrm>
            <a:off x="778383" y="8804554"/>
            <a:ext cx="6258520" cy="523220"/>
          </a:xfrm>
          <a:prstGeom prst="rect">
            <a:avLst/>
          </a:prstGeom>
        </p:spPr>
        <p:txBody>
          <a:bodyPr wrap="square">
            <a:spAutoFit/>
          </a:bodyPr>
          <a:lstStyle/>
          <a:p>
            <a:pPr algn="just"/>
            <a:r>
              <a:rPr lang="es-ES" sz="1400" dirty="0"/>
              <a:t>En el ejemplo anterior se están incluyendo el carácter de control de retorno de carro (CR) a modo ilustrativo. Tanto el carácter ‘CR’ como ‘LF’ no son visibles.</a:t>
            </a:r>
            <a:endParaRPr lang="es-ES_tradnl" sz="1400" dirty="0"/>
          </a:p>
        </p:txBody>
      </p:sp>
      <p:pic>
        <p:nvPicPr>
          <p:cNvPr id="21" name="Imagen 26" descr="Icono de error: representa lo que no hay que hacer">
            <a:extLst>
              <a:ext uri="{FF2B5EF4-FFF2-40B4-BE49-F238E27FC236}">
                <a16:creationId xmlns:a16="http://schemas.microsoft.com/office/drawing/2014/main" id="{260FF6DD-0C5A-35DE-9ED4-239D0ADAA7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82" y="6921915"/>
            <a:ext cx="538511" cy="597890"/>
          </a:xfrm>
          <a:prstGeom prst="rect">
            <a:avLst/>
          </a:prstGeom>
        </p:spPr>
      </p:pic>
    </p:spTree>
    <p:extLst>
      <p:ext uri="{BB962C8B-B14F-4D97-AF65-F5344CB8AC3E}">
        <p14:creationId xmlns:p14="http://schemas.microsoft.com/office/powerpoint/2010/main" val="258467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EF4F6-5A8A-953C-D222-DABBA0579C7F}"/>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7E5FCDBC-C4F4-54EA-E640-D521E4ABF13A}"/>
              </a:ext>
            </a:extLst>
          </p:cNvPr>
          <p:cNvSpPr>
            <a:spLocks noGrp="1"/>
          </p:cNvSpPr>
          <p:nvPr>
            <p:ph type="body" sz="quarter" idx="12"/>
          </p:nvPr>
        </p:nvSpPr>
        <p:spPr/>
        <p:txBody>
          <a:bodyPr/>
          <a:lstStyle/>
          <a:p>
            <a:r>
              <a:rPr lang="en-US" dirty="0"/>
              <a:t>04</a:t>
            </a:r>
          </a:p>
        </p:txBody>
      </p:sp>
      <p:sp>
        <p:nvSpPr>
          <p:cNvPr id="14" name="Marcador de texto 10">
            <a:extLst>
              <a:ext uri="{FF2B5EF4-FFF2-40B4-BE49-F238E27FC236}">
                <a16:creationId xmlns:a16="http://schemas.microsoft.com/office/drawing/2014/main" id="{AA79D272-370A-B718-85FA-2C7B395B2EC7}"/>
              </a:ext>
            </a:extLst>
          </p:cNvPr>
          <p:cNvSpPr txBox="1">
            <a:spLocks/>
          </p:cNvSpPr>
          <p:nvPr/>
        </p:nvSpPr>
        <p:spPr>
          <a:xfrm>
            <a:off x="583096" y="1618360"/>
            <a:ext cx="6453807" cy="415978"/>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Ejemplo 2 – Exportación de archivos con “</a:t>
            </a:r>
            <a:r>
              <a:rPr lang="es-ES" dirty="0" err="1"/>
              <a:t>blank</a:t>
            </a:r>
            <a:r>
              <a:rPr lang="es-ES" dirty="0"/>
              <a:t>” o saltos de línea</a:t>
            </a:r>
          </a:p>
        </p:txBody>
      </p:sp>
      <p:sp>
        <p:nvSpPr>
          <p:cNvPr id="5" name="TextBox 4">
            <a:extLst>
              <a:ext uri="{FF2B5EF4-FFF2-40B4-BE49-F238E27FC236}">
                <a16:creationId xmlns:a16="http://schemas.microsoft.com/office/drawing/2014/main" id="{3E4E1667-1EDB-8989-4D4E-C19E426E2854}"/>
              </a:ext>
            </a:extLst>
          </p:cNvPr>
          <p:cNvSpPr txBox="1"/>
          <p:nvPr/>
        </p:nvSpPr>
        <p:spPr>
          <a:xfrm>
            <a:off x="251791" y="2102702"/>
            <a:ext cx="6785112" cy="523220"/>
          </a:xfrm>
          <a:prstGeom prst="rect">
            <a:avLst/>
          </a:prstGeom>
          <a:noFill/>
        </p:spPr>
        <p:txBody>
          <a:bodyPr wrap="square">
            <a:spAutoFit/>
          </a:bodyPr>
          <a:lstStyle/>
          <a:p>
            <a:pPr marL="263525" lvl="1" algn="just">
              <a:buClr>
                <a:srgbClr val="801F8A"/>
              </a:buClr>
            </a:pPr>
            <a:r>
              <a:rPr lang="es-ES_tradnl" sz="1400" dirty="0"/>
              <a:t>El</a:t>
            </a:r>
            <a:r>
              <a:rPr lang="es-ES_tradnl" sz="1400" b="1" dirty="0"/>
              <a:t> CSV </a:t>
            </a:r>
            <a:r>
              <a:rPr lang="es-ES_tradnl" sz="1400" dirty="0"/>
              <a:t>que se genera a partir de la tabla debe incluir el valor de cada campo entre comillas, incluyendo los caracteres de control, en un registro único.</a:t>
            </a:r>
          </a:p>
        </p:txBody>
      </p:sp>
      <p:graphicFrame>
        <p:nvGraphicFramePr>
          <p:cNvPr id="7" name="Table 7">
            <a:extLst>
              <a:ext uri="{FF2B5EF4-FFF2-40B4-BE49-F238E27FC236}">
                <a16:creationId xmlns:a16="http://schemas.microsoft.com/office/drawing/2014/main" id="{4F075F32-E73A-2393-3041-D4F87071CD57}"/>
              </a:ext>
            </a:extLst>
          </p:cNvPr>
          <p:cNvGraphicFramePr>
            <a:graphicFrameLocks noGrp="1"/>
          </p:cNvGraphicFramePr>
          <p:nvPr>
            <p:extLst>
              <p:ext uri="{D42A27DB-BD31-4B8C-83A1-F6EECF244321}">
                <p14:modId xmlns:p14="http://schemas.microsoft.com/office/powerpoint/2010/main" val="3669217106"/>
              </p:ext>
            </p:extLst>
          </p:nvPr>
        </p:nvGraphicFramePr>
        <p:xfrm>
          <a:off x="1071461" y="2988284"/>
          <a:ext cx="5186726" cy="1843278"/>
        </p:xfrm>
        <a:graphic>
          <a:graphicData uri="http://schemas.openxmlformats.org/drawingml/2006/table">
            <a:tbl>
              <a:tblPr firstRow="1" bandRow="1">
                <a:tableStyleId>{5C22544A-7EE6-4342-B048-85BDC9FD1C3A}</a:tableStyleId>
              </a:tblPr>
              <a:tblGrid>
                <a:gridCol w="1642665">
                  <a:extLst>
                    <a:ext uri="{9D8B030D-6E8A-4147-A177-3AD203B41FA5}">
                      <a16:colId xmlns:a16="http://schemas.microsoft.com/office/drawing/2014/main" val="20000"/>
                    </a:ext>
                  </a:extLst>
                </a:gridCol>
                <a:gridCol w="1815153">
                  <a:extLst>
                    <a:ext uri="{9D8B030D-6E8A-4147-A177-3AD203B41FA5}">
                      <a16:colId xmlns:a16="http://schemas.microsoft.com/office/drawing/2014/main" val="20001"/>
                    </a:ext>
                  </a:extLst>
                </a:gridCol>
                <a:gridCol w="1728908">
                  <a:extLst>
                    <a:ext uri="{9D8B030D-6E8A-4147-A177-3AD203B41FA5}">
                      <a16:colId xmlns:a16="http://schemas.microsoft.com/office/drawing/2014/main" val="20002"/>
                    </a:ext>
                  </a:extLst>
                </a:gridCol>
              </a:tblGrid>
              <a:tr h="370840">
                <a:tc>
                  <a:txBody>
                    <a:bodyPr/>
                    <a:lstStyle/>
                    <a:p>
                      <a:pPr algn="ctr">
                        <a:lnSpc>
                          <a:spcPts val="1200"/>
                        </a:lnSpc>
                      </a:pPr>
                      <a:r>
                        <a:rPr lang="es-ES_tradnl" sz="1200" b="0" i="0" noProof="0" dirty="0">
                          <a:solidFill>
                            <a:schemeClr val="tx1"/>
                          </a:solidFill>
                          <a:effectLst/>
                          <a:latin typeface="Calibri" panose="020F0502020204030204" pitchFamily="34" charset="0"/>
                        </a:rPr>
                        <a:t>campo_1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200" b="0" i="0" noProof="0" dirty="0">
                          <a:solidFill>
                            <a:schemeClr val="tx1"/>
                          </a:solidFill>
                          <a:effectLst/>
                          <a:latin typeface="Calibri" panose="020F0502020204030204" pitchFamily="34" charset="0"/>
                        </a:rPr>
                        <a:t>campo_2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200" b="0" i="0" noProof="0" dirty="0">
                          <a:solidFill>
                            <a:schemeClr val="tx1"/>
                          </a:solidFill>
                          <a:effectLst/>
                          <a:latin typeface="Calibri" panose="020F0502020204030204" pitchFamily="34" charset="0"/>
                        </a:rPr>
                        <a:t>campo_3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370840">
                <a:tc>
                  <a:txBody>
                    <a:bodyPr/>
                    <a:lstStyle/>
                    <a:p>
                      <a:pPr algn="l">
                        <a:lnSpc>
                          <a:spcPts val="1200"/>
                        </a:lnSpc>
                      </a:pPr>
                      <a:r>
                        <a:rPr lang="es-ES_tradnl" sz="1200" b="0" i="0" noProof="0" dirty="0" err="1">
                          <a:effectLst/>
                          <a:latin typeface="Calibri" panose="020F0502020204030204" pitchFamily="34" charset="0"/>
                        </a:rPr>
                        <a:t>aaaaa</a:t>
                      </a:r>
                      <a:endParaRPr lang="es-ES_tradnl" sz="12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200" b="0" i="0" noProof="0" dirty="0" err="1">
                          <a:effectLst/>
                          <a:latin typeface="Calibri" panose="020F0502020204030204" pitchFamily="34" charset="0"/>
                        </a:rPr>
                        <a:t>Bbbb</a:t>
                      </a:r>
                      <a:endParaRPr lang="es-ES_tradnl" sz="1200" b="0" i="0" noProof="0" dirty="0">
                        <a:effectLst/>
                        <a:latin typeface="Calibri" panose="020F0502020204030204" pitchFamily="34" charset="0"/>
                      </a:endParaRPr>
                    </a:p>
                    <a:p>
                      <a:pPr algn="r">
                        <a:lnSpc>
                          <a:spcPts val="1200"/>
                        </a:lnSpc>
                      </a:pPr>
                      <a:r>
                        <a:rPr lang="es-ES_tradnl" sz="1200" b="0" i="0" noProof="0" dirty="0" err="1">
                          <a:effectLst/>
                          <a:latin typeface="Calibri" panose="020F0502020204030204" pitchFamily="34" charset="0"/>
                        </a:rPr>
                        <a:t>Bbb</a:t>
                      </a:r>
                      <a:endParaRPr lang="es-ES_tradnl" sz="1200" b="0" i="0" noProof="0" dirty="0">
                        <a:effectLst/>
                        <a:latin typeface="Calibri" panose="020F0502020204030204" pitchFamily="34" charset="0"/>
                      </a:endParaRPr>
                    </a:p>
                    <a:p>
                      <a:pPr algn="r">
                        <a:lnSpc>
                          <a:spcPts val="1200"/>
                        </a:lnSpc>
                      </a:pPr>
                      <a:r>
                        <a:rPr lang="es-ES_tradnl" sz="1200" b="0" i="0" noProof="0" dirty="0" err="1">
                          <a:effectLst/>
                          <a:latin typeface="Calibri" panose="020F0502020204030204" pitchFamily="34" charset="0"/>
                        </a:rPr>
                        <a:t>Bbbb</a:t>
                      </a:r>
                      <a:endParaRPr lang="es-ES_tradnl" sz="1200" b="0" i="0" noProof="0" dirty="0">
                        <a:effectLst/>
                        <a:latin typeface="Calibri" panose="020F0502020204030204" pitchFamily="34" charset="0"/>
                      </a:endParaRPr>
                    </a:p>
                    <a:p>
                      <a:pPr algn="r">
                        <a:lnSpc>
                          <a:spcPts val="1200"/>
                        </a:lnSpc>
                      </a:pPr>
                      <a:r>
                        <a:rPr lang="es-ES_tradnl" sz="1200" b="0" i="0" noProof="0" dirty="0" err="1">
                          <a:effectLst/>
                          <a:latin typeface="Calibri" panose="020F0502020204030204" pitchFamily="34" charset="0"/>
                        </a:rPr>
                        <a:t>Bb</a:t>
                      </a:r>
                      <a:endParaRPr lang="es-ES_tradnl" sz="12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200" b="0" i="0" noProof="0" dirty="0" err="1">
                          <a:effectLst/>
                          <a:latin typeface="Calibri" panose="020F0502020204030204" pitchFamily="34" charset="0"/>
                        </a:rPr>
                        <a:t>ccccc</a:t>
                      </a:r>
                      <a:endParaRPr lang="es-ES_tradnl" sz="12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l">
                        <a:lnSpc>
                          <a:spcPts val="1200"/>
                        </a:lnSpc>
                      </a:pPr>
                      <a:r>
                        <a:rPr lang="es-ES_tradnl" sz="1200" b="0" i="0" noProof="0" dirty="0" err="1">
                          <a:effectLst/>
                          <a:latin typeface="Calibri" panose="020F0502020204030204" pitchFamily="34" charset="0"/>
                        </a:rPr>
                        <a:t>Aa</a:t>
                      </a:r>
                      <a:r>
                        <a:rPr lang="es-ES_tradnl" sz="1200" b="0" i="0" noProof="0" dirty="0">
                          <a:effectLst/>
                          <a:latin typeface="Calibri" panose="020F0502020204030204" pitchFamily="34" charset="0"/>
                        </a:rPr>
                        <a:t> </a:t>
                      </a:r>
                      <a:r>
                        <a:rPr lang="es-ES_tradnl" sz="1200" b="0" i="0" noProof="0" dirty="0" err="1">
                          <a:effectLst/>
                          <a:latin typeface="Calibri" panose="020F0502020204030204" pitchFamily="34" charset="0"/>
                        </a:rPr>
                        <a:t>aa</a:t>
                      </a:r>
                      <a:endParaRPr lang="es-ES_tradnl" sz="12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200" b="0" i="0" noProof="0" dirty="0" err="1">
                          <a:effectLst/>
                          <a:latin typeface="Calibri" panose="020F0502020204030204" pitchFamily="34" charset="0"/>
                        </a:rPr>
                        <a:t>Bb,bb</a:t>
                      </a:r>
                      <a:endParaRPr lang="es-ES_tradnl" sz="12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200" b="0" i="0" noProof="0" dirty="0">
                          <a:effectLst/>
                          <a:latin typeface="Calibri" panose="020F050202020403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7075506"/>
                  </a:ext>
                </a:extLst>
              </a:tr>
              <a:tr h="370840">
                <a:tc>
                  <a:txBody>
                    <a:bodyPr/>
                    <a:lstStyle/>
                    <a:p>
                      <a:pPr algn="l">
                        <a:lnSpc>
                          <a:spcPts val="1200"/>
                        </a:lnSpc>
                      </a:pPr>
                      <a:r>
                        <a:rPr lang="es-ES_tradnl" sz="1200" b="0" i="0" noProof="0" dirty="0" err="1">
                          <a:effectLst/>
                          <a:latin typeface="Calibri" panose="020F0502020204030204" pitchFamily="34" charset="0"/>
                        </a:rPr>
                        <a:t>Aaa</a:t>
                      </a:r>
                      <a:endParaRPr lang="es-ES_tradnl" sz="1200" b="0" i="0" noProof="0" dirty="0">
                        <a:effectLst/>
                        <a:latin typeface="Calibri" panose="020F0502020204030204" pitchFamily="34" charset="0"/>
                      </a:endParaRPr>
                    </a:p>
                    <a:p>
                      <a:pPr algn="l">
                        <a:lnSpc>
                          <a:spcPts val="1200"/>
                        </a:lnSpc>
                      </a:pPr>
                      <a:r>
                        <a:rPr lang="es-ES_tradnl" sz="1200" b="0" i="0" noProof="0" dirty="0" err="1">
                          <a:effectLst/>
                          <a:latin typeface="Calibri" panose="020F0502020204030204" pitchFamily="34" charset="0"/>
                        </a:rPr>
                        <a:t>aaaaaa</a:t>
                      </a:r>
                      <a:endParaRPr lang="es-ES_tradnl" sz="12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200" b="0" i="0" noProof="0" dirty="0" err="1">
                          <a:effectLst/>
                          <a:latin typeface="Calibri" panose="020F0502020204030204" pitchFamily="34" charset="0"/>
                        </a:rPr>
                        <a:t>Bbbbb</a:t>
                      </a:r>
                      <a:r>
                        <a:rPr lang="es-ES_tradnl" sz="1200" b="0" i="0" noProof="0" dirty="0">
                          <a:effectLst/>
                          <a:latin typeface="Calibri" panose="020F0502020204030204" pitchFamily="34" charset="0"/>
                        </a:rPr>
                        <a:t> </a:t>
                      </a:r>
                      <a:r>
                        <a:rPr lang="es-ES_tradnl" sz="1200" b="0" i="0" noProof="0" dirty="0" err="1">
                          <a:effectLst/>
                          <a:latin typeface="Calibri" panose="020F0502020204030204" pitchFamily="34" charset="0"/>
                        </a:rPr>
                        <a:t>bbb</a:t>
                      </a:r>
                      <a:r>
                        <a:rPr lang="es-ES_tradnl" sz="1200" b="0" i="0" noProof="0" dirty="0">
                          <a:effectLst/>
                          <a:latin typeface="Calibri" panose="020F0502020204030204" pitchFamily="34" charset="0"/>
                        </a:rPr>
                        <a:t> </a:t>
                      </a:r>
                      <a:r>
                        <a:rPr lang="es-ES_tradnl" sz="1200" b="0" i="0" noProof="0" dirty="0" err="1">
                          <a:effectLst/>
                          <a:latin typeface="Calibri" panose="020F0502020204030204" pitchFamily="34" charset="0"/>
                        </a:rPr>
                        <a:t>bb</a:t>
                      </a:r>
                      <a:endParaRPr lang="es-ES_tradnl" sz="12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200" b="0" i="0" noProof="0" dirty="0" err="1">
                          <a:effectLst/>
                          <a:latin typeface="Calibri" panose="020F0502020204030204" pitchFamily="34" charset="0"/>
                        </a:rPr>
                        <a:t>Ccc</a:t>
                      </a:r>
                      <a:endParaRPr lang="es-ES_tradnl" sz="1200" b="0" i="0" noProof="0" dirty="0">
                        <a:effectLst/>
                        <a:latin typeface="Calibri" panose="020F0502020204030204" pitchFamily="34" charset="0"/>
                      </a:endParaRPr>
                    </a:p>
                    <a:p>
                      <a:pPr algn="r">
                        <a:lnSpc>
                          <a:spcPts val="1200"/>
                        </a:lnSpc>
                      </a:pPr>
                      <a:r>
                        <a:rPr lang="es-ES_tradnl" sz="1200" b="0" i="0" noProof="0" dirty="0" err="1">
                          <a:effectLst/>
                          <a:latin typeface="Calibri" panose="020F0502020204030204" pitchFamily="34" charset="0"/>
                        </a:rPr>
                        <a:t>ccccc</a:t>
                      </a:r>
                      <a:endParaRPr lang="es-ES_tradnl" sz="12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3645866"/>
                  </a:ext>
                </a:extLst>
              </a:tr>
            </a:tbl>
          </a:graphicData>
        </a:graphic>
      </p:graphicFrame>
      <p:sp>
        <p:nvSpPr>
          <p:cNvPr id="11" name="Rectángulo 6">
            <a:extLst>
              <a:ext uri="{FF2B5EF4-FFF2-40B4-BE49-F238E27FC236}">
                <a16:creationId xmlns:a16="http://schemas.microsoft.com/office/drawing/2014/main" id="{0BE48CE8-07F6-C8B7-7580-6BA1130A64D9}"/>
              </a:ext>
            </a:extLst>
          </p:cNvPr>
          <p:cNvSpPr/>
          <p:nvPr/>
        </p:nvSpPr>
        <p:spPr>
          <a:xfrm>
            <a:off x="1027995" y="5139555"/>
            <a:ext cx="5216088" cy="1171667"/>
          </a:xfrm>
          <a:prstGeom prst="rect">
            <a:avLst/>
          </a:prstGeom>
          <a:solidFill>
            <a:srgbClr val="0E2F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s-ES_tradnl" sz="1600" dirty="0">
                <a:solidFill>
                  <a:schemeClr val="lt1"/>
                </a:solidFill>
              </a:rPr>
              <a:t>campo_1,campo_2,campo</a:t>
            </a:r>
            <a:r>
              <a:rPr lang="es-ES_tradnl" sz="1600">
                <a:solidFill>
                  <a:schemeClr val="lt1"/>
                </a:solidFill>
              </a:rPr>
              <a:t>_3</a:t>
            </a:r>
            <a:r>
              <a:rPr lang="es-ES_tradnl" sz="1600" dirty="0">
                <a:solidFill>
                  <a:schemeClr val="lt1"/>
                </a:solidFill>
              </a:rPr>
              <a:t>CRLF</a:t>
            </a:r>
          </a:p>
          <a:p>
            <a:r>
              <a:rPr lang="es-ES_tradnl" sz="1600">
                <a:solidFill>
                  <a:schemeClr val="lt1"/>
                </a:solidFill>
              </a:rPr>
              <a:t>"aaaaa", "BbbbCRLFBbbCRLFBbbbCRLFbb","</a:t>
            </a:r>
            <a:r>
              <a:rPr lang="es-ES_tradnl" sz="1600" err="1">
                <a:solidFill>
                  <a:schemeClr val="lt1"/>
                </a:solidFill>
              </a:rPr>
              <a:t>ccccc</a:t>
            </a:r>
            <a:r>
              <a:rPr lang="es-ES_tradnl" sz="1600">
                <a:solidFill>
                  <a:schemeClr val="lt1"/>
                </a:solidFill>
              </a:rPr>
              <a:t>"CRLF</a:t>
            </a:r>
            <a:endParaRPr lang="es-ES_tradnl" sz="1600" dirty="0">
              <a:solidFill>
                <a:schemeClr val="lt1"/>
              </a:solidFill>
            </a:endParaRPr>
          </a:p>
          <a:p>
            <a:r>
              <a:rPr lang="es-ES_tradnl" sz="1600">
                <a:solidFill>
                  <a:schemeClr val="lt1"/>
                </a:solidFill>
              </a:rPr>
              <a:t>“Aa aa</a:t>
            </a:r>
            <a:r>
              <a:rPr lang="es-ES_tradnl" sz="1600" dirty="0">
                <a:solidFill>
                  <a:schemeClr val="lt1"/>
                </a:solidFill>
              </a:rPr>
              <a:t>”,” </a:t>
            </a:r>
            <a:r>
              <a:rPr lang="es-ES_tradnl" sz="1600">
                <a:solidFill>
                  <a:schemeClr val="lt1"/>
                </a:solidFill>
              </a:rPr>
              <a:t>bb,bb”,”</a:t>
            </a:r>
            <a:r>
              <a:rPr lang="es-ES_tradnl" sz="1600" err="1">
                <a:solidFill>
                  <a:schemeClr val="lt1"/>
                </a:solidFill>
              </a:rPr>
              <a:t>c</a:t>
            </a:r>
            <a:r>
              <a:rPr lang="es-ES_tradnl" sz="1600">
                <a:solidFill>
                  <a:schemeClr val="lt1"/>
                </a:solidFill>
              </a:rPr>
              <a:t>”CRLF</a:t>
            </a:r>
            <a:endParaRPr lang="es-ES_tradnl" sz="1600" dirty="0">
              <a:solidFill>
                <a:schemeClr val="lt1"/>
              </a:solidFill>
            </a:endParaRPr>
          </a:p>
          <a:p>
            <a:r>
              <a:rPr lang="es-ES_tradnl" sz="1600">
                <a:solidFill>
                  <a:schemeClr val="lt1"/>
                </a:solidFill>
              </a:rPr>
              <a:t>“AaaCRLFaaaaaa”,” Bbbbb bbb bb”,” CccCRLF</a:t>
            </a:r>
            <a:r>
              <a:rPr lang="es-ES_tradnl" sz="1600" err="1">
                <a:solidFill>
                  <a:schemeClr val="lt1"/>
                </a:solidFill>
              </a:rPr>
              <a:t>ccccc</a:t>
            </a:r>
            <a:r>
              <a:rPr lang="es-ES_tradnl" sz="1600">
                <a:solidFill>
                  <a:schemeClr val="lt1"/>
                </a:solidFill>
              </a:rPr>
              <a:t>”LF</a:t>
            </a:r>
            <a:endParaRPr lang="es-ES_tradnl" sz="1600" dirty="0">
              <a:solidFill>
                <a:schemeClr val="lt1"/>
              </a:solidFill>
            </a:endParaRPr>
          </a:p>
        </p:txBody>
      </p:sp>
      <p:cxnSp>
        <p:nvCxnSpPr>
          <p:cNvPr id="12" name="Conector curvado 18">
            <a:extLst>
              <a:ext uri="{FF2B5EF4-FFF2-40B4-BE49-F238E27FC236}">
                <a16:creationId xmlns:a16="http://schemas.microsoft.com/office/drawing/2014/main" id="{A4F1783E-AEB2-FB59-2DA5-112F410B5BD0}"/>
              </a:ext>
            </a:extLst>
          </p:cNvPr>
          <p:cNvCxnSpPr>
            <a:cxnSpLocks/>
          </p:cNvCxnSpPr>
          <p:nvPr/>
        </p:nvCxnSpPr>
        <p:spPr>
          <a:xfrm flipH="1">
            <a:off x="6258187" y="3909922"/>
            <a:ext cx="14104" cy="1815466"/>
          </a:xfrm>
          <a:prstGeom prst="curvedConnector3">
            <a:avLst>
              <a:gd name="adj1" fmla="val -4174837"/>
            </a:avLst>
          </a:prstGeom>
          <a:ln w="69850">
            <a:solidFill>
              <a:srgbClr val="0E2F6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530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370DA-29E2-7217-FE1F-E237E8C6F8EC}"/>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BC173559-3A01-D5D5-85EC-3B619E74B5B6}"/>
              </a:ext>
            </a:extLst>
          </p:cNvPr>
          <p:cNvSpPr>
            <a:spLocks noGrp="1"/>
          </p:cNvSpPr>
          <p:nvPr>
            <p:ph type="body" sz="quarter" idx="12"/>
          </p:nvPr>
        </p:nvSpPr>
        <p:spPr/>
        <p:txBody>
          <a:bodyPr/>
          <a:lstStyle/>
          <a:p>
            <a:r>
              <a:rPr lang="en-US" dirty="0"/>
              <a:t>04</a:t>
            </a:r>
          </a:p>
        </p:txBody>
      </p:sp>
      <p:sp>
        <p:nvSpPr>
          <p:cNvPr id="19" name="Marcador de texto 3">
            <a:extLst>
              <a:ext uri="{FF2B5EF4-FFF2-40B4-BE49-F238E27FC236}">
                <a16:creationId xmlns:a16="http://schemas.microsoft.com/office/drawing/2014/main" id="{2F645B9B-8490-261C-A781-459EEAE6E034}"/>
              </a:ext>
            </a:extLst>
          </p:cNvPr>
          <p:cNvSpPr txBox="1">
            <a:spLocks noChangeAspect="1"/>
          </p:cNvSpPr>
          <p:nvPr/>
        </p:nvSpPr>
        <p:spPr>
          <a:xfrm>
            <a:off x="0" y="1705850"/>
            <a:ext cx="4534613" cy="406030"/>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P3  - </a:t>
            </a:r>
            <a:r>
              <a:rPr lang="en-US" dirty="0" err="1"/>
              <a:t>Nombrado</a:t>
            </a:r>
            <a:r>
              <a:rPr lang="en-US" dirty="0"/>
              <a:t> de </a:t>
            </a:r>
            <a:r>
              <a:rPr lang="en-US" dirty="0" err="1"/>
              <a:t>columnas</a:t>
            </a:r>
            <a:endParaRPr lang="en-US" dirty="0"/>
          </a:p>
          <a:p>
            <a:endParaRPr lang="en-US" dirty="0"/>
          </a:p>
        </p:txBody>
      </p:sp>
      <p:sp>
        <p:nvSpPr>
          <p:cNvPr id="2" name="Rectángulo 7">
            <a:extLst>
              <a:ext uri="{FF2B5EF4-FFF2-40B4-BE49-F238E27FC236}">
                <a16:creationId xmlns:a16="http://schemas.microsoft.com/office/drawing/2014/main" id="{758088ED-C596-E8A4-1D44-F1790A7677B0}"/>
              </a:ext>
            </a:extLst>
          </p:cNvPr>
          <p:cNvSpPr/>
          <p:nvPr/>
        </p:nvSpPr>
        <p:spPr>
          <a:xfrm>
            <a:off x="986203" y="2401934"/>
            <a:ext cx="5587268" cy="6709529"/>
          </a:xfrm>
          <a:prstGeom prst="rect">
            <a:avLst/>
          </a:prstGeom>
        </p:spPr>
        <p:txBody>
          <a:bodyPr wrap="square">
            <a:spAutoFit/>
          </a:bodyPr>
          <a:lstStyle/>
          <a:p>
            <a:pPr marL="171450" indent="-171450" algn="just">
              <a:spcBef>
                <a:spcPts val="600"/>
              </a:spcBef>
              <a:spcAft>
                <a:spcPts val="600"/>
              </a:spcAft>
              <a:buClr>
                <a:srgbClr val="0E2F62"/>
              </a:buClr>
              <a:buFont typeface="Wingdings" panose="05000000000000000000" pitchFamily="2" charset="2"/>
              <a:buChar char="§"/>
            </a:pPr>
            <a:r>
              <a:rPr lang="es-ES_tradnl" sz="1400" dirty="0"/>
              <a:t>Los nombres de los campos o columnas de una tabla de datos deben ser entendibles por las personas. </a:t>
            </a:r>
          </a:p>
          <a:p>
            <a:pPr marL="171450" indent="-171450" algn="just">
              <a:spcBef>
                <a:spcPts val="600"/>
              </a:spcBef>
              <a:spcAft>
                <a:spcPts val="600"/>
              </a:spcAft>
              <a:buClr>
                <a:srgbClr val="0E2F62"/>
              </a:buClr>
              <a:buFont typeface="Wingdings" panose="05000000000000000000" pitchFamily="2" charset="2"/>
              <a:buChar char="§"/>
            </a:pPr>
            <a:r>
              <a:rPr lang="es-ES_tradnl" sz="1400" dirty="0"/>
              <a:t>A tener en cuenta: </a:t>
            </a:r>
          </a:p>
          <a:p>
            <a:pPr marL="628650" lvl="1" indent="-171450" algn="just">
              <a:spcBef>
                <a:spcPts val="600"/>
              </a:spcBef>
              <a:spcAft>
                <a:spcPts val="600"/>
              </a:spcAft>
              <a:buClr>
                <a:srgbClr val="0E2F62"/>
              </a:buClr>
              <a:buFont typeface="Wingdings" panose="05000000000000000000" pitchFamily="2" charset="2"/>
              <a:buChar char="§"/>
            </a:pPr>
            <a:r>
              <a:rPr lang="es-ES_tradnl" sz="1400" dirty="0"/>
              <a:t>En </a:t>
            </a:r>
            <a:r>
              <a:rPr lang="pt-BR" sz="1400" dirty="0"/>
              <a:t>numerosas</a:t>
            </a:r>
            <a:r>
              <a:rPr lang="es-ES_tradnl" sz="1400" dirty="0"/>
              <a:t> ocasiones las columnas de las tablas de datos mantienen los nombres asignados por los sistemas de gestión de bases de datos, normalmente sujetos a convenciones de índole técnico y difícilmente comprensibles para las personas.</a:t>
            </a:r>
          </a:p>
          <a:p>
            <a:pPr marL="628650" lvl="1" indent="-171450" algn="just">
              <a:spcBef>
                <a:spcPts val="600"/>
              </a:spcBef>
              <a:spcAft>
                <a:spcPts val="600"/>
              </a:spcAft>
              <a:buClr>
                <a:srgbClr val="0E2F62"/>
              </a:buClr>
              <a:buFont typeface="Wingdings" panose="05000000000000000000" pitchFamily="2" charset="2"/>
              <a:buChar char="§"/>
            </a:pPr>
            <a:r>
              <a:rPr lang="es-ES_tradnl" sz="1400" dirty="0"/>
              <a:t>Algunas recomendaciones para el nombrado de campos:</a:t>
            </a:r>
          </a:p>
          <a:p>
            <a:pPr marL="1085850" lvl="2" indent="-171450" algn="just">
              <a:spcBef>
                <a:spcPts val="600"/>
              </a:spcBef>
              <a:buClr>
                <a:srgbClr val="0E2F62"/>
              </a:buClr>
              <a:buFont typeface="Wingdings" panose="05000000000000000000" pitchFamily="2" charset="2"/>
              <a:buChar char="§"/>
            </a:pPr>
            <a:r>
              <a:rPr lang="es-ES_tradnl" sz="1400" dirty="0"/>
              <a:t>No repetir nombres de campo.</a:t>
            </a:r>
          </a:p>
          <a:p>
            <a:pPr marL="1085850" lvl="2" indent="-171450" algn="just">
              <a:spcBef>
                <a:spcPts val="600"/>
              </a:spcBef>
              <a:buClr>
                <a:srgbClr val="0E2F62"/>
              </a:buClr>
              <a:buFont typeface="Wingdings" panose="05000000000000000000" pitchFamily="2" charset="2"/>
              <a:buChar char="§"/>
            </a:pPr>
            <a:r>
              <a:rPr lang="es-ES_tradnl" sz="1400" dirty="0"/>
              <a:t>Usar nombres cortos (del orden de 20 caracteres) pero siempre teniendo en cuenta que el ahorro de caracteres no debe inducir malas interpretaciones del nombre del campo.</a:t>
            </a:r>
          </a:p>
          <a:p>
            <a:pPr marL="1085850" lvl="2" indent="-171450" algn="just">
              <a:spcBef>
                <a:spcPts val="600"/>
              </a:spcBef>
              <a:buClr>
                <a:srgbClr val="0E2F62"/>
              </a:buClr>
              <a:buFont typeface="Wingdings" panose="05000000000000000000" pitchFamily="2" charset="2"/>
              <a:buChar char="§"/>
            </a:pPr>
            <a:r>
              <a:rPr lang="es-ES_tradnl" sz="1400" dirty="0"/>
              <a:t>Evitar el uso de abreviaturas.</a:t>
            </a:r>
          </a:p>
          <a:p>
            <a:pPr marL="1085850" lvl="2" indent="-171450" algn="just">
              <a:spcBef>
                <a:spcPts val="600"/>
              </a:spcBef>
              <a:buClr>
                <a:srgbClr val="0E2F62"/>
              </a:buClr>
              <a:buFont typeface="Wingdings" panose="05000000000000000000" pitchFamily="2" charset="2"/>
              <a:buChar char="§"/>
            </a:pPr>
            <a:r>
              <a:rPr lang="es-ES_tradnl" sz="1400" dirty="0"/>
              <a:t>Utilizar solo caracteres ASCII en minúsculas (a-z; 0-9)</a:t>
            </a:r>
          </a:p>
          <a:p>
            <a:pPr marL="1085850" lvl="2" indent="-171450" algn="just">
              <a:spcBef>
                <a:spcPts val="600"/>
              </a:spcBef>
              <a:buClr>
                <a:srgbClr val="0E2F62"/>
              </a:buClr>
              <a:buFont typeface="Wingdings" panose="05000000000000000000" pitchFamily="2" charset="2"/>
              <a:buChar char="§"/>
            </a:pPr>
            <a:r>
              <a:rPr lang="es-ES_tradnl" sz="1400" dirty="0"/>
              <a:t>No usar caracteres especiales </a:t>
            </a:r>
            <a:r>
              <a:rPr lang="es-ES" sz="1400" dirty="0"/>
              <a:t>(por ejemplo: </a:t>
            </a:r>
            <a:r>
              <a:rPr lang="es-ES" sz="1400" dirty="0" err="1"/>
              <a:t>äüöàéèe</a:t>
            </a:r>
            <a:r>
              <a:rPr lang="es-ES" sz="1400" dirty="0"/>
              <a:t>̂, etc.) </a:t>
            </a:r>
            <a:endParaRPr lang="es-ES_tradnl" sz="1400" dirty="0"/>
          </a:p>
          <a:p>
            <a:pPr marL="1085850" lvl="2" indent="-171450" algn="just">
              <a:spcBef>
                <a:spcPts val="600"/>
              </a:spcBef>
              <a:buClr>
                <a:srgbClr val="0E2F62"/>
              </a:buClr>
              <a:buFont typeface="Wingdings" panose="05000000000000000000" pitchFamily="2" charset="2"/>
              <a:buChar char="§"/>
            </a:pPr>
            <a:r>
              <a:rPr lang="es-ES_tradnl" sz="1400" dirty="0"/>
              <a:t>No incluir tildes ni signos de puntuación.</a:t>
            </a:r>
          </a:p>
          <a:p>
            <a:pPr marL="1085850" lvl="2" indent="-171450" algn="just">
              <a:spcBef>
                <a:spcPts val="600"/>
              </a:spcBef>
              <a:buClr>
                <a:srgbClr val="0E2F62"/>
              </a:buClr>
              <a:buFont typeface="Wingdings" panose="05000000000000000000" pitchFamily="2" charset="2"/>
              <a:buChar char="§"/>
            </a:pPr>
            <a:r>
              <a:rPr lang="es-ES_tradnl" sz="1400" dirty="0"/>
              <a:t>Usar guiones bajos "_" para separar palabras que componen los nombres de columnas en lugar de espacios en blanco.</a:t>
            </a:r>
          </a:p>
          <a:p>
            <a:pPr marL="1085850" lvl="2" indent="-171450" algn="just">
              <a:spcBef>
                <a:spcPts val="600"/>
              </a:spcBef>
              <a:buClr>
                <a:srgbClr val="0E2F62"/>
              </a:buClr>
              <a:buFont typeface="Wingdings" panose="05000000000000000000" pitchFamily="2" charset="2"/>
              <a:buChar char="§"/>
            </a:pPr>
            <a:r>
              <a:rPr lang="es-ES_tradnl" sz="1400" dirty="0"/>
              <a:t>Evitar el uso de códigos, y si fuese absolutamente necesario, debe estar totalmente explicado en el diccionario de datos que documenta el </a:t>
            </a:r>
            <a:r>
              <a:rPr lang="es-ES_tradnl" sz="1400" dirty="0" err="1"/>
              <a:t>dataset</a:t>
            </a:r>
            <a:r>
              <a:rPr lang="es-ES_tradnl" sz="1400" dirty="0"/>
              <a:t>.</a:t>
            </a:r>
          </a:p>
          <a:p>
            <a:pPr marL="1085850" lvl="2" indent="-171450" algn="just">
              <a:spcBef>
                <a:spcPts val="600"/>
              </a:spcBef>
              <a:buClr>
                <a:srgbClr val="0E2F62"/>
              </a:buClr>
              <a:buFont typeface="Wingdings" panose="05000000000000000000" pitchFamily="2" charset="2"/>
              <a:buChar char="§"/>
            </a:pPr>
            <a:r>
              <a:rPr lang="es-ES_tradnl" sz="1400" dirty="0"/>
              <a:t>Los nombres de campo deben coincidir con los especificados en el diccionario de datos.</a:t>
            </a:r>
          </a:p>
        </p:txBody>
      </p:sp>
    </p:spTree>
    <p:extLst>
      <p:ext uri="{BB962C8B-B14F-4D97-AF65-F5344CB8AC3E}">
        <p14:creationId xmlns:p14="http://schemas.microsoft.com/office/powerpoint/2010/main" val="220681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6A539-898B-1E74-F8E5-B5064DE9A300}"/>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199568DF-E1CC-7B02-02E1-C74E75EE4B0F}"/>
              </a:ext>
            </a:extLst>
          </p:cNvPr>
          <p:cNvSpPr>
            <a:spLocks noGrp="1"/>
          </p:cNvSpPr>
          <p:nvPr>
            <p:ph type="body" sz="quarter" idx="12"/>
          </p:nvPr>
        </p:nvSpPr>
        <p:spPr/>
        <p:txBody>
          <a:bodyPr/>
          <a:lstStyle/>
          <a:p>
            <a:r>
              <a:rPr lang="en-US" dirty="0"/>
              <a:t>04</a:t>
            </a:r>
          </a:p>
        </p:txBody>
      </p:sp>
      <p:sp>
        <p:nvSpPr>
          <p:cNvPr id="14" name="Marcador de texto 10">
            <a:extLst>
              <a:ext uri="{FF2B5EF4-FFF2-40B4-BE49-F238E27FC236}">
                <a16:creationId xmlns:a16="http://schemas.microsoft.com/office/drawing/2014/main" id="{460ACDF7-54DB-4EA8-6BDA-4ACECE6F0A29}"/>
              </a:ext>
            </a:extLst>
          </p:cNvPr>
          <p:cNvSpPr txBox="1">
            <a:spLocks/>
          </p:cNvSpPr>
          <p:nvPr/>
        </p:nvSpPr>
        <p:spPr>
          <a:xfrm>
            <a:off x="583096" y="1618360"/>
            <a:ext cx="6453807" cy="415978"/>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Ejemplo  – Nombrado comprensible de columnas</a:t>
            </a:r>
          </a:p>
        </p:txBody>
      </p:sp>
      <p:graphicFrame>
        <p:nvGraphicFramePr>
          <p:cNvPr id="2" name="Google Shape;232;p32">
            <a:extLst>
              <a:ext uri="{FF2B5EF4-FFF2-40B4-BE49-F238E27FC236}">
                <a16:creationId xmlns:a16="http://schemas.microsoft.com/office/drawing/2014/main" id="{0712428B-C8F8-DF7C-C67B-7F5EE188072E}"/>
              </a:ext>
            </a:extLst>
          </p:cNvPr>
          <p:cNvGraphicFramePr/>
          <p:nvPr>
            <p:extLst>
              <p:ext uri="{D42A27DB-BD31-4B8C-83A1-F6EECF244321}">
                <p14:modId xmlns:p14="http://schemas.microsoft.com/office/powerpoint/2010/main" val="1903593767"/>
              </p:ext>
            </p:extLst>
          </p:nvPr>
        </p:nvGraphicFramePr>
        <p:xfrm>
          <a:off x="947414" y="2079020"/>
          <a:ext cx="5653091" cy="1662240"/>
        </p:xfrm>
        <a:graphic>
          <a:graphicData uri="http://schemas.openxmlformats.org/drawingml/2006/table">
            <a:tbl>
              <a:tblPr firstRow="1" bandRow="1">
                <a:noFill/>
              </a:tblPr>
              <a:tblGrid>
                <a:gridCol w="1418794">
                  <a:extLst>
                    <a:ext uri="{9D8B030D-6E8A-4147-A177-3AD203B41FA5}">
                      <a16:colId xmlns:a16="http://schemas.microsoft.com/office/drawing/2014/main" val="20000"/>
                    </a:ext>
                  </a:extLst>
                </a:gridCol>
                <a:gridCol w="706581">
                  <a:extLst>
                    <a:ext uri="{9D8B030D-6E8A-4147-A177-3AD203B41FA5}">
                      <a16:colId xmlns:a16="http://schemas.microsoft.com/office/drawing/2014/main" val="20001"/>
                    </a:ext>
                  </a:extLst>
                </a:gridCol>
                <a:gridCol w="374073">
                  <a:extLst>
                    <a:ext uri="{9D8B030D-6E8A-4147-A177-3AD203B41FA5}">
                      <a16:colId xmlns:a16="http://schemas.microsoft.com/office/drawing/2014/main" val="20002"/>
                    </a:ext>
                  </a:extLst>
                </a:gridCol>
                <a:gridCol w="1911927">
                  <a:extLst>
                    <a:ext uri="{9D8B030D-6E8A-4147-A177-3AD203B41FA5}">
                      <a16:colId xmlns:a16="http://schemas.microsoft.com/office/drawing/2014/main" val="20003"/>
                    </a:ext>
                  </a:extLst>
                </a:gridCol>
                <a:gridCol w="498764">
                  <a:extLst>
                    <a:ext uri="{9D8B030D-6E8A-4147-A177-3AD203B41FA5}">
                      <a16:colId xmlns:a16="http://schemas.microsoft.com/office/drawing/2014/main" val="20004"/>
                    </a:ext>
                  </a:extLst>
                </a:gridCol>
                <a:gridCol w="742952">
                  <a:extLst>
                    <a:ext uri="{9D8B030D-6E8A-4147-A177-3AD203B41FA5}">
                      <a16:colId xmlns:a16="http://schemas.microsoft.com/office/drawing/2014/main" val="20005"/>
                    </a:ext>
                  </a:extLst>
                </a:gridCol>
              </a:tblGrid>
              <a:tr h="516126">
                <a:tc>
                  <a:txBody>
                    <a:bodyPr/>
                    <a:lstStyle/>
                    <a:p>
                      <a:pPr marL="0" marR="0" lvl="0" indent="0" algn="ctr" rtl="0">
                        <a:spcBef>
                          <a:spcPts val="0"/>
                        </a:spcBef>
                        <a:spcAft>
                          <a:spcPts val="0"/>
                        </a:spcAft>
                        <a:buNone/>
                      </a:pPr>
                      <a:r>
                        <a:rPr lang="es-ES" sz="1200" b="0" dirty="0" err="1">
                          <a:solidFill>
                            <a:schemeClr val="tx1"/>
                          </a:solidFill>
                          <a:latin typeface="Calibri"/>
                          <a:ea typeface="Calibri"/>
                          <a:cs typeface="Calibri"/>
                          <a:sym typeface="Calibri"/>
                        </a:rPr>
                        <a:t>Identificador_M</a:t>
                      </a:r>
                      <a:endParaRPr dirty="0">
                        <a:solidFill>
                          <a:schemeClr val="tx1"/>
                        </a:solidFill>
                      </a:endParaRPr>
                    </a:p>
                  </a:txBody>
                  <a:tcPr marL="91450" marR="91450" marT="45725" marB="45725" anchor="ctr">
                    <a:solidFill>
                      <a:schemeClr val="accent2">
                        <a:lumMod val="60000"/>
                        <a:lumOff val="40000"/>
                      </a:schemeClr>
                    </a:solidFill>
                  </a:tcPr>
                </a:tc>
                <a:tc>
                  <a:txBody>
                    <a:bodyPr/>
                    <a:lstStyle/>
                    <a:p>
                      <a:pPr marL="0" marR="0" lvl="0" indent="0" algn="ctr" rtl="0">
                        <a:spcBef>
                          <a:spcPts val="0"/>
                        </a:spcBef>
                        <a:spcAft>
                          <a:spcPts val="0"/>
                        </a:spcAft>
                        <a:buNone/>
                      </a:pPr>
                      <a:r>
                        <a:rPr lang="es-ES" sz="1200" b="0" dirty="0" err="1">
                          <a:solidFill>
                            <a:schemeClr val="tx1"/>
                          </a:solidFill>
                          <a:latin typeface="Calibri"/>
                          <a:ea typeface="Calibri"/>
                          <a:cs typeface="Calibri"/>
                          <a:sym typeface="Calibri"/>
                        </a:rPr>
                        <a:t>Annio</a:t>
                      </a:r>
                      <a:endParaRPr dirty="0">
                        <a:solidFill>
                          <a:schemeClr val="tx1"/>
                        </a:solidFill>
                      </a:endParaRPr>
                    </a:p>
                  </a:txBody>
                  <a:tcPr marL="91450" marR="91450" marT="45725" marB="45725" anchor="ctr">
                    <a:solidFill>
                      <a:schemeClr val="accent2">
                        <a:lumMod val="60000"/>
                        <a:lumOff val="40000"/>
                      </a:schemeClr>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es-ES" sz="1200" b="0" i="0" u="none" strike="noStrike" dirty="0" err="1">
                          <a:solidFill>
                            <a:schemeClr val="tx1"/>
                          </a:solidFill>
                          <a:latin typeface="Calibri"/>
                          <a:ea typeface="Calibri"/>
                          <a:cs typeface="Calibri"/>
                          <a:sym typeface="Calibri"/>
                        </a:rPr>
                        <a:t>Cil</a:t>
                      </a:r>
                      <a:r>
                        <a:rPr lang="es-ES" sz="1200" b="0" i="0" u="none" strike="noStrike" dirty="0">
                          <a:solidFill>
                            <a:schemeClr val="tx1"/>
                          </a:solidFill>
                          <a:latin typeface="Calibri"/>
                          <a:ea typeface="Calibri"/>
                          <a:cs typeface="Calibri"/>
                          <a:sym typeface="Calibri"/>
                        </a:rPr>
                        <a:t>.</a:t>
                      </a:r>
                      <a:endParaRPr dirty="0">
                        <a:solidFill>
                          <a:schemeClr val="tx1"/>
                        </a:solidFill>
                      </a:endParaRPr>
                    </a:p>
                  </a:txBody>
                  <a:tcPr marL="91450" marR="91450" marT="45725" marB="45725" anchor="ctr">
                    <a:solidFill>
                      <a:schemeClr val="accent2">
                        <a:lumMod val="60000"/>
                        <a:lumOff val="40000"/>
                      </a:schemeClr>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es-ES" sz="1200" b="0" i="0" u="none" strike="noStrike" dirty="0">
                          <a:solidFill>
                            <a:schemeClr val="tx1"/>
                          </a:solidFill>
                          <a:latin typeface="Calibri"/>
                          <a:ea typeface="Calibri"/>
                          <a:cs typeface="Calibri"/>
                          <a:sym typeface="Calibri"/>
                        </a:rPr>
                        <a:t>Consumo_por_cada_100_kms_de_recorrido_urbano</a:t>
                      </a:r>
                      <a:endParaRPr dirty="0">
                        <a:solidFill>
                          <a:schemeClr val="tx1"/>
                        </a:solidFill>
                      </a:endParaRPr>
                    </a:p>
                  </a:txBody>
                  <a:tcPr marL="91450" marR="91450" marT="45725" marB="45725" anchor="ctr">
                    <a:solidFill>
                      <a:schemeClr val="accent2">
                        <a:lumMod val="60000"/>
                        <a:lumOff val="40000"/>
                      </a:schemeClr>
                    </a:solidFill>
                  </a:tcPr>
                </a:tc>
                <a:tc>
                  <a:txBody>
                    <a:bodyPr/>
                    <a:lstStyle/>
                    <a:p>
                      <a:pPr marL="0" marR="0" lvl="0" indent="0" algn="ctr" rtl="0">
                        <a:spcBef>
                          <a:spcPts val="0"/>
                        </a:spcBef>
                        <a:spcAft>
                          <a:spcPts val="0"/>
                        </a:spcAft>
                        <a:buNone/>
                      </a:pPr>
                      <a:r>
                        <a:rPr lang="es-ES" sz="1200" b="0" dirty="0">
                          <a:solidFill>
                            <a:schemeClr val="tx1"/>
                          </a:solidFill>
                          <a:latin typeface="Calibri"/>
                          <a:ea typeface="Calibri"/>
                          <a:cs typeface="Calibri"/>
                          <a:sym typeface="Calibri"/>
                        </a:rPr>
                        <a:t>HP</a:t>
                      </a:r>
                      <a:endParaRPr dirty="0">
                        <a:solidFill>
                          <a:schemeClr val="tx1"/>
                        </a:solidFill>
                      </a:endParaRPr>
                    </a:p>
                  </a:txBody>
                  <a:tcPr marL="91450" marR="91450" marT="45725" marB="45725" anchor="ctr">
                    <a:solidFill>
                      <a:schemeClr val="accent2">
                        <a:lumMod val="60000"/>
                        <a:lumOff val="40000"/>
                      </a:schemeClr>
                    </a:solidFill>
                  </a:tcPr>
                </a:tc>
                <a:tc>
                  <a:txBody>
                    <a:bodyPr/>
                    <a:lstStyle/>
                    <a:p>
                      <a:pPr marL="0" marR="0" lvl="0" indent="0" algn="ctr" rtl="0">
                        <a:spcBef>
                          <a:spcPts val="0"/>
                        </a:spcBef>
                        <a:spcAft>
                          <a:spcPts val="0"/>
                        </a:spcAft>
                        <a:buNone/>
                      </a:pPr>
                      <a:r>
                        <a:rPr lang="es-ES" sz="1200" b="0" dirty="0">
                          <a:solidFill>
                            <a:schemeClr val="tx1"/>
                          </a:solidFill>
                          <a:latin typeface="Calibri"/>
                          <a:ea typeface="Calibri"/>
                          <a:cs typeface="Calibri"/>
                          <a:sym typeface="Calibri"/>
                        </a:rPr>
                        <a:t>m/seg^2</a:t>
                      </a:r>
                      <a:endParaRPr dirty="0">
                        <a:solidFill>
                          <a:schemeClr val="tx1"/>
                        </a:solidFill>
                      </a:endParaRPr>
                    </a:p>
                  </a:txBody>
                  <a:tcPr marL="91450" marR="91450" marT="45725" marB="45725" anchor="ctr">
                    <a:solidFill>
                      <a:schemeClr val="accent2">
                        <a:lumMod val="60000"/>
                        <a:lumOff val="40000"/>
                      </a:schemeClr>
                    </a:solidFill>
                  </a:tcPr>
                </a:tc>
                <a:extLst>
                  <a:ext uri="{0D108BD9-81ED-4DB2-BD59-A6C34878D82A}">
                    <a16:rowId xmlns:a16="http://schemas.microsoft.com/office/drawing/2014/main" val="10000"/>
                  </a:ext>
                </a:extLst>
              </a:tr>
              <a:tr h="423402">
                <a:tc>
                  <a:txBody>
                    <a:bodyPr/>
                    <a:lstStyle/>
                    <a:p>
                      <a:pPr marL="0" marR="0" lvl="0" indent="0" algn="l" rtl="0">
                        <a:spcBef>
                          <a:spcPts val="0"/>
                        </a:spcBef>
                        <a:spcAft>
                          <a:spcPts val="0"/>
                        </a:spcAft>
                        <a:buNone/>
                      </a:pPr>
                      <a:r>
                        <a:rPr lang="es-ES" sz="1200">
                          <a:latin typeface="Calibri"/>
                          <a:ea typeface="Calibri"/>
                          <a:cs typeface="Calibri"/>
                          <a:sym typeface="Calibri"/>
                        </a:rPr>
                        <a:t>chevrolet chevelle malibu</a:t>
                      </a:r>
                      <a:endParaRPr/>
                    </a:p>
                  </a:txBody>
                  <a:tcPr marL="91450" marR="91450" marT="45725" marB="45725" anchor="ctr"/>
                </a:tc>
                <a:tc>
                  <a:txBody>
                    <a:bodyPr/>
                    <a:lstStyle/>
                    <a:p>
                      <a:pPr marL="0" marR="0" lvl="0" indent="0" algn="r" rtl="0">
                        <a:spcBef>
                          <a:spcPts val="0"/>
                        </a:spcBef>
                        <a:spcAft>
                          <a:spcPts val="0"/>
                        </a:spcAft>
                        <a:buNone/>
                      </a:pPr>
                      <a:r>
                        <a:rPr lang="es-ES" sz="1200">
                          <a:latin typeface="Calibri"/>
                          <a:ea typeface="Calibri"/>
                          <a:cs typeface="Calibri"/>
                          <a:sym typeface="Calibri"/>
                        </a:rPr>
                        <a:t>1970</a:t>
                      </a:r>
                      <a:endParaRPr/>
                    </a:p>
                  </a:txBody>
                  <a:tcPr marL="91450" marR="91450" marT="45725" marB="45725" anchor="ctr"/>
                </a:tc>
                <a:tc>
                  <a:txBody>
                    <a:bodyPr/>
                    <a:lstStyle/>
                    <a:p>
                      <a:pPr marL="0" marR="0" lvl="0" indent="0" algn="r" rtl="0">
                        <a:spcBef>
                          <a:spcPts val="0"/>
                        </a:spcBef>
                        <a:spcAft>
                          <a:spcPts val="0"/>
                        </a:spcAft>
                        <a:buNone/>
                      </a:pPr>
                      <a:r>
                        <a:rPr lang="es-ES" sz="1200">
                          <a:latin typeface="Calibri"/>
                          <a:ea typeface="Calibri"/>
                          <a:cs typeface="Calibri"/>
                          <a:sym typeface="Calibri"/>
                        </a:rPr>
                        <a:t>8</a:t>
                      </a:r>
                      <a:endParaRPr/>
                    </a:p>
                  </a:txBody>
                  <a:tcPr marL="91450" marR="91450" marT="45725" marB="45725" anchor="ctr"/>
                </a:tc>
                <a:tc>
                  <a:txBody>
                    <a:bodyPr/>
                    <a:lstStyle/>
                    <a:p>
                      <a:pPr marL="0" marR="0" lvl="0" indent="0" algn="r" rtl="0">
                        <a:spcBef>
                          <a:spcPts val="0"/>
                        </a:spcBef>
                        <a:spcAft>
                          <a:spcPts val="0"/>
                        </a:spcAft>
                        <a:buNone/>
                      </a:pPr>
                      <a:r>
                        <a:rPr lang="es-ES" sz="1200">
                          <a:latin typeface="Calibri"/>
                          <a:ea typeface="Calibri"/>
                          <a:cs typeface="Calibri"/>
                          <a:sym typeface="Calibri"/>
                        </a:rPr>
                        <a:t>18</a:t>
                      </a:r>
                      <a:endParaRPr/>
                    </a:p>
                  </a:txBody>
                  <a:tcPr marL="91450" marR="91450" marT="45725" marB="45725" anchor="ctr"/>
                </a:tc>
                <a:tc>
                  <a:txBody>
                    <a:bodyPr/>
                    <a:lstStyle/>
                    <a:p>
                      <a:pPr marL="0" marR="0" lvl="0" indent="0" algn="r" rtl="0">
                        <a:spcBef>
                          <a:spcPts val="0"/>
                        </a:spcBef>
                        <a:spcAft>
                          <a:spcPts val="0"/>
                        </a:spcAft>
                        <a:buNone/>
                      </a:pPr>
                      <a:r>
                        <a:rPr lang="es-ES" sz="1200">
                          <a:latin typeface="Calibri"/>
                          <a:ea typeface="Calibri"/>
                          <a:cs typeface="Calibri"/>
                          <a:sym typeface="Calibri"/>
                        </a:rPr>
                        <a:t>130</a:t>
                      </a:r>
                      <a:endParaRPr/>
                    </a:p>
                  </a:txBody>
                  <a:tcPr marL="91450" marR="91450" marT="45725" marB="45725" anchor="ctr"/>
                </a:tc>
                <a:tc>
                  <a:txBody>
                    <a:bodyPr/>
                    <a:lstStyle/>
                    <a:p>
                      <a:pPr marL="0" marR="0" lvl="0" indent="0" algn="r" rtl="0">
                        <a:spcBef>
                          <a:spcPts val="0"/>
                        </a:spcBef>
                        <a:spcAft>
                          <a:spcPts val="0"/>
                        </a:spcAft>
                        <a:buNone/>
                      </a:pPr>
                      <a:r>
                        <a:rPr lang="es-ES" sz="1200" dirty="0">
                          <a:latin typeface="Calibri"/>
                          <a:ea typeface="Calibri"/>
                          <a:cs typeface="Calibri"/>
                          <a:sym typeface="Calibri"/>
                        </a:rPr>
                        <a:t>12</a:t>
                      </a:r>
                      <a:endParaRPr dirty="0"/>
                    </a:p>
                  </a:txBody>
                  <a:tcPr marL="91450" marR="91450" marT="45725" marB="45725" anchor="ctr"/>
                </a:tc>
                <a:extLst>
                  <a:ext uri="{0D108BD9-81ED-4DB2-BD59-A6C34878D82A}">
                    <a16:rowId xmlns:a16="http://schemas.microsoft.com/office/drawing/2014/main" val="10001"/>
                  </a:ext>
                </a:extLst>
              </a:tr>
              <a:tr h="344452">
                <a:tc>
                  <a:txBody>
                    <a:bodyPr/>
                    <a:lstStyle/>
                    <a:p>
                      <a:pPr marL="0" marR="0" lvl="0" indent="0" algn="l" rtl="0">
                        <a:spcBef>
                          <a:spcPts val="0"/>
                        </a:spcBef>
                        <a:spcAft>
                          <a:spcPts val="0"/>
                        </a:spcAft>
                        <a:buNone/>
                      </a:pPr>
                      <a:r>
                        <a:rPr lang="es-ES" sz="1200">
                          <a:latin typeface="Calibri"/>
                          <a:ea typeface="Calibri"/>
                          <a:cs typeface="Calibri"/>
                          <a:sym typeface="Calibri"/>
                        </a:rPr>
                        <a:t>buick skylark 320</a:t>
                      </a:r>
                      <a:endParaRPr/>
                    </a:p>
                  </a:txBody>
                  <a:tcPr marL="91450" marR="91450" marT="45725" marB="45725" anchor="ctr"/>
                </a:tc>
                <a:tc>
                  <a:txBody>
                    <a:bodyPr/>
                    <a:lstStyle/>
                    <a:p>
                      <a:pPr marL="0" marR="0" lvl="0" indent="0" algn="r" rtl="0">
                        <a:spcBef>
                          <a:spcPts val="0"/>
                        </a:spcBef>
                        <a:spcAft>
                          <a:spcPts val="0"/>
                        </a:spcAft>
                        <a:buNone/>
                      </a:pPr>
                      <a:r>
                        <a:rPr lang="es-ES" sz="1200">
                          <a:latin typeface="Calibri"/>
                          <a:ea typeface="Calibri"/>
                          <a:cs typeface="Calibri"/>
                          <a:sym typeface="Calibri"/>
                        </a:rPr>
                        <a:t>1970</a:t>
                      </a:r>
                      <a:endParaRPr/>
                    </a:p>
                  </a:txBody>
                  <a:tcPr marL="91450" marR="91450" marT="45725" marB="45725" anchor="ctr"/>
                </a:tc>
                <a:tc>
                  <a:txBody>
                    <a:bodyPr/>
                    <a:lstStyle/>
                    <a:p>
                      <a:pPr marL="0" marR="0" lvl="0" indent="0" algn="r" rtl="0">
                        <a:spcBef>
                          <a:spcPts val="0"/>
                        </a:spcBef>
                        <a:spcAft>
                          <a:spcPts val="0"/>
                        </a:spcAft>
                        <a:buNone/>
                      </a:pPr>
                      <a:r>
                        <a:rPr lang="es-ES" sz="1200">
                          <a:latin typeface="Calibri"/>
                          <a:ea typeface="Calibri"/>
                          <a:cs typeface="Calibri"/>
                          <a:sym typeface="Calibri"/>
                        </a:rPr>
                        <a:t>8</a:t>
                      </a:r>
                      <a:endParaRPr/>
                    </a:p>
                  </a:txBody>
                  <a:tcPr marL="91450" marR="91450" marT="45725" marB="45725" anchor="ctr"/>
                </a:tc>
                <a:tc>
                  <a:txBody>
                    <a:bodyPr/>
                    <a:lstStyle/>
                    <a:p>
                      <a:pPr marL="0" marR="0" lvl="0" indent="0" algn="r" rtl="0">
                        <a:spcBef>
                          <a:spcPts val="0"/>
                        </a:spcBef>
                        <a:spcAft>
                          <a:spcPts val="0"/>
                        </a:spcAft>
                        <a:buNone/>
                      </a:pPr>
                      <a:r>
                        <a:rPr lang="es-ES" sz="1200">
                          <a:latin typeface="Calibri"/>
                          <a:ea typeface="Calibri"/>
                          <a:cs typeface="Calibri"/>
                          <a:sym typeface="Calibri"/>
                        </a:rPr>
                        <a:t>15</a:t>
                      </a:r>
                      <a:endParaRPr/>
                    </a:p>
                  </a:txBody>
                  <a:tcPr marL="91450" marR="91450" marT="45725" marB="45725" anchor="ctr"/>
                </a:tc>
                <a:tc>
                  <a:txBody>
                    <a:bodyPr/>
                    <a:lstStyle/>
                    <a:p>
                      <a:pPr marL="0" marR="0" lvl="0" indent="0" algn="r" rtl="0">
                        <a:spcBef>
                          <a:spcPts val="0"/>
                        </a:spcBef>
                        <a:spcAft>
                          <a:spcPts val="0"/>
                        </a:spcAft>
                        <a:buNone/>
                      </a:pPr>
                      <a:r>
                        <a:rPr lang="es-ES" sz="1200">
                          <a:latin typeface="Calibri"/>
                          <a:ea typeface="Calibri"/>
                          <a:cs typeface="Calibri"/>
                          <a:sym typeface="Calibri"/>
                        </a:rPr>
                        <a:t>165</a:t>
                      </a:r>
                      <a:endParaRPr/>
                    </a:p>
                  </a:txBody>
                  <a:tcPr marL="91450" marR="91450" marT="45725" marB="45725" anchor="ctr"/>
                </a:tc>
                <a:tc>
                  <a:txBody>
                    <a:bodyPr/>
                    <a:lstStyle/>
                    <a:p>
                      <a:pPr marL="0" marR="0" lvl="0" indent="0" algn="r" rtl="0">
                        <a:spcBef>
                          <a:spcPts val="0"/>
                        </a:spcBef>
                        <a:spcAft>
                          <a:spcPts val="0"/>
                        </a:spcAft>
                        <a:buNone/>
                      </a:pPr>
                      <a:r>
                        <a:rPr lang="es-ES" sz="1200" dirty="0">
                          <a:latin typeface="Calibri"/>
                          <a:ea typeface="Calibri"/>
                          <a:cs typeface="Calibri"/>
                          <a:sym typeface="Calibri"/>
                        </a:rPr>
                        <a:t>11,5</a:t>
                      </a:r>
                      <a:endParaRPr dirty="0"/>
                    </a:p>
                  </a:txBody>
                  <a:tcPr marL="91450" marR="91450" marT="45725" marB="45725" anchor="ctr"/>
                </a:tc>
                <a:extLst>
                  <a:ext uri="{0D108BD9-81ED-4DB2-BD59-A6C34878D82A}">
                    <a16:rowId xmlns:a16="http://schemas.microsoft.com/office/drawing/2014/main" val="10002"/>
                  </a:ext>
                </a:extLst>
              </a:tr>
              <a:tr h="344452">
                <a:tc>
                  <a:txBody>
                    <a:bodyPr/>
                    <a:lstStyle/>
                    <a:p>
                      <a:pPr marL="0" marR="0" lvl="0" indent="0" algn="l" rtl="0">
                        <a:spcBef>
                          <a:spcPts val="0"/>
                        </a:spcBef>
                        <a:spcAft>
                          <a:spcPts val="0"/>
                        </a:spcAft>
                        <a:buNone/>
                      </a:pPr>
                      <a:r>
                        <a:rPr lang="es-ES" sz="1200">
                          <a:latin typeface="Calibri"/>
                          <a:ea typeface="Calibri"/>
                          <a:cs typeface="Calibri"/>
                          <a:sym typeface="Calibri"/>
                        </a:rPr>
                        <a:t>plymouth satellite</a:t>
                      </a:r>
                      <a:endParaRPr/>
                    </a:p>
                  </a:txBody>
                  <a:tcPr marL="91450" marR="91450" marT="45725" marB="45725" anchor="ctr"/>
                </a:tc>
                <a:tc>
                  <a:txBody>
                    <a:bodyPr/>
                    <a:lstStyle/>
                    <a:p>
                      <a:pPr marL="0" marR="0" lvl="0" indent="0" algn="r" rtl="0">
                        <a:spcBef>
                          <a:spcPts val="0"/>
                        </a:spcBef>
                        <a:spcAft>
                          <a:spcPts val="0"/>
                        </a:spcAft>
                        <a:buNone/>
                      </a:pPr>
                      <a:r>
                        <a:rPr lang="es-ES" sz="1200">
                          <a:latin typeface="Calibri"/>
                          <a:ea typeface="Calibri"/>
                          <a:cs typeface="Calibri"/>
                          <a:sym typeface="Calibri"/>
                        </a:rPr>
                        <a:t>1970</a:t>
                      </a:r>
                      <a:endParaRPr/>
                    </a:p>
                  </a:txBody>
                  <a:tcPr marL="91450" marR="91450" marT="45725" marB="45725" anchor="ctr"/>
                </a:tc>
                <a:tc>
                  <a:txBody>
                    <a:bodyPr/>
                    <a:lstStyle/>
                    <a:p>
                      <a:pPr marL="0" marR="0" lvl="0" indent="0" algn="r" rtl="0">
                        <a:spcBef>
                          <a:spcPts val="0"/>
                        </a:spcBef>
                        <a:spcAft>
                          <a:spcPts val="0"/>
                        </a:spcAft>
                        <a:buNone/>
                      </a:pPr>
                      <a:r>
                        <a:rPr lang="es-ES" sz="1200">
                          <a:latin typeface="Calibri"/>
                          <a:ea typeface="Calibri"/>
                          <a:cs typeface="Calibri"/>
                          <a:sym typeface="Calibri"/>
                        </a:rPr>
                        <a:t>8</a:t>
                      </a:r>
                      <a:endParaRPr/>
                    </a:p>
                  </a:txBody>
                  <a:tcPr marL="91450" marR="91450" marT="45725" marB="45725" anchor="ctr"/>
                </a:tc>
                <a:tc>
                  <a:txBody>
                    <a:bodyPr/>
                    <a:lstStyle/>
                    <a:p>
                      <a:pPr marL="0" marR="0" lvl="0" indent="0" algn="r" rtl="0">
                        <a:spcBef>
                          <a:spcPts val="0"/>
                        </a:spcBef>
                        <a:spcAft>
                          <a:spcPts val="0"/>
                        </a:spcAft>
                        <a:buNone/>
                      </a:pPr>
                      <a:r>
                        <a:rPr lang="es-ES" sz="1200" dirty="0">
                          <a:latin typeface="Calibri"/>
                          <a:ea typeface="Calibri"/>
                          <a:cs typeface="Calibri"/>
                          <a:sym typeface="Calibri"/>
                        </a:rPr>
                        <a:t>18</a:t>
                      </a:r>
                      <a:endParaRPr dirty="0"/>
                    </a:p>
                  </a:txBody>
                  <a:tcPr marL="91450" marR="91450" marT="45725" marB="45725" anchor="ctr"/>
                </a:tc>
                <a:tc>
                  <a:txBody>
                    <a:bodyPr/>
                    <a:lstStyle/>
                    <a:p>
                      <a:pPr marL="0" marR="0" lvl="0" indent="0" algn="r" rtl="0">
                        <a:spcBef>
                          <a:spcPts val="0"/>
                        </a:spcBef>
                        <a:spcAft>
                          <a:spcPts val="0"/>
                        </a:spcAft>
                        <a:buNone/>
                      </a:pPr>
                      <a:r>
                        <a:rPr lang="es-ES" sz="1200">
                          <a:latin typeface="Calibri"/>
                          <a:ea typeface="Calibri"/>
                          <a:cs typeface="Calibri"/>
                          <a:sym typeface="Calibri"/>
                        </a:rPr>
                        <a:t>150</a:t>
                      </a:r>
                      <a:endParaRPr/>
                    </a:p>
                  </a:txBody>
                  <a:tcPr marL="91450" marR="91450" marT="45725" marB="45725" anchor="ctr"/>
                </a:tc>
                <a:tc>
                  <a:txBody>
                    <a:bodyPr/>
                    <a:lstStyle/>
                    <a:p>
                      <a:pPr marL="0" marR="0" lvl="0" indent="0" algn="r" rtl="0">
                        <a:spcBef>
                          <a:spcPts val="0"/>
                        </a:spcBef>
                        <a:spcAft>
                          <a:spcPts val="0"/>
                        </a:spcAft>
                        <a:buNone/>
                      </a:pPr>
                      <a:r>
                        <a:rPr lang="es-ES" sz="1200" dirty="0">
                          <a:latin typeface="Calibri"/>
                          <a:ea typeface="Calibri"/>
                          <a:cs typeface="Calibri"/>
                          <a:sym typeface="Calibri"/>
                        </a:rPr>
                        <a:t>11</a:t>
                      </a:r>
                      <a:endParaRPr dirty="0"/>
                    </a:p>
                  </a:txBody>
                  <a:tcPr marL="91450" marR="91450" marT="45725" marB="45725" anchor="ctr"/>
                </a:tc>
                <a:extLst>
                  <a:ext uri="{0D108BD9-81ED-4DB2-BD59-A6C34878D82A}">
                    <a16:rowId xmlns:a16="http://schemas.microsoft.com/office/drawing/2014/main" val="10003"/>
                  </a:ext>
                </a:extLst>
              </a:tr>
            </a:tbl>
          </a:graphicData>
        </a:graphic>
      </p:graphicFrame>
      <p:graphicFrame>
        <p:nvGraphicFramePr>
          <p:cNvPr id="3" name="Google Shape;233;p32">
            <a:extLst>
              <a:ext uri="{FF2B5EF4-FFF2-40B4-BE49-F238E27FC236}">
                <a16:creationId xmlns:a16="http://schemas.microsoft.com/office/drawing/2014/main" id="{98CD9807-82D4-B6F7-F092-8C1B8DBCCCF8}"/>
              </a:ext>
            </a:extLst>
          </p:cNvPr>
          <p:cNvGraphicFramePr/>
          <p:nvPr>
            <p:extLst>
              <p:ext uri="{D42A27DB-BD31-4B8C-83A1-F6EECF244321}">
                <p14:modId xmlns:p14="http://schemas.microsoft.com/office/powerpoint/2010/main" val="3446902012"/>
              </p:ext>
            </p:extLst>
          </p:nvPr>
        </p:nvGraphicFramePr>
        <p:xfrm>
          <a:off x="947419" y="4020976"/>
          <a:ext cx="5653087" cy="1645960"/>
        </p:xfrm>
        <a:graphic>
          <a:graphicData uri="http://schemas.openxmlformats.org/drawingml/2006/table">
            <a:tbl>
              <a:tblPr firstRow="1" bandRow="1">
                <a:noFill/>
              </a:tblPr>
              <a:tblGrid>
                <a:gridCol w="1210973">
                  <a:extLst>
                    <a:ext uri="{9D8B030D-6E8A-4147-A177-3AD203B41FA5}">
                      <a16:colId xmlns:a16="http://schemas.microsoft.com/office/drawing/2014/main" val="20000"/>
                    </a:ext>
                  </a:extLst>
                </a:gridCol>
                <a:gridCol w="673390">
                  <a:extLst>
                    <a:ext uri="{9D8B030D-6E8A-4147-A177-3AD203B41FA5}">
                      <a16:colId xmlns:a16="http://schemas.microsoft.com/office/drawing/2014/main" val="20001"/>
                    </a:ext>
                  </a:extLst>
                </a:gridCol>
                <a:gridCol w="942181">
                  <a:extLst>
                    <a:ext uri="{9D8B030D-6E8A-4147-A177-3AD203B41FA5}">
                      <a16:colId xmlns:a16="http://schemas.microsoft.com/office/drawing/2014/main" val="20002"/>
                    </a:ext>
                  </a:extLst>
                </a:gridCol>
                <a:gridCol w="942181">
                  <a:extLst>
                    <a:ext uri="{9D8B030D-6E8A-4147-A177-3AD203B41FA5}">
                      <a16:colId xmlns:a16="http://schemas.microsoft.com/office/drawing/2014/main" val="20003"/>
                    </a:ext>
                  </a:extLst>
                </a:gridCol>
                <a:gridCol w="942181">
                  <a:extLst>
                    <a:ext uri="{9D8B030D-6E8A-4147-A177-3AD203B41FA5}">
                      <a16:colId xmlns:a16="http://schemas.microsoft.com/office/drawing/2014/main" val="20004"/>
                    </a:ext>
                  </a:extLst>
                </a:gridCol>
                <a:gridCol w="942181">
                  <a:extLst>
                    <a:ext uri="{9D8B030D-6E8A-4147-A177-3AD203B41FA5}">
                      <a16:colId xmlns:a16="http://schemas.microsoft.com/office/drawing/2014/main" val="20005"/>
                    </a:ext>
                  </a:extLst>
                </a:gridCol>
              </a:tblGrid>
              <a:tr h="259458">
                <a:tc>
                  <a:txBody>
                    <a:bodyPr/>
                    <a:lstStyle/>
                    <a:p>
                      <a:pPr marL="0" marR="0" lvl="0" indent="0" algn="ctr" rtl="0">
                        <a:spcBef>
                          <a:spcPts val="0"/>
                        </a:spcBef>
                        <a:spcAft>
                          <a:spcPts val="0"/>
                        </a:spcAft>
                        <a:buNone/>
                      </a:pPr>
                      <a:r>
                        <a:rPr lang="es-ES" sz="1200" b="0" dirty="0">
                          <a:latin typeface="Calibri"/>
                          <a:ea typeface="Calibri"/>
                          <a:cs typeface="Calibri"/>
                          <a:sym typeface="Calibri"/>
                        </a:rPr>
                        <a:t>marca</a:t>
                      </a:r>
                      <a:endParaRPr dirty="0"/>
                    </a:p>
                  </a:txBody>
                  <a:tcPr marL="91450" marR="91450" marT="45725" marB="45725" anchor="ctr">
                    <a:solidFill>
                      <a:schemeClr val="accent2">
                        <a:lumMod val="60000"/>
                        <a:lumOff val="40000"/>
                      </a:schemeClr>
                    </a:solidFill>
                  </a:tcPr>
                </a:tc>
                <a:tc>
                  <a:txBody>
                    <a:bodyPr/>
                    <a:lstStyle/>
                    <a:p>
                      <a:pPr marL="0" marR="0" lvl="0" indent="0" algn="ctr" rtl="0">
                        <a:spcBef>
                          <a:spcPts val="0"/>
                        </a:spcBef>
                        <a:spcAft>
                          <a:spcPts val="0"/>
                        </a:spcAft>
                        <a:buNone/>
                      </a:pPr>
                      <a:r>
                        <a:rPr lang="es-ES" sz="1200" b="0" dirty="0">
                          <a:latin typeface="Calibri"/>
                          <a:ea typeface="Calibri"/>
                          <a:cs typeface="Calibri"/>
                          <a:sym typeface="Calibri"/>
                        </a:rPr>
                        <a:t>año</a:t>
                      </a:r>
                      <a:endParaRPr dirty="0"/>
                    </a:p>
                  </a:txBody>
                  <a:tcPr marL="91450" marR="91450" marT="45725" marB="45725" anchor="ctr">
                    <a:solidFill>
                      <a:schemeClr val="accent2">
                        <a:lumMod val="60000"/>
                        <a:lumOff val="40000"/>
                      </a:schemeClr>
                    </a:solidFill>
                  </a:tcPr>
                </a:tc>
                <a:tc>
                  <a:txBody>
                    <a:bodyPr/>
                    <a:lstStyle/>
                    <a:p>
                      <a:pPr marL="0" marR="0" lvl="0" indent="0" algn="ctr" rtl="0">
                        <a:spcBef>
                          <a:spcPts val="0"/>
                        </a:spcBef>
                        <a:spcAft>
                          <a:spcPts val="0"/>
                        </a:spcAft>
                        <a:buNone/>
                      </a:pPr>
                      <a:r>
                        <a:rPr lang="es-ES" sz="1200" b="0" dirty="0">
                          <a:latin typeface="Calibri"/>
                          <a:ea typeface="Calibri"/>
                          <a:cs typeface="Calibri"/>
                          <a:sym typeface="Calibri"/>
                        </a:rPr>
                        <a:t>cilindros</a:t>
                      </a:r>
                      <a:endParaRPr dirty="0"/>
                    </a:p>
                  </a:txBody>
                  <a:tcPr marL="91450" marR="91450" marT="45725" marB="45725" anchor="ctr">
                    <a:solidFill>
                      <a:schemeClr val="accent2">
                        <a:lumMod val="60000"/>
                        <a:lumOff val="40000"/>
                      </a:schemeClr>
                    </a:solidFill>
                  </a:tcPr>
                </a:tc>
                <a:tc>
                  <a:txBody>
                    <a:bodyPr/>
                    <a:lstStyle/>
                    <a:p>
                      <a:pPr marL="0" marR="0" lvl="0" indent="0" algn="ctr" rtl="0">
                        <a:spcBef>
                          <a:spcPts val="0"/>
                        </a:spcBef>
                        <a:spcAft>
                          <a:spcPts val="0"/>
                        </a:spcAft>
                        <a:buNone/>
                      </a:pPr>
                      <a:r>
                        <a:rPr lang="es-ES" sz="1200" b="0" dirty="0">
                          <a:latin typeface="Calibri"/>
                          <a:ea typeface="Calibri"/>
                          <a:cs typeface="Calibri"/>
                          <a:sym typeface="Calibri"/>
                        </a:rPr>
                        <a:t>consumo</a:t>
                      </a:r>
                      <a:endParaRPr dirty="0"/>
                    </a:p>
                  </a:txBody>
                  <a:tcPr marL="91450" marR="91450" marT="45725" marB="45725" anchor="ctr">
                    <a:solidFill>
                      <a:schemeClr val="accent2">
                        <a:lumMod val="60000"/>
                        <a:lumOff val="40000"/>
                      </a:schemeClr>
                    </a:solidFill>
                  </a:tcPr>
                </a:tc>
                <a:tc>
                  <a:txBody>
                    <a:bodyPr/>
                    <a:lstStyle/>
                    <a:p>
                      <a:pPr marL="0" marR="0" lvl="0" indent="0" algn="ctr" rtl="0">
                        <a:spcBef>
                          <a:spcPts val="0"/>
                        </a:spcBef>
                        <a:spcAft>
                          <a:spcPts val="0"/>
                        </a:spcAft>
                        <a:buNone/>
                      </a:pPr>
                      <a:r>
                        <a:rPr lang="es-ES" sz="1200" b="0" dirty="0">
                          <a:latin typeface="Calibri"/>
                          <a:ea typeface="Calibri"/>
                          <a:cs typeface="Calibri"/>
                          <a:sym typeface="Calibri"/>
                        </a:rPr>
                        <a:t>potencia</a:t>
                      </a:r>
                      <a:endParaRPr dirty="0"/>
                    </a:p>
                  </a:txBody>
                  <a:tcPr marL="91450" marR="91450" marT="45725" marB="45725" anchor="ctr">
                    <a:solidFill>
                      <a:schemeClr val="accent2">
                        <a:lumMod val="60000"/>
                        <a:lumOff val="40000"/>
                      </a:schemeClr>
                    </a:solidFill>
                  </a:tcPr>
                </a:tc>
                <a:tc>
                  <a:txBody>
                    <a:bodyPr/>
                    <a:lstStyle/>
                    <a:p>
                      <a:pPr marL="0" marR="0" lvl="0" indent="0" algn="ctr" rtl="0">
                        <a:spcBef>
                          <a:spcPts val="0"/>
                        </a:spcBef>
                        <a:spcAft>
                          <a:spcPts val="0"/>
                        </a:spcAft>
                        <a:buNone/>
                      </a:pPr>
                      <a:r>
                        <a:rPr lang="es-ES" sz="1200" b="0" dirty="0" err="1">
                          <a:latin typeface="Calibri"/>
                          <a:ea typeface="Calibri"/>
                          <a:cs typeface="Calibri"/>
                          <a:sym typeface="Calibri"/>
                        </a:rPr>
                        <a:t>aceleracion</a:t>
                      </a:r>
                      <a:endParaRPr dirty="0"/>
                    </a:p>
                  </a:txBody>
                  <a:tcPr marL="91450" marR="91450" marT="45725" marB="45725" anchor="ctr">
                    <a:solidFill>
                      <a:schemeClr val="accent2">
                        <a:lumMod val="60000"/>
                        <a:lumOff val="40000"/>
                      </a:schemeClr>
                    </a:solidFill>
                  </a:tcPr>
                </a:tc>
                <a:extLst>
                  <a:ext uri="{0D108BD9-81ED-4DB2-BD59-A6C34878D82A}">
                    <a16:rowId xmlns:a16="http://schemas.microsoft.com/office/drawing/2014/main" val="10000"/>
                  </a:ext>
                </a:extLst>
              </a:tr>
              <a:tr h="391952">
                <a:tc>
                  <a:txBody>
                    <a:bodyPr/>
                    <a:lstStyle/>
                    <a:p>
                      <a:pPr marL="0" marR="0" lvl="0" indent="0" algn="l" rtl="0">
                        <a:spcBef>
                          <a:spcPts val="0"/>
                        </a:spcBef>
                        <a:spcAft>
                          <a:spcPts val="0"/>
                        </a:spcAft>
                        <a:buNone/>
                      </a:pPr>
                      <a:r>
                        <a:rPr lang="es-ES" sz="1200">
                          <a:latin typeface="Calibri"/>
                          <a:ea typeface="Calibri"/>
                          <a:cs typeface="Calibri"/>
                          <a:sym typeface="Calibri"/>
                        </a:rPr>
                        <a:t>chevrolet chevelle malibu</a:t>
                      </a:r>
                      <a:endParaRPr/>
                    </a:p>
                  </a:txBody>
                  <a:tcPr marL="91450" marR="91450" marT="45725" marB="45725" anchor="ctr"/>
                </a:tc>
                <a:tc>
                  <a:txBody>
                    <a:bodyPr/>
                    <a:lstStyle/>
                    <a:p>
                      <a:pPr marL="0" marR="0" lvl="0" indent="0" algn="r" rtl="0">
                        <a:spcBef>
                          <a:spcPts val="0"/>
                        </a:spcBef>
                        <a:spcAft>
                          <a:spcPts val="0"/>
                        </a:spcAft>
                        <a:buNone/>
                      </a:pPr>
                      <a:r>
                        <a:rPr lang="es-ES" sz="1200">
                          <a:latin typeface="Calibri"/>
                          <a:ea typeface="Calibri"/>
                          <a:cs typeface="Calibri"/>
                          <a:sym typeface="Calibri"/>
                        </a:rPr>
                        <a:t>1970</a:t>
                      </a:r>
                      <a:endParaRPr/>
                    </a:p>
                  </a:txBody>
                  <a:tcPr marL="91450" marR="91450" marT="45725" marB="45725" anchor="ctr"/>
                </a:tc>
                <a:tc>
                  <a:txBody>
                    <a:bodyPr/>
                    <a:lstStyle/>
                    <a:p>
                      <a:pPr marL="0" marR="0" lvl="0" indent="0" algn="r" rtl="0">
                        <a:spcBef>
                          <a:spcPts val="0"/>
                        </a:spcBef>
                        <a:spcAft>
                          <a:spcPts val="0"/>
                        </a:spcAft>
                        <a:buNone/>
                      </a:pPr>
                      <a:r>
                        <a:rPr lang="es-ES" sz="1200">
                          <a:latin typeface="Calibri"/>
                          <a:ea typeface="Calibri"/>
                          <a:cs typeface="Calibri"/>
                          <a:sym typeface="Calibri"/>
                        </a:rPr>
                        <a:t>8</a:t>
                      </a:r>
                      <a:endParaRPr/>
                    </a:p>
                  </a:txBody>
                  <a:tcPr marL="91450" marR="91450" marT="45725" marB="45725" anchor="ctr"/>
                </a:tc>
                <a:tc>
                  <a:txBody>
                    <a:bodyPr/>
                    <a:lstStyle/>
                    <a:p>
                      <a:pPr marL="0" marR="0" lvl="0" indent="0" algn="r" rtl="0">
                        <a:spcBef>
                          <a:spcPts val="0"/>
                        </a:spcBef>
                        <a:spcAft>
                          <a:spcPts val="0"/>
                        </a:spcAft>
                        <a:buNone/>
                      </a:pPr>
                      <a:r>
                        <a:rPr lang="es-ES" sz="1200" dirty="0">
                          <a:latin typeface="Calibri"/>
                          <a:ea typeface="Calibri"/>
                          <a:cs typeface="Calibri"/>
                          <a:sym typeface="Calibri"/>
                        </a:rPr>
                        <a:t>18</a:t>
                      </a:r>
                      <a:endParaRPr dirty="0"/>
                    </a:p>
                  </a:txBody>
                  <a:tcPr marL="91450" marR="91450" marT="45725" marB="45725" anchor="ctr"/>
                </a:tc>
                <a:tc>
                  <a:txBody>
                    <a:bodyPr/>
                    <a:lstStyle/>
                    <a:p>
                      <a:pPr marL="0" marR="0" lvl="0" indent="0" algn="r" rtl="0">
                        <a:spcBef>
                          <a:spcPts val="0"/>
                        </a:spcBef>
                        <a:spcAft>
                          <a:spcPts val="0"/>
                        </a:spcAft>
                        <a:buNone/>
                      </a:pPr>
                      <a:r>
                        <a:rPr lang="es-ES" sz="1200">
                          <a:latin typeface="Calibri"/>
                          <a:ea typeface="Calibri"/>
                          <a:cs typeface="Calibri"/>
                          <a:sym typeface="Calibri"/>
                        </a:rPr>
                        <a:t>130</a:t>
                      </a:r>
                      <a:endParaRPr/>
                    </a:p>
                  </a:txBody>
                  <a:tcPr marL="91450" marR="91450" marT="45725" marB="45725" anchor="ctr"/>
                </a:tc>
                <a:tc>
                  <a:txBody>
                    <a:bodyPr/>
                    <a:lstStyle/>
                    <a:p>
                      <a:pPr marL="0" marR="0" lvl="0" indent="0" algn="r" rtl="0">
                        <a:spcBef>
                          <a:spcPts val="0"/>
                        </a:spcBef>
                        <a:spcAft>
                          <a:spcPts val="0"/>
                        </a:spcAft>
                        <a:buNone/>
                      </a:pPr>
                      <a:r>
                        <a:rPr lang="es-ES" sz="1200">
                          <a:latin typeface="Calibri"/>
                          <a:ea typeface="Calibri"/>
                          <a:cs typeface="Calibri"/>
                          <a:sym typeface="Calibri"/>
                        </a:rPr>
                        <a:t>12</a:t>
                      </a:r>
                      <a:endParaRPr/>
                    </a:p>
                  </a:txBody>
                  <a:tcPr marL="91450" marR="91450" marT="45725" marB="45725" anchor="ctr"/>
                </a:tc>
                <a:extLst>
                  <a:ext uri="{0D108BD9-81ED-4DB2-BD59-A6C34878D82A}">
                    <a16:rowId xmlns:a16="http://schemas.microsoft.com/office/drawing/2014/main" val="10001"/>
                  </a:ext>
                </a:extLst>
              </a:tr>
              <a:tr h="391952">
                <a:tc>
                  <a:txBody>
                    <a:bodyPr/>
                    <a:lstStyle/>
                    <a:p>
                      <a:pPr marL="0" marR="0" lvl="0" indent="0" algn="l" rtl="0">
                        <a:spcBef>
                          <a:spcPts val="0"/>
                        </a:spcBef>
                        <a:spcAft>
                          <a:spcPts val="0"/>
                        </a:spcAft>
                        <a:buNone/>
                      </a:pPr>
                      <a:r>
                        <a:rPr lang="es-ES" sz="1200">
                          <a:latin typeface="Calibri"/>
                          <a:ea typeface="Calibri"/>
                          <a:cs typeface="Calibri"/>
                          <a:sym typeface="Calibri"/>
                        </a:rPr>
                        <a:t>buick skylark 320</a:t>
                      </a:r>
                      <a:endParaRPr/>
                    </a:p>
                  </a:txBody>
                  <a:tcPr marL="91450" marR="91450" marT="45725" marB="45725" anchor="ctr"/>
                </a:tc>
                <a:tc>
                  <a:txBody>
                    <a:bodyPr/>
                    <a:lstStyle/>
                    <a:p>
                      <a:pPr marL="0" marR="0" lvl="0" indent="0" algn="r" rtl="0">
                        <a:spcBef>
                          <a:spcPts val="0"/>
                        </a:spcBef>
                        <a:spcAft>
                          <a:spcPts val="0"/>
                        </a:spcAft>
                        <a:buNone/>
                      </a:pPr>
                      <a:r>
                        <a:rPr lang="es-ES" sz="1200">
                          <a:latin typeface="Calibri"/>
                          <a:ea typeface="Calibri"/>
                          <a:cs typeface="Calibri"/>
                          <a:sym typeface="Calibri"/>
                        </a:rPr>
                        <a:t>1970</a:t>
                      </a:r>
                      <a:endParaRPr/>
                    </a:p>
                  </a:txBody>
                  <a:tcPr marL="91450" marR="91450" marT="45725" marB="45725" anchor="ctr"/>
                </a:tc>
                <a:tc>
                  <a:txBody>
                    <a:bodyPr/>
                    <a:lstStyle/>
                    <a:p>
                      <a:pPr marL="0" marR="0" lvl="0" indent="0" algn="r" rtl="0">
                        <a:spcBef>
                          <a:spcPts val="0"/>
                        </a:spcBef>
                        <a:spcAft>
                          <a:spcPts val="0"/>
                        </a:spcAft>
                        <a:buNone/>
                      </a:pPr>
                      <a:r>
                        <a:rPr lang="es-ES" sz="1200">
                          <a:latin typeface="Calibri"/>
                          <a:ea typeface="Calibri"/>
                          <a:cs typeface="Calibri"/>
                          <a:sym typeface="Calibri"/>
                        </a:rPr>
                        <a:t>8</a:t>
                      </a:r>
                      <a:endParaRPr/>
                    </a:p>
                  </a:txBody>
                  <a:tcPr marL="91450" marR="91450" marT="45725" marB="45725" anchor="ctr"/>
                </a:tc>
                <a:tc>
                  <a:txBody>
                    <a:bodyPr/>
                    <a:lstStyle/>
                    <a:p>
                      <a:pPr marL="0" marR="0" lvl="0" indent="0" algn="r" rtl="0">
                        <a:spcBef>
                          <a:spcPts val="0"/>
                        </a:spcBef>
                        <a:spcAft>
                          <a:spcPts val="0"/>
                        </a:spcAft>
                        <a:buNone/>
                      </a:pPr>
                      <a:r>
                        <a:rPr lang="es-ES" sz="1200">
                          <a:latin typeface="Calibri"/>
                          <a:ea typeface="Calibri"/>
                          <a:cs typeface="Calibri"/>
                          <a:sym typeface="Calibri"/>
                        </a:rPr>
                        <a:t>15</a:t>
                      </a:r>
                      <a:endParaRPr/>
                    </a:p>
                  </a:txBody>
                  <a:tcPr marL="91450" marR="91450" marT="45725" marB="45725" anchor="ctr"/>
                </a:tc>
                <a:tc>
                  <a:txBody>
                    <a:bodyPr/>
                    <a:lstStyle/>
                    <a:p>
                      <a:pPr marL="0" marR="0" lvl="0" indent="0" algn="r" rtl="0">
                        <a:spcBef>
                          <a:spcPts val="0"/>
                        </a:spcBef>
                        <a:spcAft>
                          <a:spcPts val="0"/>
                        </a:spcAft>
                        <a:buNone/>
                      </a:pPr>
                      <a:r>
                        <a:rPr lang="es-ES" sz="1200">
                          <a:latin typeface="Calibri"/>
                          <a:ea typeface="Calibri"/>
                          <a:cs typeface="Calibri"/>
                          <a:sym typeface="Calibri"/>
                        </a:rPr>
                        <a:t>165</a:t>
                      </a:r>
                      <a:endParaRPr/>
                    </a:p>
                  </a:txBody>
                  <a:tcPr marL="91450" marR="91450" marT="45725" marB="45725" anchor="ctr"/>
                </a:tc>
                <a:tc>
                  <a:txBody>
                    <a:bodyPr/>
                    <a:lstStyle/>
                    <a:p>
                      <a:pPr marL="0" marR="0" lvl="0" indent="0" algn="r" rtl="0">
                        <a:spcBef>
                          <a:spcPts val="0"/>
                        </a:spcBef>
                        <a:spcAft>
                          <a:spcPts val="0"/>
                        </a:spcAft>
                        <a:buNone/>
                      </a:pPr>
                      <a:r>
                        <a:rPr lang="es-ES" sz="1200" dirty="0">
                          <a:latin typeface="Calibri"/>
                          <a:ea typeface="Calibri"/>
                          <a:cs typeface="Calibri"/>
                          <a:sym typeface="Calibri"/>
                        </a:rPr>
                        <a:t>11,5</a:t>
                      </a:r>
                      <a:endParaRPr dirty="0"/>
                    </a:p>
                  </a:txBody>
                  <a:tcPr marL="91450" marR="91450" marT="45725" marB="45725" anchor="ctr"/>
                </a:tc>
                <a:extLst>
                  <a:ext uri="{0D108BD9-81ED-4DB2-BD59-A6C34878D82A}">
                    <a16:rowId xmlns:a16="http://schemas.microsoft.com/office/drawing/2014/main" val="10002"/>
                  </a:ext>
                </a:extLst>
              </a:tr>
              <a:tr h="391952">
                <a:tc>
                  <a:txBody>
                    <a:bodyPr/>
                    <a:lstStyle/>
                    <a:p>
                      <a:pPr marL="0" marR="0" lvl="0" indent="0" algn="l" rtl="0">
                        <a:spcBef>
                          <a:spcPts val="0"/>
                        </a:spcBef>
                        <a:spcAft>
                          <a:spcPts val="0"/>
                        </a:spcAft>
                        <a:buNone/>
                      </a:pPr>
                      <a:r>
                        <a:rPr lang="es-ES" sz="1200">
                          <a:latin typeface="Calibri"/>
                          <a:ea typeface="Calibri"/>
                          <a:cs typeface="Calibri"/>
                          <a:sym typeface="Calibri"/>
                        </a:rPr>
                        <a:t>plymouth satellite</a:t>
                      </a:r>
                      <a:endParaRPr/>
                    </a:p>
                  </a:txBody>
                  <a:tcPr marL="91450" marR="91450" marT="45725" marB="45725" anchor="ctr"/>
                </a:tc>
                <a:tc>
                  <a:txBody>
                    <a:bodyPr/>
                    <a:lstStyle/>
                    <a:p>
                      <a:pPr marL="0" marR="0" lvl="0" indent="0" algn="r" rtl="0">
                        <a:spcBef>
                          <a:spcPts val="0"/>
                        </a:spcBef>
                        <a:spcAft>
                          <a:spcPts val="0"/>
                        </a:spcAft>
                        <a:buNone/>
                      </a:pPr>
                      <a:r>
                        <a:rPr lang="es-ES" sz="1200">
                          <a:latin typeface="Calibri"/>
                          <a:ea typeface="Calibri"/>
                          <a:cs typeface="Calibri"/>
                          <a:sym typeface="Calibri"/>
                        </a:rPr>
                        <a:t>1970</a:t>
                      </a:r>
                      <a:endParaRPr/>
                    </a:p>
                  </a:txBody>
                  <a:tcPr marL="91450" marR="91450" marT="45725" marB="45725" anchor="ctr"/>
                </a:tc>
                <a:tc>
                  <a:txBody>
                    <a:bodyPr/>
                    <a:lstStyle/>
                    <a:p>
                      <a:pPr marL="0" marR="0" lvl="0" indent="0" algn="r" rtl="0">
                        <a:spcBef>
                          <a:spcPts val="0"/>
                        </a:spcBef>
                        <a:spcAft>
                          <a:spcPts val="0"/>
                        </a:spcAft>
                        <a:buNone/>
                      </a:pPr>
                      <a:r>
                        <a:rPr lang="es-ES" sz="1200" dirty="0">
                          <a:latin typeface="Calibri"/>
                          <a:ea typeface="Calibri"/>
                          <a:cs typeface="Calibri"/>
                          <a:sym typeface="Calibri"/>
                        </a:rPr>
                        <a:t>8</a:t>
                      </a:r>
                      <a:endParaRPr dirty="0"/>
                    </a:p>
                  </a:txBody>
                  <a:tcPr marL="91450" marR="91450" marT="45725" marB="45725" anchor="ctr"/>
                </a:tc>
                <a:tc>
                  <a:txBody>
                    <a:bodyPr/>
                    <a:lstStyle/>
                    <a:p>
                      <a:pPr marL="0" marR="0" lvl="0" indent="0" algn="r" rtl="0">
                        <a:spcBef>
                          <a:spcPts val="0"/>
                        </a:spcBef>
                        <a:spcAft>
                          <a:spcPts val="0"/>
                        </a:spcAft>
                        <a:buNone/>
                      </a:pPr>
                      <a:r>
                        <a:rPr lang="es-ES" sz="1200">
                          <a:latin typeface="Calibri"/>
                          <a:ea typeface="Calibri"/>
                          <a:cs typeface="Calibri"/>
                          <a:sym typeface="Calibri"/>
                        </a:rPr>
                        <a:t>18</a:t>
                      </a:r>
                      <a:endParaRPr/>
                    </a:p>
                  </a:txBody>
                  <a:tcPr marL="91450" marR="91450" marT="45725" marB="45725" anchor="ctr"/>
                </a:tc>
                <a:tc>
                  <a:txBody>
                    <a:bodyPr/>
                    <a:lstStyle/>
                    <a:p>
                      <a:pPr marL="0" marR="0" lvl="0" indent="0" algn="r" rtl="0">
                        <a:spcBef>
                          <a:spcPts val="0"/>
                        </a:spcBef>
                        <a:spcAft>
                          <a:spcPts val="0"/>
                        </a:spcAft>
                        <a:buNone/>
                      </a:pPr>
                      <a:r>
                        <a:rPr lang="es-ES" sz="1200">
                          <a:latin typeface="Calibri"/>
                          <a:ea typeface="Calibri"/>
                          <a:cs typeface="Calibri"/>
                          <a:sym typeface="Calibri"/>
                        </a:rPr>
                        <a:t>150</a:t>
                      </a:r>
                      <a:endParaRPr/>
                    </a:p>
                  </a:txBody>
                  <a:tcPr marL="91450" marR="91450" marT="45725" marB="45725" anchor="ctr"/>
                </a:tc>
                <a:tc>
                  <a:txBody>
                    <a:bodyPr/>
                    <a:lstStyle/>
                    <a:p>
                      <a:pPr marL="0" marR="0" lvl="0" indent="0" algn="r" rtl="0">
                        <a:spcBef>
                          <a:spcPts val="0"/>
                        </a:spcBef>
                        <a:spcAft>
                          <a:spcPts val="0"/>
                        </a:spcAft>
                        <a:buNone/>
                      </a:pPr>
                      <a:r>
                        <a:rPr lang="es-ES" sz="1200" dirty="0">
                          <a:latin typeface="Calibri"/>
                          <a:ea typeface="Calibri"/>
                          <a:cs typeface="Calibri"/>
                          <a:sym typeface="Calibri"/>
                        </a:rPr>
                        <a:t>11</a:t>
                      </a:r>
                      <a:endParaRPr dirty="0"/>
                    </a:p>
                  </a:txBody>
                  <a:tcPr marL="91450" marR="91450" marT="45725" marB="45725" anchor="ctr"/>
                </a:tc>
                <a:extLst>
                  <a:ext uri="{0D108BD9-81ED-4DB2-BD59-A6C34878D82A}">
                    <a16:rowId xmlns:a16="http://schemas.microsoft.com/office/drawing/2014/main" val="10003"/>
                  </a:ext>
                </a:extLst>
              </a:tr>
            </a:tbl>
          </a:graphicData>
        </a:graphic>
      </p:graphicFrame>
      <p:sp>
        <p:nvSpPr>
          <p:cNvPr id="4" name="Rectángulo 21">
            <a:extLst>
              <a:ext uri="{FF2B5EF4-FFF2-40B4-BE49-F238E27FC236}">
                <a16:creationId xmlns:a16="http://schemas.microsoft.com/office/drawing/2014/main" id="{35DFF86D-1696-7D4C-B04B-0CB97218EAA6}"/>
              </a:ext>
            </a:extLst>
          </p:cNvPr>
          <p:cNvSpPr/>
          <p:nvPr/>
        </p:nvSpPr>
        <p:spPr>
          <a:xfrm>
            <a:off x="947415" y="3974050"/>
            <a:ext cx="5653091" cy="1721286"/>
          </a:xfrm>
          <a:prstGeom prst="rect">
            <a:avLst/>
          </a:prstGeom>
          <a:noFill/>
          <a:ln w="57150">
            <a:solidFill>
              <a:srgbClr val="0E2F6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22">
            <a:extLst>
              <a:ext uri="{FF2B5EF4-FFF2-40B4-BE49-F238E27FC236}">
                <a16:creationId xmlns:a16="http://schemas.microsoft.com/office/drawing/2014/main" id="{00FF6E10-85FD-9BA6-B567-5AE42A36548E}"/>
              </a:ext>
            </a:extLst>
          </p:cNvPr>
          <p:cNvSpPr/>
          <p:nvPr/>
        </p:nvSpPr>
        <p:spPr>
          <a:xfrm>
            <a:off x="947418" y="2049456"/>
            <a:ext cx="5653087" cy="1714230"/>
          </a:xfrm>
          <a:prstGeom prst="rect">
            <a:avLst/>
          </a:prstGeom>
          <a:noFill/>
          <a:ln w="57150">
            <a:solidFill>
              <a:srgbClr val="0E2F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8" name="Tabla 26">
            <a:extLst>
              <a:ext uri="{FF2B5EF4-FFF2-40B4-BE49-F238E27FC236}">
                <a16:creationId xmlns:a16="http://schemas.microsoft.com/office/drawing/2014/main" id="{9C111AE4-B780-0162-461D-404EB9F5E053}"/>
              </a:ext>
            </a:extLst>
          </p:cNvPr>
          <p:cNvGraphicFramePr>
            <a:graphicFrameLocks noGrp="1"/>
          </p:cNvGraphicFramePr>
          <p:nvPr>
            <p:extLst>
              <p:ext uri="{D42A27DB-BD31-4B8C-83A1-F6EECF244321}">
                <p14:modId xmlns:p14="http://schemas.microsoft.com/office/powerpoint/2010/main" val="2210340214"/>
              </p:ext>
            </p:extLst>
          </p:nvPr>
        </p:nvGraphicFramePr>
        <p:xfrm>
          <a:off x="1057169" y="6850577"/>
          <a:ext cx="5433580" cy="541257"/>
        </p:xfrm>
        <a:graphic>
          <a:graphicData uri="http://schemas.openxmlformats.org/drawingml/2006/table">
            <a:tbl>
              <a:tblPr firstRow="1" bandRow="1">
                <a:tableStyleId>{5C22544A-7EE6-4342-B048-85BDC9FD1C3A}</a:tableStyleId>
              </a:tblPr>
              <a:tblGrid>
                <a:gridCol w="1000125">
                  <a:extLst>
                    <a:ext uri="{9D8B030D-6E8A-4147-A177-3AD203B41FA5}">
                      <a16:colId xmlns:a16="http://schemas.microsoft.com/office/drawing/2014/main" val="3387618179"/>
                    </a:ext>
                  </a:extLst>
                </a:gridCol>
                <a:gridCol w="928255">
                  <a:extLst>
                    <a:ext uri="{9D8B030D-6E8A-4147-A177-3AD203B41FA5}">
                      <a16:colId xmlns:a16="http://schemas.microsoft.com/office/drawing/2014/main" val="1940806518"/>
                    </a:ext>
                  </a:extLst>
                </a:gridCol>
                <a:gridCol w="1690254">
                  <a:extLst>
                    <a:ext uri="{9D8B030D-6E8A-4147-A177-3AD203B41FA5}">
                      <a16:colId xmlns:a16="http://schemas.microsoft.com/office/drawing/2014/main" val="2393447270"/>
                    </a:ext>
                  </a:extLst>
                </a:gridCol>
                <a:gridCol w="1814946">
                  <a:extLst>
                    <a:ext uri="{9D8B030D-6E8A-4147-A177-3AD203B41FA5}">
                      <a16:colId xmlns:a16="http://schemas.microsoft.com/office/drawing/2014/main" val="2628833838"/>
                    </a:ext>
                  </a:extLst>
                </a:gridCol>
              </a:tblGrid>
              <a:tr h="282177">
                <a:tc>
                  <a:txBody>
                    <a:bodyPr/>
                    <a:lstStyle/>
                    <a:p>
                      <a:pPr algn="ctr"/>
                      <a:r>
                        <a:rPr lang="es-ES" sz="1100" b="0" dirty="0" err="1">
                          <a:solidFill>
                            <a:schemeClr val="tx1"/>
                          </a:solidFill>
                        </a:rPr>
                        <a:t>cliente_nombre</a:t>
                      </a:r>
                      <a:endParaRPr lang="es-ES" sz="1100" b="0" dirty="0">
                        <a:solidFill>
                          <a:schemeClr val="tx1"/>
                        </a:solidFill>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100" b="0" dirty="0" err="1">
                          <a:solidFill>
                            <a:schemeClr val="tx1"/>
                          </a:solidFill>
                        </a:rPr>
                        <a:t>cliente_cargo</a:t>
                      </a:r>
                      <a:endParaRPr lang="es-ES" sz="1100" b="0" dirty="0">
                        <a:solidFill>
                          <a:schemeClr val="tx1"/>
                        </a:solidFill>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100" b="0" dirty="0" err="1">
                          <a:solidFill>
                            <a:schemeClr val="tx1"/>
                          </a:solidFill>
                        </a:rPr>
                        <a:t>solicitante_tipo_documento</a:t>
                      </a:r>
                      <a:endParaRPr lang="es-ES" sz="1100" b="0" dirty="0">
                        <a:solidFill>
                          <a:schemeClr val="tx1"/>
                        </a:solidFill>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050" b="0" dirty="0" err="1">
                          <a:solidFill>
                            <a:schemeClr val="tx1"/>
                          </a:solidFill>
                        </a:rPr>
                        <a:t>solicitante_numero_documento</a:t>
                      </a:r>
                      <a:endParaRPr lang="es-ES" sz="1050" b="0" dirty="0">
                        <a:solidFill>
                          <a:schemeClr val="tx1"/>
                        </a:solidFill>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790757291"/>
                  </a:ext>
                </a:extLst>
              </a:tr>
              <a:tr h="245226">
                <a:tc>
                  <a:txBody>
                    <a:bodyPr/>
                    <a:lstStyle/>
                    <a:p>
                      <a:endParaRPr lang="es-E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7898854"/>
                  </a:ext>
                </a:extLst>
              </a:tr>
            </a:tbl>
          </a:graphicData>
        </a:graphic>
      </p:graphicFrame>
      <p:pic>
        <p:nvPicPr>
          <p:cNvPr id="9" name="Imagen 30" descr="Icono de error: representa lo que no hay que hacer">
            <a:extLst>
              <a:ext uri="{FF2B5EF4-FFF2-40B4-BE49-F238E27FC236}">
                <a16:creationId xmlns:a16="http://schemas.microsoft.com/office/drawing/2014/main" id="{87F0AD2A-7E04-D818-85B4-ED5DA3CB0E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2603" y="1794113"/>
            <a:ext cx="538511" cy="597890"/>
          </a:xfrm>
          <a:prstGeom prst="rect">
            <a:avLst/>
          </a:prstGeom>
        </p:spPr>
      </p:pic>
      <p:pic>
        <p:nvPicPr>
          <p:cNvPr id="10" name="Imagen 31" descr="Icono de ok: representa lo que hay que hacer">
            <a:extLst>
              <a:ext uri="{FF2B5EF4-FFF2-40B4-BE49-F238E27FC236}">
                <a16:creationId xmlns:a16="http://schemas.microsoft.com/office/drawing/2014/main" id="{003F4658-708B-5CC2-A09B-7B1B655A78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264" y="3617122"/>
            <a:ext cx="591315" cy="589395"/>
          </a:xfrm>
          <a:prstGeom prst="rect">
            <a:avLst/>
          </a:prstGeom>
        </p:spPr>
      </p:pic>
      <p:sp>
        <p:nvSpPr>
          <p:cNvPr id="13" name="Rectángulo 25">
            <a:extLst>
              <a:ext uri="{FF2B5EF4-FFF2-40B4-BE49-F238E27FC236}">
                <a16:creationId xmlns:a16="http://schemas.microsoft.com/office/drawing/2014/main" id="{FD33C7F9-B0F8-3D86-DA0F-5FD5BDD57E0B}"/>
              </a:ext>
            </a:extLst>
          </p:cNvPr>
          <p:cNvSpPr/>
          <p:nvPr/>
        </p:nvSpPr>
        <p:spPr>
          <a:xfrm>
            <a:off x="837048" y="5843258"/>
            <a:ext cx="5643682" cy="830997"/>
          </a:xfrm>
          <a:prstGeom prst="rect">
            <a:avLst/>
          </a:prstGeom>
        </p:spPr>
        <p:txBody>
          <a:bodyPr wrap="square">
            <a:spAutoFit/>
          </a:bodyPr>
          <a:lstStyle/>
          <a:p>
            <a:pPr marL="171450" indent="-171450" algn="just">
              <a:buClr>
                <a:srgbClr val="0E2F62"/>
              </a:buClr>
              <a:buFont typeface="Wingdings" panose="05000000000000000000" pitchFamily="2" charset="2"/>
              <a:buChar char="§"/>
            </a:pPr>
            <a:r>
              <a:rPr lang="es-ES" sz="1200" dirty="0"/>
              <a:t>Si existe una entidad que engloba varias características separadas en campos diferentes, es conveniente comenzar nombrando los campos con esa entidad y luego con los atributos más específicos (de lo más general a lo más específico). Por ejemplo:</a:t>
            </a:r>
          </a:p>
        </p:txBody>
      </p:sp>
      <p:sp>
        <p:nvSpPr>
          <p:cNvPr id="15" name="Rectángulo 27">
            <a:extLst>
              <a:ext uri="{FF2B5EF4-FFF2-40B4-BE49-F238E27FC236}">
                <a16:creationId xmlns:a16="http://schemas.microsoft.com/office/drawing/2014/main" id="{26489536-43B9-E832-A556-9688CF584EA9}"/>
              </a:ext>
            </a:extLst>
          </p:cNvPr>
          <p:cNvSpPr/>
          <p:nvPr/>
        </p:nvSpPr>
        <p:spPr>
          <a:xfrm>
            <a:off x="827639" y="7550180"/>
            <a:ext cx="5653091" cy="1277273"/>
          </a:xfrm>
          <a:prstGeom prst="rect">
            <a:avLst/>
          </a:prstGeom>
        </p:spPr>
        <p:txBody>
          <a:bodyPr wrap="square">
            <a:spAutoFit/>
          </a:bodyPr>
          <a:lstStyle/>
          <a:p>
            <a:pPr marL="285750" indent="-285750" algn="just">
              <a:spcBef>
                <a:spcPts val="600"/>
              </a:spcBef>
              <a:buClr>
                <a:srgbClr val="0E2F62"/>
              </a:buClr>
              <a:buFont typeface="Wingdings" panose="05000000000000000000" pitchFamily="2" charset="2"/>
              <a:buChar char="§"/>
            </a:pPr>
            <a:r>
              <a:rPr lang="es-ES" sz="1200" dirty="0"/>
              <a:t>Los campos que sean identificadores, pueden incluir el sufijo "_id" en el nombre del campo, salvo casos excepcionales donde un nombre alternativo sea más conveniente porque ofrece información sobre el sistema de identificación usado.</a:t>
            </a:r>
          </a:p>
          <a:p>
            <a:pPr marL="285750" indent="-285750" algn="just">
              <a:spcBef>
                <a:spcPts val="600"/>
              </a:spcBef>
              <a:buClr>
                <a:srgbClr val="0E2F62"/>
              </a:buClr>
              <a:buFont typeface="Wingdings" panose="05000000000000000000" pitchFamily="2" charset="2"/>
              <a:buChar char="§"/>
            </a:pPr>
            <a:r>
              <a:rPr lang="es-ES" sz="1200" dirty="0"/>
              <a:t>En cuanto a los campos que contengan la descripción de ese identificador, se recomienda que incluyan el sufijo "_nombre", salvo que exista una forma más conveniente de nombrar el campo.</a:t>
            </a:r>
            <a:endParaRPr lang="es-ES" dirty="0"/>
          </a:p>
        </p:txBody>
      </p:sp>
      <p:graphicFrame>
        <p:nvGraphicFramePr>
          <p:cNvPr id="16" name="Tabla 28">
            <a:extLst>
              <a:ext uri="{FF2B5EF4-FFF2-40B4-BE49-F238E27FC236}">
                <a16:creationId xmlns:a16="http://schemas.microsoft.com/office/drawing/2014/main" id="{D413FDD5-F626-4879-0A2E-A18E05191CBE}"/>
              </a:ext>
            </a:extLst>
          </p:cNvPr>
          <p:cNvGraphicFramePr>
            <a:graphicFrameLocks noGrp="1"/>
          </p:cNvGraphicFramePr>
          <p:nvPr>
            <p:extLst>
              <p:ext uri="{D42A27DB-BD31-4B8C-83A1-F6EECF244321}">
                <p14:modId xmlns:p14="http://schemas.microsoft.com/office/powerpoint/2010/main" val="362148935"/>
              </p:ext>
            </p:extLst>
          </p:nvPr>
        </p:nvGraphicFramePr>
        <p:xfrm>
          <a:off x="2097527" y="8960120"/>
          <a:ext cx="3113314" cy="527404"/>
        </p:xfrm>
        <a:graphic>
          <a:graphicData uri="http://schemas.openxmlformats.org/drawingml/2006/table">
            <a:tbl>
              <a:tblPr firstRow="1" bandRow="1">
                <a:tableStyleId>{5C22544A-7EE6-4342-B048-85BDC9FD1C3A}</a:tableStyleId>
              </a:tblPr>
              <a:tblGrid>
                <a:gridCol w="1545771">
                  <a:extLst>
                    <a:ext uri="{9D8B030D-6E8A-4147-A177-3AD203B41FA5}">
                      <a16:colId xmlns:a16="http://schemas.microsoft.com/office/drawing/2014/main" val="174651993"/>
                    </a:ext>
                  </a:extLst>
                </a:gridCol>
                <a:gridCol w="1567543">
                  <a:extLst>
                    <a:ext uri="{9D8B030D-6E8A-4147-A177-3AD203B41FA5}">
                      <a16:colId xmlns:a16="http://schemas.microsoft.com/office/drawing/2014/main" val="470905810"/>
                    </a:ext>
                  </a:extLst>
                </a:gridCol>
              </a:tblGrid>
              <a:tr h="263702">
                <a:tc>
                  <a:txBody>
                    <a:bodyPr/>
                    <a:lstStyle/>
                    <a:p>
                      <a:pPr algn="ctr"/>
                      <a:r>
                        <a:rPr lang="es-ES" sz="1100" b="0" dirty="0" err="1">
                          <a:solidFill>
                            <a:schemeClr val="tx1"/>
                          </a:solidFill>
                        </a:rPr>
                        <a:t>concesionario_id</a:t>
                      </a:r>
                      <a:endParaRPr lang="es-ES"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100" b="0" dirty="0" err="1">
                          <a:solidFill>
                            <a:schemeClr val="tx1"/>
                          </a:solidFill>
                        </a:rPr>
                        <a:t>concesionario_nombre</a:t>
                      </a:r>
                      <a:endParaRPr lang="es-ES"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184187246"/>
                  </a:ext>
                </a:extLst>
              </a:tr>
              <a:tr h="263702">
                <a:tc>
                  <a:txBody>
                    <a:bodyPr/>
                    <a:lstStyle/>
                    <a:p>
                      <a:endParaRPr lang="es-E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2635206"/>
                  </a:ext>
                </a:extLst>
              </a:tr>
            </a:tbl>
          </a:graphicData>
        </a:graphic>
      </p:graphicFrame>
    </p:spTree>
    <p:extLst>
      <p:ext uri="{BB962C8B-B14F-4D97-AF65-F5344CB8AC3E}">
        <p14:creationId xmlns:p14="http://schemas.microsoft.com/office/powerpoint/2010/main" val="1958111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10CC8-39D2-60D1-A473-BC47ABA99E5E}"/>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4D881F5B-6D3E-BE22-8220-65098FFE530F}"/>
              </a:ext>
            </a:extLst>
          </p:cNvPr>
          <p:cNvSpPr>
            <a:spLocks noGrp="1"/>
          </p:cNvSpPr>
          <p:nvPr>
            <p:ph type="body" sz="quarter" idx="12"/>
          </p:nvPr>
        </p:nvSpPr>
        <p:spPr/>
        <p:txBody>
          <a:bodyPr/>
          <a:lstStyle/>
          <a:p>
            <a:r>
              <a:rPr lang="en-US" dirty="0"/>
              <a:t>04</a:t>
            </a:r>
          </a:p>
        </p:txBody>
      </p:sp>
      <p:sp>
        <p:nvSpPr>
          <p:cNvPr id="19" name="Marcador de texto 3">
            <a:extLst>
              <a:ext uri="{FF2B5EF4-FFF2-40B4-BE49-F238E27FC236}">
                <a16:creationId xmlns:a16="http://schemas.microsoft.com/office/drawing/2014/main" id="{8005BBC3-C515-13B4-A7AA-AEEF91A71C5F}"/>
              </a:ext>
            </a:extLst>
          </p:cNvPr>
          <p:cNvSpPr txBox="1">
            <a:spLocks noChangeAspect="1"/>
          </p:cNvSpPr>
          <p:nvPr/>
        </p:nvSpPr>
        <p:spPr>
          <a:xfrm>
            <a:off x="0" y="1705850"/>
            <a:ext cx="5923722" cy="406030"/>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P4  - </a:t>
            </a:r>
            <a:r>
              <a:rPr lang="en-US" dirty="0" err="1"/>
              <a:t>Estructuras</a:t>
            </a:r>
            <a:r>
              <a:rPr lang="en-US" dirty="0"/>
              <a:t> de </a:t>
            </a:r>
            <a:r>
              <a:rPr lang="en-US" dirty="0" err="1"/>
              <a:t>datos</a:t>
            </a:r>
            <a:r>
              <a:rPr lang="en-US" dirty="0"/>
              <a:t> </a:t>
            </a:r>
            <a:r>
              <a:rPr lang="en-US" dirty="0" err="1"/>
              <a:t>verticales</a:t>
            </a:r>
            <a:r>
              <a:rPr lang="en-US" dirty="0"/>
              <a:t> vs </a:t>
            </a:r>
            <a:r>
              <a:rPr lang="en-US" dirty="0" err="1"/>
              <a:t>horizontales</a:t>
            </a:r>
            <a:endParaRPr lang="en-US" dirty="0"/>
          </a:p>
          <a:p>
            <a:endParaRPr lang="en-US" dirty="0"/>
          </a:p>
        </p:txBody>
      </p:sp>
      <p:sp>
        <p:nvSpPr>
          <p:cNvPr id="3" name="Rectángulo 7">
            <a:extLst>
              <a:ext uri="{FF2B5EF4-FFF2-40B4-BE49-F238E27FC236}">
                <a16:creationId xmlns:a16="http://schemas.microsoft.com/office/drawing/2014/main" id="{B5076C30-B9AA-94A5-A99E-4E7B90C5A6E6}"/>
              </a:ext>
            </a:extLst>
          </p:cNvPr>
          <p:cNvSpPr/>
          <p:nvPr/>
        </p:nvSpPr>
        <p:spPr>
          <a:xfrm>
            <a:off x="911903" y="2444741"/>
            <a:ext cx="5531848" cy="523220"/>
          </a:xfrm>
          <a:prstGeom prst="rect">
            <a:avLst/>
          </a:prstGeom>
        </p:spPr>
        <p:txBody>
          <a:bodyPr wrap="square">
            <a:spAutoFit/>
          </a:bodyPr>
          <a:lstStyle/>
          <a:p>
            <a:pPr marL="171450" indent="-171450" algn="just">
              <a:buClr>
                <a:srgbClr val="0E2F62"/>
              </a:buClr>
              <a:buFont typeface="Wingdings" panose="05000000000000000000" pitchFamily="2" charset="2"/>
              <a:buChar char="§"/>
            </a:pPr>
            <a:r>
              <a:rPr lang="es-ES_tradnl" sz="1400" dirty="0"/>
              <a:t>Cuando se diseñan estructuras de datos tabulares es recomendable evitar el crecimiento horizontal de valores.</a:t>
            </a:r>
          </a:p>
        </p:txBody>
      </p:sp>
      <p:graphicFrame>
        <p:nvGraphicFramePr>
          <p:cNvPr id="4" name="Tabla 8">
            <a:extLst>
              <a:ext uri="{FF2B5EF4-FFF2-40B4-BE49-F238E27FC236}">
                <a16:creationId xmlns:a16="http://schemas.microsoft.com/office/drawing/2014/main" id="{353AE0C5-98D3-A1B5-71C2-1847FF0AF8C2}"/>
              </a:ext>
            </a:extLst>
          </p:cNvPr>
          <p:cNvGraphicFramePr>
            <a:graphicFrameLocks noGrp="1"/>
          </p:cNvGraphicFramePr>
          <p:nvPr>
            <p:extLst>
              <p:ext uri="{D42A27DB-BD31-4B8C-83A1-F6EECF244321}">
                <p14:modId xmlns:p14="http://schemas.microsoft.com/office/powerpoint/2010/main" val="890457710"/>
              </p:ext>
            </p:extLst>
          </p:nvPr>
        </p:nvGraphicFramePr>
        <p:xfrm>
          <a:off x="1442148" y="3218841"/>
          <a:ext cx="1735348" cy="1422399"/>
        </p:xfrm>
        <a:graphic>
          <a:graphicData uri="http://schemas.openxmlformats.org/drawingml/2006/table">
            <a:tbl>
              <a:tblPr firstRow="1" bandRow="1">
                <a:tableStyleId>{5C22544A-7EE6-4342-B048-85BDC9FD1C3A}</a:tableStyleId>
              </a:tblPr>
              <a:tblGrid>
                <a:gridCol w="432367">
                  <a:extLst>
                    <a:ext uri="{9D8B030D-6E8A-4147-A177-3AD203B41FA5}">
                      <a16:colId xmlns:a16="http://schemas.microsoft.com/office/drawing/2014/main" val="1663576986"/>
                    </a:ext>
                  </a:extLst>
                </a:gridCol>
                <a:gridCol w="434327">
                  <a:extLst>
                    <a:ext uri="{9D8B030D-6E8A-4147-A177-3AD203B41FA5}">
                      <a16:colId xmlns:a16="http://schemas.microsoft.com/office/drawing/2014/main" val="4071486589"/>
                    </a:ext>
                  </a:extLst>
                </a:gridCol>
                <a:gridCol w="434327">
                  <a:extLst>
                    <a:ext uri="{9D8B030D-6E8A-4147-A177-3AD203B41FA5}">
                      <a16:colId xmlns:a16="http://schemas.microsoft.com/office/drawing/2014/main" val="2687626949"/>
                    </a:ext>
                  </a:extLst>
                </a:gridCol>
                <a:gridCol w="434327">
                  <a:extLst>
                    <a:ext uri="{9D8B030D-6E8A-4147-A177-3AD203B41FA5}">
                      <a16:colId xmlns:a16="http://schemas.microsoft.com/office/drawing/2014/main" val="1538544220"/>
                    </a:ext>
                  </a:extLst>
                </a:gridCol>
              </a:tblGrid>
              <a:tr h="474133">
                <a:tc>
                  <a:txBody>
                    <a:bodyPr/>
                    <a:lstStyle/>
                    <a:p>
                      <a:endParaRPr lang="es-ES" sz="9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s-ES" sz="900" b="0" dirty="0" err="1">
                          <a:solidFill>
                            <a:schemeClr val="tx1"/>
                          </a:solidFill>
                        </a:rPr>
                        <a:t>obs</a:t>
                      </a:r>
                      <a:endParaRPr lang="es-ES" sz="9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s-ES" sz="900" b="0" dirty="0" err="1">
                          <a:solidFill>
                            <a:schemeClr val="tx1"/>
                          </a:solidFill>
                        </a:rPr>
                        <a:t>obs</a:t>
                      </a:r>
                      <a:endParaRPr lang="es-ES" sz="9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s-ES" sz="900" b="0" dirty="0" err="1">
                          <a:solidFill>
                            <a:schemeClr val="tx1"/>
                          </a:solidFill>
                        </a:rPr>
                        <a:t>obs</a:t>
                      </a:r>
                      <a:endParaRPr lang="es-ES" sz="9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4163963"/>
                  </a:ext>
                </a:extLst>
              </a:tr>
              <a:tr h="474133">
                <a:tc>
                  <a:txBody>
                    <a:bodyPr/>
                    <a:lstStyle/>
                    <a:p>
                      <a:r>
                        <a:rPr lang="es-ES" sz="900" b="0" dirty="0" err="1"/>
                        <a:t>vble</a:t>
                      </a:r>
                      <a:endParaRPr lang="es-ES" sz="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7150212"/>
                  </a:ext>
                </a:extLst>
              </a:tr>
              <a:tr h="474133">
                <a:tc>
                  <a:txBody>
                    <a:bodyPr/>
                    <a:lstStyle/>
                    <a:p>
                      <a:r>
                        <a:rPr lang="es-ES" sz="900" b="0" dirty="0" err="1"/>
                        <a:t>vble</a:t>
                      </a:r>
                      <a:endParaRPr lang="es-ES" sz="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9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9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0619470"/>
                  </a:ext>
                </a:extLst>
              </a:tr>
            </a:tbl>
          </a:graphicData>
        </a:graphic>
      </p:graphicFrame>
      <p:sp>
        <p:nvSpPr>
          <p:cNvPr id="5" name="Flecha a la derecha con bandas 17">
            <a:extLst>
              <a:ext uri="{FF2B5EF4-FFF2-40B4-BE49-F238E27FC236}">
                <a16:creationId xmlns:a16="http://schemas.microsoft.com/office/drawing/2014/main" id="{A8AABA10-E561-6B17-B58E-DC68908A64CF}"/>
              </a:ext>
            </a:extLst>
          </p:cNvPr>
          <p:cNvSpPr/>
          <p:nvPr/>
        </p:nvSpPr>
        <p:spPr>
          <a:xfrm>
            <a:off x="2104735" y="3758418"/>
            <a:ext cx="1281422" cy="733425"/>
          </a:xfrm>
          <a:prstGeom prst="striped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aphicFrame>
        <p:nvGraphicFramePr>
          <p:cNvPr id="6" name="Tabla 10">
            <a:extLst>
              <a:ext uri="{FF2B5EF4-FFF2-40B4-BE49-F238E27FC236}">
                <a16:creationId xmlns:a16="http://schemas.microsoft.com/office/drawing/2014/main" id="{C7AEB458-F697-6408-E495-8832B1529EBF}"/>
              </a:ext>
            </a:extLst>
          </p:cNvPr>
          <p:cNvGraphicFramePr>
            <a:graphicFrameLocks noGrp="1"/>
          </p:cNvGraphicFramePr>
          <p:nvPr>
            <p:extLst>
              <p:ext uri="{D42A27DB-BD31-4B8C-83A1-F6EECF244321}">
                <p14:modId xmlns:p14="http://schemas.microsoft.com/office/powerpoint/2010/main" val="1371760959"/>
              </p:ext>
            </p:extLst>
          </p:nvPr>
        </p:nvGraphicFramePr>
        <p:xfrm>
          <a:off x="3936417" y="3221143"/>
          <a:ext cx="1735349" cy="1422399"/>
        </p:xfrm>
        <a:graphic>
          <a:graphicData uri="http://schemas.openxmlformats.org/drawingml/2006/table">
            <a:tbl>
              <a:tblPr firstRow="1" bandRow="1">
                <a:tableStyleId>{5C22544A-7EE6-4342-B048-85BDC9FD1C3A}</a:tableStyleId>
              </a:tblPr>
              <a:tblGrid>
                <a:gridCol w="417395">
                  <a:extLst>
                    <a:ext uri="{9D8B030D-6E8A-4147-A177-3AD203B41FA5}">
                      <a16:colId xmlns:a16="http://schemas.microsoft.com/office/drawing/2014/main" val="1663576986"/>
                    </a:ext>
                  </a:extLst>
                </a:gridCol>
                <a:gridCol w="439318">
                  <a:extLst>
                    <a:ext uri="{9D8B030D-6E8A-4147-A177-3AD203B41FA5}">
                      <a16:colId xmlns:a16="http://schemas.microsoft.com/office/drawing/2014/main" val="4071486589"/>
                    </a:ext>
                  </a:extLst>
                </a:gridCol>
                <a:gridCol w="439318">
                  <a:extLst>
                    <a:ext uri="{9D8B030D-6E8A-4147-A177-3AD203B41FA5}">
                      <a16:colId xmlns:a16="http://schemas.microsoft.com/office/drawing/2014/main" val="2687626949"/>
                    </a:ext>
                  </a:extLst>
                </a:gridCol>
                <a:gridCol w="439318">
                  <a:extLst>
                    <a:ext uri="{9D8B030D-6E8A-4147-A177-3AD203B41FA5}">
                      <a16:colId xmlns:a16="http://schemas.microsoft.com/office/drawing/2014/main" val="1538544220"/>
                    </a:ext>
                  </a:extLst>
                </a:gridCol>
              </a:tblGrid>
              <a:tr h="474133">
                <a:tc>
                  <a:txBody>
                    <a:bodyPr/>
                    <a:lstStyle/>
                    <a:p>
                      <a:endParaRPr lang="es-ES" sz="9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s-ES" sz="900" b="0" dirty="0" err="1">
                          <a:solidFill>
                            <a:schemeClr val="tx1"/>
                          </a:solidFill>
                        </a:rPr>
                        <a:t>vble</a:t>
                      </a:r>
                      <a:endParaRPr lang="es-ES" sz="9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s-ES" sz="900" b="0" dirty="0" err="1">
                          <a:solidFill>
                            <a:schemeClr val="tx1"/>
                          </a:solidFill>
                        </a:rPr>
                        <a:t>vble</a:t>
                      </a:r>
                      <a:endParaRPr lang="es-ES" sz="9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s-ES" sz="900" b="0" dirty="0" err="1">
                          <a:solidFill>
                            <a:schemeClr val="tx1"/>
                          </a:solidFill>
                        </a:rPr>
                        <a:t>vble</a:t>
                      </a:r>
                      <a:endParaRPr lang="es-ES" sz="9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4163963"/>
                  </a:ext>
                </a:extLst>
              </a:tr>
              <a:tr h="474133">
                <a:tc>
                  <a:txBody>
                    <a:bodyPr/>
                    <a:lstStyle/>
                    <a:p>
                      <a:r>
                        <a:rPr lang="es-ES" sz="900" dirty="0" err="1"/>
                        <a:t>obs</a:t>
                      </a:r>
                      <a:endParaRPr lang="es-E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7150212"/>
                  </a:ext>
                </a:extLst>
              </a:tr>
              <a:tr h="474133">
                <a:tc>
                  <a:txBody>
                    <a:bodyPr/>
                    <a:lstStyle/>
                    <a:p>
                      <a:r>
                        <a:rPr lang="es-ES" sz="900" dirty="0" err="1"/>
                        <a:t>obs</a:t>
                      </a:r>
                      <a:endParaRPr lang="es-E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9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0619470"/>
                  </a:ext>
                </a:extLst>
              </a:tr>
            </a:tbl>
          </a:graphicData>
        </a:graphic>
      </p:graphicFrame>
      <p:sp>
        <p:nvSpPr>
          <p:cNvPr id="7" name="Flecha a la derecha con bandas 19">
            <a:extLst>
              <a:ext uri="{FF2B5EF4-FFF2-40B4-BE49-F238E27FC236}">
                <a16:creationId xmlns:a16="http://schemas.microsoft.com/office/drawing/2014/main" id="{1E86D092-FDF0-69C8-BE57-3499EF44088D}"/>
              </a:ext>
            </a:extLst>
          </p:cNvPr>
          <p:cNvSpPr/>
          <p:nvPr/>
        </p:nvSpPr>
        <p:spPr>
          <a:xfrm rot="5400000">
            <a:off x="4294204" y="3892612"/>
            <a:ext cx="1320897" cy="733425"/>
          </a:xfrm>
          <a:prstGeom prst="stripedRightArrow">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27" descr="Icono de error: representa lo que no hay que hacer">
            <a:extLst>
              <a:ext uri="{FF2B5EF4-FFF2-40B4-BE49-F238E27FC236}">
                <a16:creationId xmlns:a16="http://schemas.microsoft.com/office/drawing/2014/main" id="{7D154B91-3C83-E606-B4E4-7D297C2C9F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6183" y="3006125"/>
            <a:ext cx="538511" cy="597890"/>
          </a:xfrm>
          <a:prstGeom prst="rect">
            <a:avLst/>
          </a:prstGeom>
        </p:spPr>
      </p:pic>
      <p:pic>
        <p:nvPicPr>
          <p:cNvPr id="9" name="Imagen 28" descr="Icono de ok: representa lo que hay que hacer">
            <a:extLst>
              <a:ext uri="{FF2B5EF4-FFF2-40B4-BE49-F238E27FC236}">
                <a16:creationId xmlns:a16="http://schemas.microsoft.com/office/drawing/2014/main" id="{74CF6750-CA6C-CB88-E576-178718672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4260" y="2885199"/>
            <a:ext cx="591315" cy="589395"/>
          </a:xfrm>
          <a:prstGeom prst="rect">
            <a:avLst/>
          </a:prstGeom>
        </p:spPr>
      </p:pic>
      <p:sp>
        <p:nvSpPr>
          <p:cNvPr id="10" name="Rectángulo 12">
            <a:extLst>
              <a:ext uri="{FF2B5EF4-FFF2-40B4-BE49-F238E27FC236}">
                <a16:creationId xmlns:a16="http://schemas.microsoft.com/office/drawing/2014/main" id="{F0B9932B-5B9E-F663-66D7-9A32A5A139CD}"/>
              </a:ext>
            </a:extLst>
          </p:cNvPr>
          <p:cNvSpPr/>
          <p:nvPr/>
        </p:nvSpPr>
        <p:spPr>
          <a:xfrm>
            <a:off x="504381" y="4919773"/>
            <a:ext cx="6000137" cy="4924425"/>
          </a:xfrm>
          <a:prstGeom prst="rect">
            <a:avLst/>
          </a:prstGeom>
        </p:spPr>
        <p:txBody>
          <a:bodyPr wrap="square">
            <a:spAutoFit/>
          </a:bodyPr>
          <a:lstStyle/>
          <a:p>
            <a:pPr marL="628650" lvl="1" indent="-171450" algn="just">
              <a:spcBef>
                <a:spcPts val="600"/>
              </a:spcBef>
              <a:buClr>
                <a:srgbClr val="0E2F62"/>
              </a:buClr>
              <a:buFont typeface="Wingdings" panose="05000000000000000000" pitchFamily="2" charset="2"/>
              <a:buChar char="§"/>
            </a:pPr>
            <a:r>
              <a:rPr lang="es-ES_tradnl" sz="1400" dirty="0"/>
              <a:t>Siempre que sea posible es preferible situar las variables o atributos de los datos en las columnas de una tabla y añadir los valores correspondientes a las observaciones de los mismos en las filas.</a:t>
            </a:r>
          </a:p>
          <a:p>
            <a:pPr marL="628650" lvl="1" indent="-171450" algn="just">
              <a:spcBef>
                <a:spcPts val="600"/>
              </a:spcBef>
              <a:buClr>
                <a:srgbClr val="0E2F62"/>
              </a:buClr>
              <a:buFont typeface="Wingdings" panose="05000000000000000000" pitchFamily="2" charset="2"/>
              <a:buChar char="§"/>
            </a:pPr>
            <a:r>
              <a:rPr lang="es-ES_tradnl" sz="1400" dirty="0"/>
              <a:t>El crecimiento horizontal de una estructura de datos tabular puede dificultar su mantenimiento y la confección de visualizaciones.</a:t>
            </a:r>
          </a:p>
          <a:p>
            <a:pPr marL="628650" lvl="1" indent="-171450" algn="just">
              <a:spcBef>
                <a:spcPts val="600"/>
              </a:spcBef>
              <a:buClr>
                <a:srgbClr val="0E2F62"/>
              </a:buClr>
              <a:buFont typeface="Wingdings" panose="05000000000000000000" pitchFamily="2" charset="2"/>
              <a:buChar char="§"/>
            </a:pPr>
            <a:r>
              <a:rPr lang="es-ES" sz="1400" dirty="0"/>
              <a:t>Por lo general, es más fácil identificar relaciones entre variables en columnas que entre filas y es más fácil hacer comparaciones entre grupos de observaciones, en filas, que entre grupos de columnas. </a:t>
            </a:r>
            <a:endParaRPr lang="es-ES_tradnl" sz="1400" dirty="0"/>
          </a:p>
          <a:p>
            <a:pPr marL="628650" lvl="1" indent="-171450" algn="just">
              <a:spcBef>
                <a:spcPts val="600"/>
              </a:spcBef>
              <a:buClr>
                <a:srgbClr val="0E2F62"/>
              </a:buClr>
              <a:buFont typeface="Wingdings" panose="05000000000000000000" pitchFamily="2" charset="2"/>
              <a:buChar char="§"/>
            </a:pPr>
            <a:r>
              <a:rPr lang="es-ES_tradnl" sz="1400" dirty="0"/>
              <a:t>No obstante, esta recomendación debe ajustarse según las necesidades de actualización de los datos: </a:t>
            </a:r>
          </a:p>
          <a:p>
            <a:pPr marL="1085850" lvl="2" indent="-171450" algn="just">
              <a:spcBef>
                <a:spcPts val="600"/>
              </a:spcBef>
              <a:buClr>
                <a:srgbClr val="0E2F62"/>
              </a:buClr>
              <a:buFont typeface="Wingdings" panose="05000000000000000000" pitchFamily="2" charset="2"/>
              <a:buChar char="§"/>
            </a:pPr>
            <a:r>
              <a:rPr lang="es-ES_tradnl" sz="1400" dirty="0"/>
              <a:t>Si es necesario registrar nuevas variables o atributos que no se habían registrado previamente, por ejemplo: una serie temporal, entonces es razonable el crecimiento horizontal de la estructura de datos. es decir, añadir nuevas columnas. Esto permitirá insertar observaciones para las nuevas variables manteniendo valores en blanco en las observaciones previas a la actualización para estas nuevas columnas, si es que no existe un valor asignable a esas observaciones. Al añadir nuevas observaciones, necesariamente tienen que introducirse nuevas filas.</a:t>
            </a:r>
          </a:p>
          <a:p>
            <a:pPr marL="1085850" lvl="2" indent="-171450" algn="just">
              <a:buClr>
                <a:srgbClr val="0E2F62"/>
              </a:buClr>
              <a:buFont typeface="Wingdings" panose="05000000000000000000" pitchFamily="2" charset="2"/>
              <a:buChar char="§"/>
            </a:pPr>
            <a:endParaRPr lang="es-ES_tradnl" sz="1400" dirty="0"/>
          </a:p>
          <a:p>
            <a:pPr marL="628650" lvl="1" indent="-171450" algn="just">
              <a:buClr>
                <a:srgbClr val="0E2F62"/>
              </a:buClr>
              <a:buFont typeface="Wingdings" panose="05000000000000000000" pitchFamily="2" charset="2"/>
              <a:buChar char="§"/>
            </a:pPr>
            <a:endParaRPr lang="es-ES_tradnl" sz="1400" dirty="0"/>
          </a:p>
        </p:txBody>
      </p:sp>
    </p:spTree>
    <p:extLst>
      <p:ext uri="{BB962C8B-B14F-4D97-AF65-F5344CB8AC3E}">
        <p14:creationId xmlns:p14="http://schemas.microsoft.com/office/powerpoint/2010/main" val="1795082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3C954-B53F-08A4-2722-932C94AA2137}"/>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7DB87A22-6983-8E4D-B9B1-06F56EF6D141}"/>
              </a:ext>
            </a:extLst>
          </p:cNvPr>
          <p:cNvSpPr>
            <a:spLocks noGrp="1"/>
          </p:cNvSpPr>
          <p:nvPr>
            <p:ph type="body" sz="quarter" idx="12"/>
          </p:nvPr>
        </p:nvSpPr>
        <p:spPr/>
        <p:txBody>
          <a:bodyPr/>
          <a:lstStyle/>
          <a:p>
            <a:r>
              <a:rPr lang="en-US" dirty="0"/>
              <a:t>04</a:t>
            </a:r>
          </a:p>
        </p:txBody>
      </p:sp>
      <p:sp>
        <p:nvSpPr>
          <p:cNvPr id="14" name="Marcador de texto 10">
            <a:extLst>
              <a:ext uri="{FF2B5EF4-FFF2-40B4-BE49-F238E27FC236}">
                <a16:creationId xmlns:a16="http://schemas.microsoft.com/office/drawing/2014/main" id="{70DB76DF-38E0-F055-A1B3-9C0874FC19D0}"/>
              </a:ext>
            </a:extLst>
          </p:cNvPr>
          <p:cNvSpPr txBox="1">
            <a:spLocks/>
          </p:cNvSpPr>
          <p:nvPr/>
        </p:nvSpPr>
        <p:spPr>
          <a:xfrm>
            <a:off x="583096" y="1618360"/>
            <a:ext cx="6453807" cy="415978"/>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Ejemplo  – Crecimiento horizontal vs vertical</a:t>
            </a:r>
          </a:p>
        </p:txBody>
      </p:sp>
      <p:graphicFrame>
        <p:nvGraphicFramePr>
          <p:cNvPr id="5" name="Table 4">
            <a:extLst>
              <a:ext uri="{FF2B5EF4-FFF2-40B4-BE49-F238E27FC236}">
                <a16:creationId xmlns:a16="http://schemas.microsoft.com/office/drawing/2014/main" id="{3F5B04B1-C246-0D31-24C3-866A19D030FC}"/>
              </a:ext>
            </a:extLst>
          </p:cNvPr>
          <p:cNvGraphicFramePr>
            <a:graphicFrameLocks noGrp="1"/>
          </p:cNvGraphicFramePr>
          <p:nvPr>
            <p:extLst>
              <p:ext uri="{D42A27DB-BD31-4B8C-83A1-F6EECF244321}">
                <p14:modId xmlns:p14="http://schemas.microsoft.com/office/powerpoint/2010/main" val="2057932556"/>
              </p:ext>
            </p:extLst>
          </p:nvPr>
        </p:nvGraphicFramePr>
        <p:xfrm>
          <a:off x="792703" y="3224788"/>
          <a:ext cx="5974266" cy="3201630"/>
        </p:xfrm>
        <a:graphic>
          <a:graphicData uri="http://schemas.openxmlformats.org/drawingml/2006/table">
            <a:tbl>
              <a:tblPr firstRow="1" bandRow="1">
                <a:tableStyleId>{5C22544A-7EE6-4342-B048-85BDC9FD1C3A}</a:tableStyleId>
              </a:tblPr>
              <a:tblGrid>
                <a:gridCol w="1991422">
                  <a:extLst>
                    <a:ext uri="{9D8B030D-6E8A-4147-A177-3AD203B41FA5}">
                      <a16:colId xmlns:a16="http://schemas.microsoft.com/office/drawing/2014/main" val="20000"/>
                    </a:ext>
                  </a:extLst>
                </a:gridCol>
                <a:gridCol w="1991422">
                  <a:extLst>
                    <a:ext uri="{9D8B030D-6E8A-4147-A177-3AD203B41FA5}">
                      <a16:colId xmlns:a16="http://schemas.microsoft.com/office/drawing/2014/main" val="20001"/>
                    </a:ext>
                  </a:extLst>
                </a:gridCol>
                <a:gridCol w="1991422">
                  <a:extLst>
                    <a:ext uri="{9D8B030D-6E8A-4147-A177-3AD203B41FA5}">
                      <a16:colId xmlns:a16="http://schemas.microsoft.com/office/drawing/2014/main" val="20002"/>
                    </a:ext>
                  </a:extLst>
                </a:gridCol>
              </a:tblGrid>
              <a:tr h="246254">
                <a:tc>
                  <a:txBody>
                    <a:bodyPr/>
                    <a:lstStyle/>
                    <a:p>
                      <a:pPr algn="ctr">
                        <a:lnSpc>
                          <a:spcPts val="1200"/>
                        </a:lnSpc>
                      </a:pPr>
                      <a:r>
                        <a:rPr lang="it-IT" sz="1100" b="0" i="0" dirty="0">
                          <a:solidFill>
                            <a:schemeClr val="tx1"/>
                          </a:solidFill>
                          <a:effectLst/>
                          <a:latin typeface="Calibri" panose="020F0502020204030204" pitchFamily="34" charset="0"/>
                        </a:rPr>
                        <a:t>marca</a:t>
                      </a:r>
                    </a:p>
                  </a:txBody>
                  <a:tcPr marL="94182" marR="94182" marT="47091" marB="47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100" b="0" i="0" dirty="0" err="1">
                          <a:solidFill>
                            <a:schemeClr val="tx1"/>
                          </a:solidFill>
                          <a:effectLst/>
                          <a:latin typeface="Calibri" panose="020F0502020204030204" pitchFamily="34" charset="0"/>
                        </a:rPr>
                        <a:t>tipo_averia</a:t>
                      </a:r>
                      <a:endParaRPr lang="es-ES_tradnl" sz="1100" b="0" i="0" dirty="0">
                        <a:solidFill>
                          <a:schemeClr val="tx1"/>
                        </a:solidFill>
                        <a:effectLst/>
                        <a:latin typeface="Calibri" panose="020F0502020204030204" pitchFamily="34" charset="0"/>
                      </a:endParaRPr>
                    </a:p>
                  </a:txBody>
                  <a:tcPr marL="94182" marR="94182" marT="47091" marB="47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100" b="0" i="0" dirty="0" err="1">
                          <a:solidFill>
                            <a:schemeClr val="tx1"/>
                          </a:solidFill>
                          <a:effectLst/>
                          <a:latin typeface="Calibri" panose="020F0502020204030204" pitchFamily="34" charset="0"/>
                        </a:rPr>
                        <a:t>cantidad_averias</a:t>
                      </a:r>
                      <a:endParaRPr lang="es-ES_tradnl" sz="1100" b="0" i="0" dirty="0">
                        <a:solidFill>
                          <a:schemeClr val="tx1"/>
                        </a:solidFill>
                        <a:effectLst/>
                        <a:latin typeface="Calibri" panose="020F0502020204030204" pitchFamily="34" charset="0"/>
                      </a:endParaRPr>
                    </a:p>
                  </a:txBody>
                  <a:tcPr marL="94182" marR="94182" marT="47091" marB="47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246254">
                <a:tc>
                  <a:txBody>
                    <a:bodyPr/>
                    <a:lstStyle/>
                    <a:p>
                      <a:pPr algn="ctr">
                        <a:lnSpc>
                          <a:spcPts val="1200"/>
                        </a:lnSpc>
                      </a:pPr>
                      <a:r>
                        <a:rPr lang="fr-FR" sz="1100" b="0" i="0" dirty="0">
                          <a:effectLst/>
                          <a:latin typeface="Calibri" panose="020F0502020204030204" pitchFamily="34" charset="0"/>
                        </a:rPr>
                        <a:t>chevrolet chevelle malibu</a:t>
                      </a: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n-US" sz="1100" b="0" i="0" dirty="0" err="1">
                          <a:effectLst/>
                          <a:latin typeface="Calibri" panose="020F0502020204030204" pitchFamily="34" charset="0"/>
                        </a:rPr>
                        <a:t>radiador</a:t>
                      </a:r>
                      <a:endParaRPr lang="en-US" sz="1100" b="0" i="0" dirty="0">
                        <a:effectLst/>
                        <a:latin typeface="Calibri" panose="020F0502020204030204" pitchFamily="34" charset="0"/>
                      </a:endParaRP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fi-FI" sz="1100" b="0" i="0" dirty="0">
                          <a:effectLst/>
                          <a:latin typeface="Calibri" panose="020F0502020204030204" pitchFamily="34" charset="0"/>
                        </a:rPr>
                        <a:t>0</a:t>
                      </a: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46254">
                <a:tc>
                  <a:txBody>
                    <a:bodyPr/>
                    <a:lstStyle/>
                    <a:p>
                      <a:pPr algn="ctr">
                        <a:lnSpc>
                          <a:spcPts val="1200"/>
                        </a:lnSpc>
                      </a:pPr>
                      <a:r>
                        <a:rPr lang="fr-FR" sz="1100" b="0" i="0" dirty="0">
                          <a:effectLst/>
                          <a:latin typeface="Calibri" panose="020F0502020204030204" pitchFamily="34" charset="0"/>
                        </a:rPr>
                        <a:t>chevrolet chevelle malibu</a:t>
                      </a: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n-US" sz="1100" b="0" i="0" dirty="0" err="1">
                          <a:effectLst/>
                          <a:latin typeface="Calibri" panose="020F0502020204030204" pitchFamily="34" charset="0"/>
                        </a:rPr>
                        <a:t>carburador</a:t>
                      </a:r>
                      <a:endParaRPr lang="en-US" sz="1100" b="0" i="0" dirty="0">
                        <a:effectLst/>
                        <a:latin typeface="Calibri" panose="020F0502020204030204" pitchFamily="34" charset="0"/>
                      </a:endParaRP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is-IS" sz="1100" b="0" i="0" dirty="0">
                          <a:effectLst/>
                          <a:latin typeface="Calibri" panose="020F0502020204030204" pitchFamily="34" charset="0"/>
                        </a:rPr>
                        <a:t>7</a:t>
                      </a: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46254">
                <a:tc>
                  <a:txBody>
                    <a:bodyPr/>
                    <a:lstStyle/>
                    <a:p>
                      <a:pPr algn="ctr">
                        <a:lnSpc>
                          <a:spcPts val="1200"/>
                        </a:lnSpc>
                      </a:pPr>
                      <a:r>
                        <a:rPr lang="fr-FR" sz="1100" b="0" i="0" dirty="0">
                          <a:effectLst/>
                          <a:latin typeface="Calibri" panose="020F0502020204030204" pitchFamily="34" charset="0"/>
                        </a:rPr>
                        <a:t>chevrolet chevelle malibu</a:t>
                      </a: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is-IS" sz="1100" b="0" i="0" dirty="0">
                          <a:effectLst/>
                          <a:latin typeface="Calibri" panose="020F0502020204030204" pitchFamily="34" charset="0"/>
                        </a:rPr>
                        <a:t>suspensión</a:t>
                      </a: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fi-FI" sz="1100" b="0" i="0" dirty="0">
                          <a:effectLst/>
                          <a:latin typeface="Calibri" panose="020F0502020204030204" pitchFamily="34" charset="0"/>
                        </a:rPr>
                        <a:t>1</a:t>
                      </a: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46254">
                <a:tc>
                  <a:txBody>
                    <a:bodyPr/>
                    <a:lstStyle/>
                    <a:p>
                      <a:pPr algn="ctr">
                        <a:lnSpc>
                          <a:spcPts val="1200"/>
                        </a:lnSpc>
                      </a:pPr>
                      <a:r>
                        <a:rPr lang="fr-FR" sz="1100" b="0" i="0" dirty="0" err="1">
                          <a:effectLst/>
                          <a:latin typeface="Calibri" panose="020F0502020204030204" pitchFamily="34" charset="0"/>
                        </a:rPr>
                        <a:t>chevrolet</a:t>
                      </a:r>
                      <a:r>
                        <a:rPr lang="fr-FR" sz="1100" b="0" i="0" dirty="0">
                          <a:effectLst/>
                          <a:latin typeface="Calibri" panose="020F0502020204030204" pitchFamily="34" charset="0"/>
                        </a:rPr>
                        <a:t> </a:t>
                      </a:r>
                      <a:r>
                        <a:rPr lang="fr-FR" sz="1100" b="0" i="0" dirty="0" err="1">
                          <a:effectLst/>
                          <a:latin typeface="Calibri" panose="020F0502020204030204" pitchFamily="34" charset="0"/>
                        </a:rPr>
                        <a:t>chevelle</a:t>
                      </a:r>
                      <a:r>
                        <a:rPr lang="fr-FR" sz="1100" b="0" i="0" dirty="0">
                          <a:effectLst/>
                          <a:latin typeface="Calibri" panose="020F0502020204030204" pitchFamily="34" charset="0"/>
                        </a:rPr>
                        <a:t> </a:t>
                      </a:r>
                      <a:r>
                        <a:rPr lang="fr-FR" sz="1100" b="0" i="0" dirty="0" err="1">
                          <a:effectLst/>
                          <a:latin typeface="Calibri" panose="020F0502020204030204" pitchFamily="34" charset="0"/>
                        </a:rPr>
                        <a:t>malibu</a:t>
                      </a:r>
                      <a:endParaRPr lang="fr-FR" sz="1100" b="0" i="0" dirty="0">
                        <a:effectLst/>
                        <a:latin typeface="Calibri" panose="020F0502020204030204" pitchFamily="34" charset="0"/>
                      </a:endParaRP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n-US" sz="1100" b="0" i="0" dirty="0" err="1">
                          <a:effectLst/>
                          <a:latin typeface="Calibri" panose="020F0502020204030204" pitchFamily="34" charset="0"/>
                        </a:rPr>
                        <a:t>embrague</a:t>
                      </a:r>
                      <a:endParaRPr lang="en-US" sz="1100" b="0" i="0" dirty="0">
                        <a:effectLst/>
                        <a:latin typeface="Calibri" panose="020F0502020204030204" pitchFamily="34" charset="0"/>
                      </a:endParaRP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 sz="1100" b="0" i="0" dirty="0">
                          <a:effectLst/>
                          <a:latin typeface="Calibri" panose="020F0502020204030204" pitchFamily="34" charset="0"/>
                        </a:rPr>
                        <a:t>0</a:t>
                      </a:r>
                      <a:endParaRPr lang="uk-UA" sz="1100" b="0" i="0" dirty="0">
                        <a:effectLst/>
                        <a:latin typeface="Calibri" panose="020F0502020204030204" pitchFamily="34" charset="0"/>
                      </a:endParaRP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46254">
                <a:tc>
                  <a:txBody>
                    <a:bodyPr/>
                    <a:lstStyle/>
                    <a:p>
                      <a:pPr algn="ctr">
                        <a:lnSpc>
                          <a:spcPts val="1200"/>
                        </a:lnSpc>
                      </a:pPr>
                      <a:r>
                        <a:rPr lang="en-US" sz="1100" b="0" i="0" dirty="0">
                          <a:effectLst/>
                          <a:latin typeface="Calibri" panose="020F0502020204030204" pitchFamily="34" charset="0"/>
                        </a:rPr>
                        <a:t>buick skylark 320</a:t>
                      </a: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n-US" sz="1100" b="0" i="0" dirty="0" err="1">
                          <a:effectLst/>
                          <a:latin typeface="Calibri" panose="020F0502020204030204" pitchFamily="34" charset="0"/>
                        </a:rPr>
                        <a:t>radiador</a:t>
                      </a:r>
                      <a:endParaRPr lang="en-US" sz="1100" b="0" i="0" dirty="0">
                        <a:effectLst/>
                        <a:latin typeface="Calibri" panose="020F0502020204030204" pitchFamily="34" charset="0"/>
                      </a:endParaRP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 sz="1100" b="0" i="0" dirty="0">
                          <a:effectLst/>
                          <a:latin typeface="Calibri" panose="020F0502020204030204" pitchFamily="34" charset="0"/>
                        </a:rPr>
                        <a:t>1</a:t>
                      </a:r>
                      <a:endParaRPr lang="ru-RU" sz="1100" b="0" i="0" dirty="0">
                        <a:effectLst/>
                        <a:latin typeface="Calibri" panose="020F0502020204030204" pitchFamily="34" charset="0"/>
                      </a:endParaRP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46254">
                <a:tc>
                  <a:txBody>
                    <a:bodyPr/>
                    <a:lstStyle/>
                    <a:p>
                      <a:pPr algn="ctr">
                        <a:lnSpc>
                          <a:spcPts val="1200"/>
                        </a:lnSpc>
                      </a:pPr>
                      <a:r>
                        <a:rPr lang="en-US" sz="1100" b="0" i="0" dirty="0">
                          <a:effectLst/>
                          <a:latin typeface="Calibri" panose="020F0502020204030204" pitchFamily="34" charset="0"/>
                        </a:rPr>
                        <a:t>buick skylark 320</a:t>
                      </a: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n-US" sz="1100" b="0" i="0" dirty="0" err="1">
                          <a:effectLst/>
                          <a:latin typeface="Calibri" panose="020F0502020204030204" pitchFamily="34" charset="0"/>
                        </a:rPr>
                        <a:t>carburador</a:t>
                      </a:r>
                      <a:endParaRPr lang="en-US" sz="1100" b="0" i="0" dirty="0">
                        <a:effectLst/>
                        <a:latin typeface="Calibri" panose="020F0502020204030204" pitchFamily="34" charset="0"/>
                      </a:endParaRP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 sz="1100" b="0" i="0" dirty="0">
                          <a:effectLst/>
                          <a:latin typeface="Calibri" panose="020F0502020204030204" pitchFamily="34" charset="0"/>
                        </a:rPr>
                        <a:t>2</a:t>
                      </a:r>
                      <a:endParaRPr lang="uk-UA" sz="1100" b="0" i="0" dirty="0">
                        <a:effectLst/>
                        <a:latin typeface="Calibri" panose="020F0502020204030204" pitchFamily="34" charset="0"/>
                      </a:endParaRP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46254">
                <a:tc>
                  <a:txBody>
                    <a:bodyPr/>
                    <a:lstStyle/>
                    <a:p>
                      <a:pPr marL="0" marR="0" lvl="0" indent="0" algn="ctr" defTabSz="685800" rtl="0" eaLnBrk="1" fontAlgn="auto" latinLnBrk="0" hangingPunct="1">
                        <a:lnSpc>
                          <a:spcPts val="1200"/>
                        </a:lnSpc>
                        <a:spcBef>
                          <a:spcPts val="0"/>
                        </a:spcBef>
                        <a:spcAft>
                          <a:spcPts val="0"/>
                        </a:spcAft>
                        <a:buClrTx/>
                        <a:buSzTx/>
                        <a:buFontTx/>
                        <a:buNone/>
                        <a:tabLst/>
                        <a:defRPr/>
                      </a:pPr>
                      <a:r>
                        <a:rPr lang="en-US" sz="1100" b="0" i="0" dirty="0" err="1">
                          <a:effectLst/>
                          <a:latin typeface="Calibri" panose="020F0502020204030204" pitchFamily="34" charset="0"/>
                        </a:rPr>
                        <a:t>buick</a:t>
                      </a:r>
                      <a:r>
                        <a:rPr lang="en-US" sz="1100" b="0" i="0" dirty="0">
                          <a:effectLst/>
                          <a:latin typeface="Calibri" panose="020F0502020204030204" pitchFamily="34" charset="0"/>
                        </a:rPr>
                        <a:t> skylark 320</a:t>
                      </a: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is-IS" sz="1100" b="0" i="0" dirty="0">
                          <a:effectLst/>
                          <a:latin typeface="Calibri" panose="020F0502020204030204" pitchFamily="34" charset="0"/>
                        </a:rPr>
                        <a:t>suspensión</a:t>
                      </a: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fi-FI" sz="1100" b="0" i="0" dirty="0">
                          <a:effectLst/>
                          <a:latin typeface="Calibri" panose="020F0502020204030204" pitchFamily="34" charset="0"/>
                        </a:rPr>
                        <a:t>2</a:t>
                      </a: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3383990"/>
                  </a:ext>
                </a:extLst>
              </a:tr>
              <a:tr h="246254">
                <a:tc>
                  <a:txBody>
                    <a:bodyPr/>
                    <a:lstStyle/>
                    <a:p>
                      <a:pPr marL="0" marR="0" lvl="0" indent="0" algn="ctr" defTabSz="685800" rtl="0" eaLnBrk="1" fontAlgn="auto" latinLnBrk="0" hangingPunct="1">
                        <a:lnSpc>
                          <a:spcPts val="1200"/>
                        </a:lnSpc>
                        <a:spcBef>
                          <a:spcPts val="0"/>
                        </a:spcBef>
                        <a:spcAft>
                          <a:spcPts val="0"/>
                        </a:spcAft>
                        <a:buClrTx/>
                        <a:buSzTx/>
                        <a:buFontTx/>
                        <a:buNone/>
                        <a:tabLst/>
                        <a:defRPr/>
                      </a:pPr>
                      <a:r>
                        <a:rPr lang="en-US" sz="1100" b="0" i="0" dirty="0" err="1">
                          <a:effectLst/>
                          <a:latin typeface="Calibri" panose="020F0502020204030204" pitchFamily="34" charset="0"/>
                        </a:rPr>
                        <a:t>buick</a:t>
                      </a:r>
                      <a:r>
                        <a:rPr lang="en-US" sz="1100" b="0" i="0" dirty="0">
                          <a:effectLst/>
                          <a:latin typeface="Calibri" panose="020F0502020204030204" pitchFamily="34" charset="0"/>
                        </a:rPr>
                        <a:t> skylark 320</a:t>
                      </a: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n-US" sz="1100" b="0" i="0" dirty="0" err="1">
                          <a:effectLst/>
                          <a:latin typeface="Calibri" panose="020F0502020204030204" pitchFamily="34" charset="0"/>
                        </a:rPr>
                        <a:t>embrague</a:t>
                      </a:r>
                      <a:endParaRPr lang="en-US" sz="1100" b="0" i="0" dirty="0">
                        <a:effectLst/>
                        <a:latin typeface="Calibri" panose="020F0502020204030204" pitchFamily="34" charset="0"/>
                      </a:endParaRP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fi-FI" sz="1100" b="0" i="0" dirty="0">
                          <a:effectLst/>
                          <a:latin typeface="Calibri" panose="020F0502020204030204" pitchFamily="34" charset="0"/>
                        </a:rPr>
                        <a:t>2</a:t>
                      </a: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0713559"/>
                  </a:ext>
                </a:extLst>
              </a:tr>
              <a:tr h="246254">
                <a:tc>
                  <a:txBody>
                    <a:bodyPr/>
                    <a:lstStyle/>
                    <a:p>
                      <a:pPr marL="0" marR="0" lvl="0" indent="0" algn="ctr" defTabSz="685800" rtl="0" eaLnBrk="1" fontAlgn="auto" latinLnBrk="0" hangingPunct="1">
                        <a:lnSpc>
                          <a:spcPts val="1200"/>
                        </a:lnSpc>
                        <a:spcBef>
                          <a:spcPts val="0"/>
                        </a:spcBef>
                        <a:spcAft>
                          <a:spcPts val="0"/>
                        </a:spcAft>
                        <a:buClrTx/>
                        <a:buSzTx/>
                        <a:buFontTx/>
                        <a:buNone/>
                        <a:tabLst/>
                        <a:defRPr/>
                      </a:pPr>
                      <a:r>
                        <a:rPr lang="en-US" sz="1100" b="0" i="0" dirty="0" err="1">
                          <a:effectLst/>
                          <a:latin typeface="Calibri" panose="020F0502020204030204" pitchFamily="34" charset="0"/>
                        </a:rPr>
                        <a:t>plymouth</a:t>
                      </a:r>
                      <a:r>
                        <a:rPr lang="en-US" sz="1100" b="0" i="0" dirty="0">
                          <a:effectLst/>
                          <a:latin typeface="Calibri" panose="020F0502020204030204" pitchFamily="34" charset="0"/>
                        </a:rPr>
                        <a:t> satellite</a:t>
                      </a: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n-US" sz="1100" b="0" i="0" dirty="0" err="1">
                          <a:effectLst/>
                          <a:latin typeface="Calibri" panose="020F0502020204030204" pitchFamily="34" charset="0"/>
                        </a:rPr>
                        <a:t>radiador</a:t>
                      </a:r>
                      <a:endParaRPr lang="en-US" sz="1100" b="0" i="0" dirty="0">
                        <a:effectLst/>
                        <a:latin typeface="Calibri" panose="020F0502020204030204" pitchFamily="34" charset="0"/>
                      </a:endParaRP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fi-FI" sz="1100" b="0" i="0" dirty="0">
                          <a:effectLst/>
                          <a:latin typeface="Calibri" panose="020F0502020204030204" pitchFamily="34" charset="0"/>
                        </a:rPr>
                        <a:t>0</a:t>
                      </a: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707382"/>
                  </a:ext>
                </a:extLst>
              </a:tr>
              <a:tr h="246254">
                <a:tc>
                  <a:txBody>
                    <a:bodyPr/>
                    <a:lstStyle/>
                    <a:p>
                      <a:pPr algn="ctr">
                        <a:lnSpc>
                          <a:spcPts val="1200"/>
                        </a:lnSpc>
                      </a:pPr>
                      <a:r>
                        <a:rPr lang="en-US" sz="1100" b="0" i="0" dirty="0">
                          <a:effectLst/>
                          <a:latin typeface="Calibri" panose="020F0502020204030204" pitchFamily="34" charset="0"/>
                        </a:rPr>
                        <a:t>plymouth satellite</a:t>
                      </a: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n-US" sz="1100" b="0" i="0" dirty="0" err="1">
                          <a:effectLst/>
                          <a:latin typeface="Calibri" panose="020F0502020204030204" pitchFamily="34" charset="0"/>
                        </a:rPr>
                        <a:t>carburador</a:t>
                      </a:r>
                      <a:endParaRPr lang="en-US" sz="1100" b="0" i="0" dirty="0">
                        <a:effectLst/>
                        <a:latin typeface="Calibri" panose="020F0502020204030204" pitchFamily="34" charset="0"/>
                      </a:endParaRP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fi-FI" sz="1100" b="0" i="0" dirty="0">
                          <a:effectLst/>
                          <a:latin typeface="Calibri" panose="020F0502020204030204" pitchFamily="34" charset="0"/>
                        </a:rPr>
                        <a:t>4</a:t>
                      </a: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46254">
                <a:tc>
                  <a:txBody>
                    <a:bodyPr/>
                    <a:lstStyle/>
                    <a:p>
                      <a:pPr algn="ctr">
                        <a:lnSpc>
                          <a:spcPts val="1200"/>
                        </a:lnSpc>
                      </a:pPr>
                      <a:r>
                        <a:rPr lang="en-US" sz="1100" b="0" i="0" dirty="0">
                          <a:effectLst/>
                          <a:latin typeface="Calibri" panose="020F0502020204030204" pitchFamily="34" charset="0"/>
                        </a:rPr>
                        <a:t>plymouth satellite</a:t>
                      </a: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is-IS" sz="1100" b="0" i="0" dirty="0">
                          <a:effectLst/>
                          <a:latin typeface="Calibri" panose="020F0502020204030204" pitchFamily="34" charset="0"/>
                        </a:rPr>
                        <a:t>suspensión</a:t>
                      </a: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fi-FI" sz="1100" b="0" i="0" dirty="0">
                          <a:effectLst/>
                          <a:latin typeface="Calibri" panose="020F0502020204030204" pitchFamily="34" charset="0"/>
                        </a:rPr>
                        <a:t>4</a:t>
                      </a: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46254">
                <a:tc>
                  <a:txBody>
                    <a:bodyPr/>
                    <a:lstStyle/>
                    <a:p>
                      <a:pPr algn="ctr">
                        <a:lnSpc>
                          <a:spcPts val="1200"/>
                        </a:lnSpc>
                      </a:pPr>
                      <a:r>
                        <a:rPr lang="en-US" sz="1100" b="0" i="0" dirty="0">
                          <a:effectLst/>
                          <a:latin typeface="Calibri" panose="020F0502020204030204" pitchFamily="34" charset="0"/>
                        </a:rPr>
                        <a:t>plymouth satellite</a:t>
                      </a: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n-US" sz="1100" b="0" i="0" dirty="0" err="1">
                          <a:effectLst/>
                          <a:latin typeface="Calibri" panose="020F0502020204030204" pitchFamily="34" charset="0"/>
                        </a:rPr>
                        <a:t>embrague</a:t>
                      </a:r>
                      <a:endParaRPr lang="en-US" sz="1100" b="0" i="0" dirty="0">
                        <a:effectLst/>
                        <a:latin typeface="Calibri" panose="020F0502020204030204" pitchFamily="34" charset="0"/>
                      </a:endParaRP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 sz="1100" b="0" i="0" dirty="0">
                          <a:effectLst/>
                          <a:latin typeface="Calibri" panose="020F0502020204030204" pitchFamily="34" charset="0"/>
                        </a:rPr>
                        <a:t>1</a:t>
                      </a:r>
                      <a:endParaRPr lang="uk-UA" sz="1100" b="0" i="0" dirty="0">
                        <a:effectLst/>
                        <a:latin typeface="Calibri" panose="020F0502020204030204" pitchFamily="34" charset="0"/>
                      </a:endParaRPr>
                    </a:p>
                  </a:txBody>
                  <a:tcPr marL="94182" marR="94182"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graphicFrame>
        <p:nvGraphicFramePr>
          <p:cNvPr id="7" name="Table 6">
            <a:extLst>
              <a:ext uri="{FF2B5EF4-FFF2-40B4-BE49-F238E27FC236}">
                <a16:creationId xmlns:a16="http://schemas.microsoft.com/office/drawing/2014/main" id="{B6A823CD-4EB7-F7B4-A093-878798D6152A}"/>
              </a:ext>
            </a:extLst>
          </p:cNvPr>
          <p:cNvGraphicFramePr>
            <a:graphicFrameLocks noGrp="1"/>
          </p:cNvGraphicFramePr>
          <p:nvPr>
            <p:extLst>
              <p:ext uri="{D42A27DB-BD31-4B8C-83A1-F6EECF244321}">
                <p14:modId xmlns:p14="http://schemas.microsoft.com/office/powerpoint/2010/main" val="881866577"/>
              </p:ext>
            </p:extLst>
          </p:nvPr>
        </p:nvGraphicFramePr>
        <p:xfrm>
          <a:off x="792703" y="2034338"/>
          <a:ext cx="5974267" cy="1005352"/>
        </p:xfrm>
        <a:graphic>
          <a:graphicData uri="http://schemas.openxmlformats.org/drawingml/2006/table">
            <a:tbl>
              <a:tblPr firstRow="1" bandRow="1">
                <a:tableStyleId>{5C22544A-7EE6-4342-B048-85BDC9FD1C3A}</a:tableStyleId>
              </a:tblPr>
              <a:tblGrid>
                <a:gridCol w="1135142">
                  <a:extLst>
                    <a:ext uri="{9D8B030D-6E8A-4147-A177-3AD203B41FA5}">
                      <a16:colId xmlns:a16="http://schemas.microsoft.com/office/drawing/2014/main" val="20000"/>
                    </a:ext>
                  </a:extLst>
                </a:gridCol>
                <a:gridCol w="1113182">
                  <a:extLst>
                    <a:ext uri="{9D8B030D-6E8A-4147-A177-3AD203B41FA5}">
                      <a16:colId xmlns:a16="http://schemas.microsoft.com/office/drawing/2014/main" val="20001"/>
                    </a:ext>
                  </a:extLst>
                </a:gridCol>
                <a:gridCol w="1245705">
                  <a:extLst>
                    <a:ext uri="{9D8B030D-6E8A-4147-A177-3AD203B41FA5}">
                      <a16:colId xmlns:a16="http://schemas.microsoft.com/office/drawing/2014/main" val="20002"/>
                    </a:ext>
                  </a:extLst>
                </a:gridCol>
                <a:gridCol w="1258956">
                  <a:extLst>
                    <a:ext uri="{9D8B030D-6E8A-4147-A177-3AD203B41FA5}">
                      <a16:colId xmlns:a16="http://schemas.microsoft.com/office/drawing/2014/main" val="498401480"/>
                    </a:ext>
                  </a:extLst>
                </a:gridCol>
                <a:gridCol w="1221282">
                  <a:extLst>
                    <a:ext uri="{9D8B030D-6E8A-4147-A177-3AD203B41FA5}">
                      <a16:colId xmlns:a16="http://schemas.microsoft.com/office/drawing/2014/main" val="20003"/>
                    </a:ext>
                  </a:extLst>
                </a:gridCol>
              </a:tblGrid>
              <a:tr h="200930">
                <a:tc>
                  <a:txBody>
                    <a:bodyPr/>
                    <a:lstStyle/>
                    <a:p>
                      <a:pPr algn="ctr">
                        <a:lnSpc>
                          <a:spcPts val="1000"/>
                        </a:lnSpc>
                      </a:pPr>
                      <a:r>
                        <a:rPr lang="it-IT" sz="1000" b="0" i="0" dirty="0">
                          <a:solidFill>
                            <a:schemeClr val="tx1"/>
                          </a:solidFill>
                          <a:effectLst/>
                          <a:latin typeface="Calibri" panose="020F0502020204030204" pitchFamily="34" charset="0"/>
                        </a:rPr>
                        <a:t>marca</a:t>
                      </a:r>
                    </a:p>
                  </a:txBody>
                  <a:tcPr marL="97080" marR="97080" marT="48540" marB="48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000"/>
                        </a:lnSpc>
                      </a:pPr>
                      <a:r>
                        <a:rPr lang="pt-BR" sz="1000" b="0" i="0" dirty="0" err="1">
                          <a:solidFill>
                            <a:schemeClr val="tx1"/>
                          </a:solidFill>
                          <a:effectLst/>
                          <a:latin typeface="Calibri" panose="020F0502020204030204" pitchFamily="34" charset="0"/>
                        </a:rPr>
                        <a:t>averias_radiador</a:t>
                      </a:r>
                      <a:endParaRPr lang="pt-BR" sz="1000" b="0" i="0" dirty="0">
                        <a:solidFill>
                          <a:schemeClr val="tx1"/>
                        </a:solidFill>
                        <a:effectLst/>
                        <a:latin typeface="Calibri" panose="020F0502020204030204" pitchFamily="34" charset="0"/>
                      </a:endParaRPr>
                    </a:p>
                  </a:txBody>
                  <a:tcPr marL="97080" marR="97080" marT="48540" marB="48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000"/>
                        </a:lnSpc>
                      </a:pPr>
                      <a:r>
                        <a:rPr lang="pt-BR" sz="1000" b="0" i="0" dirty="0" err="1">
                          <a:solidFill>
                            <a:schemeClr val="tx1"/>
                          </a:solidFill>
                          <a:effectLst/>
                          <a:latin typeface="Calibri" panose="020F0502020204030204" pitchFamily="34" charset="0"/>
                        </a:rPr>
                        <a:t>averias_carburador</a:t>
                      </a:r>
                      <a:endParaRPr lang="pt-BR" sz="1000" b="0" i="0" dirty="0">
                        <a:solidFill>
                          <a:schemeClr val="tx1"/>
                        </a:solidFill>
                        <a:effectLst/>
                        <a:latin typeface="Calibri" panose="020F0502020204030204" pitchFamily="34" charset="0"/>
                      </a:endParaRPr>
                    </a:p>
                  </a:txBody>
                  <a:tcPr marL="97080" marR="97080" marT="48540" marB="48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000"/>
                        </a:lnSpc>
                      </a:pPr>
                      <a:r>
                        <a:rPr lang="pt-BR" sz="1000" b="0" i="0" dirty="0" err="1">
                          <a:solidFill>
                            <a:schemeClr val="tx1"/>
                          </a:solidFill>
                          <a:effectLst/>
                          <a:latin typeface="Calibri" panose="020F0502020204030204" pitchFamily="34" charset="0"/>
                        </a:rPr>
                        <a:t>averias_suspension</a:t>
                      </a:r>
                      <a:endParaRPr lang="pt-BR" sz="1000" b="0" i="0" dirty="0">
                        <a:solidFill>
                          <a:schemeClr val="tx1"/>
                        </a:solidFill>
                        <a:effectLst/>
                        <a:latin typeface="Calibri" panose="020F0502020204030204" pitchFamily="34" charset="0"/>
                      </a:endParaRPr>
                    </a:p>
                  </a:txBody>
                  <a:tcPr marL="97080" marR="97080" marT="48540" marB="48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000"/>
                        </a:lnSpc>
                      </a:pPr>
                      <a:r>
                        <a:rPr lang="pt-BR" sz="1000" b="0" i="0" dirty="0" err="1">
                          <a:solidFill>
                            <a:schemeClr val="tx1"/>
                          </a:solidFill>
                          <a:effectLst/>
                          <a:latin typeface="Calibri" panose="020F0502020204030204" pitchFamily="34" charset="0"/>
                        </a:rPr>
                        <a:t>averias_embrague</a:t>
                      </a:r>
                      <a:endParaRPr lang="pt-BR" sz="1000" b="0" i="0" dirty="0">
                        <a:solidFill>
                          <a:schemeClr val="tx1"/>
                        </a:solidFill>
                        <a:effectLst/>
                        <a:latin typeface="Calibri" panose="020F0502020204030204" pitchFamily="34" charset="0"/>
                      </a:endParaRPr>
                    </a:p>
                  </a:txBody>
                  <a:tcPr marL="97080" marR="97080" marT="48540" marB="48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291601">
                <a:tc>
                  <a:txBody>
                    <a:bodyPr/>
                    <a:lstStyle/>
                    <a:p>
                      <a:pPr algn="ctr">
                        <a:lnSpc>
                          <a:spcPts val="1000"/>
                        </a:lnSpc>
                      </a:pPr>
                      <a:r>
                        <a:rPr lang="fr-FR" sz="1000" b="0" i="0" dirty="0">
                          <a:effectLst/>
                          <a:latin typeface="Calibri" panose="020F0502020204030204" pitchFamily="34" charset="0"/>
                        </a:rPr>
                        <a:t>chevrolet chevelle malibu</a:t>
                      </a: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fi-FI" sz="1000" b="0" i="0" dirty="0">
                          <a:effectLst/>
                          <a:latin typeface="Calibri" panose="020F0502020204030204" pitchFamily="34" charset="0"/>
                        </a:rPr>
                        <a:t>0</a:t>
                      </a: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is-IS" sz="1000" b="0" i="0" dirty="0">
                          <a:effectLst/>
                          <a:latin typeface="Calibri" panose="020F0502020204030204" pitchFamily="34" charset="0"/>
                        </a:rPr>
                        <a:t>7</a:t>
                      </a: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fi-FI" sz="1000" b="0" i="0" dirty="0">
                          <a:effectLst/>
                          <a:latin typeface="Calibri" panose="020F0502020204030204" pitchFamily="34" charset="0"/>
                        </a:rPr>
                        <a:t>1</a:t>
                      </a: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fi-FI" sz="1000" b="0" i="0" dirty="0">
                          <a:effectLst/>
                          <a:latin typeface="Calibri" panose="020F0502020204030204" pitchFamily="34" charset="0"/>
                        </a:rPr>
                        <a:t>0</a:t>
                      </a: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0930">
                <a:tc>
                  <a:txBody>
                    <a:bodyPr/>
                    <a:lstStyle/>
                    <a:p>
                      <a:pPr algn="ctr">
                        <a:lnSpc>
                          <a:spcPts val="1000"/>
                        </a:lnSpc>
                      </a:pPr>
                      <a:r>
                        <a:rPr lang="en-US" sz="1000" b="0" i="0" dirty="0">
                          <a:effectLst/>
                          <a:latin typeface="Calibri" panose="020F0502020204030204" pitchFamily="34" charset="0"/>
                        </a:rPr>
                        <a:t>buick skylark 320</a:t>
                      </a:r>
                    </a:p>
                  </a:txBody>
                  <a:tcPr marL="97080" marR="97080" marT="48540" marB="48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es-ES" sz="1000" b="0" i="0" dirty="0">
                          <a:effectLst/>
                          <a:latin typeface="Calibri" panose="020F0502020204030204" pitchFamily="34" charset="0"/>
                        </a:rPr>
                        <a:t>1</a:t>
                      </a:r>
                      <a:endParaRPr lang="uk-UA" sz="1000" b="0" i="0" dirty="0">
                        <a:effectLst/>
                        <a:latin typeface="Calibri" panose="020F0502020204030204" pitchFamily="34" charset="0"/>
                      </a:endParaRPr>
                    </a:p>
                  </a:txBody>
                  <a:tcPr marL="97080" marR="97080" marT="48540" marB="48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es-ES" sz="1000" b="0" i="0" dirty="0">
                          <a:effectLst/>
                          <a:latin typeface="Calibri" panose="020F0502020204030204" pitchFamily="34" charset="0"/>
                        </a:rPr>
                        <a:t>2</a:t>
                      </a:r>
                      <a:endParaRPr lang="ru-RU" sz="1000" b="0" i="0" dirty="0">
                        <a:effectLst/>
                        <a:latin typeface="Calibri" panose="020F0502020204030204" pitchFamily="34" charset="0"/>
                      </a:endParaRPr>
                    </a:p>
                  </a:txBody>
                  <a:tcPr marL="97080" marR="97080" marT="48540" marB="48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es-ES" sz="1000" b="0" i="0" dirty="0">
                          <a:effectLst/>
                          <a:latin typeface="Calibri" panose="020F0502020204030204" pitchFamily="34" charset="0"/>
                        </a:rPr>
                        <a:t>2</a:t>
                      </a:r>
                      <a:endParaRPr lang="uk-UA" sz="1000" b="0" i="0" dirty="0">
                        <a:effectLst/>
                        <a:latin typeface="Calibri" panose="020F0502020204030204" pitchFamily="34" charset="0"/>
                      </a:endParaRPr>
                    </a:p>
                  </a:txBody>
                  <a:tcPr marL="97080" marR="97080" marT="48540" marB="48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es-ES" sz="1000" b="0" i="0" dirty="0">
                          <a:effectLst/>
                          <a:latin typeface="Calibri" panose="020F0502020204030204" pitchFamily="34" charset="0"/>
                        </a:rPr>
                        <a:t>2</a:t>
                      </a:r>
                      <a:endParaRPr lang="uk-UA" sz="1000" b="0" i="0" dirty="0">
                        <a:effectLst/>
                        <a:latin typeface="Calibri" panose="020F0502020204030204" pitchFamily="34" charset="0"/>
                      </a:endParaRPr>
                    </a:p>
                  </a:txBody>
                  <a:tcPr marL="97080" marR="97080" marT="48540" marB="48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0930">
                <a:tc>
                  <a:txBody>
                    <a:bodyPr/>
                    <a:lstStyle/>
                    <a:p>
                      <a:pPr algn="ctr">
                        <a:lnSpc>
                          <a:spcPts val="1000"/>
                        </a:lnSpc>
                      </a:pPr>
                      <a:r>
                        <a:rPr lang="en-US" sz="1000" b="0" i="0" dirty="0">
                          <a:effectLst/>
                          <a:latin typeface="Calibri" panose="020F0502020204030204" pitchFamily="34" charset="0"/>
                        </a:rPr>
                        <a:t>plymouth satellite</a:t>
                      </a:r>
                    </a:p>
                  </a:txBody>
                  <a:tcPr marL="97080" marR="97080" marT="48540" marB="48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fi-FI" sz="1000" b="0" i="0" dirty="0">
                          <a:effectLst/>
                          <a:latin typeface="Calibri" panose="020F0502020204030204" pitchFamily="34" charset="0"/>
                        </a:rPr>
                        <a:t>0</a:t>
                      </a:r>
                    </a:p>
                  </a:txBody>
                  <a:tcPr marL="97080" marR="97080" marT="48540" marB="48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fi-FI" sz="1000" b="0" i="0" dirty="0">
                          <a:effectLst/>
                          <a:latin typeface="Calibri" panose="020F0502020204030204" pitchFamily="34" charset="0"/>
                        </a:rPr>
                        <a:t>4</a:t>
                      </a:r>
                    </a:p>
                  </a:txBody>
                  <a:tcPr marL="97080" marR="97080" marT="48540" marB="48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es-ES" sz="1000" b="0" i="0" dirty="0">
                          <a:effectLst/>
                          <a:latin typeface="Calibri" panose="020F0502020204030204" pitchFamily="34" charset="0"/>
                        </a:rPr>
                        <a:t>4</a:t>
                      </a:r>
                      <a:endParaRPr lang="uk-UA" sz="1000" b="0" i="0" dirty="0">
                        <a:effectLst/>
                        <a:latin typeface="Calibri" panose="020F0502020204030204" pitchFamily="34" charset="0"/>
                      </a:endParaRPr>
                    </a:p>
                  </a:txBody>
                  <a:tcPr marL="97080" marR="97080" marT="48540" marB="48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es-ES" sz="1000" b="0" i="0" dirty="0">
                          <a:effectLst/>
                          <a:latin typeface="Calibri" panose="020F0502020204030204" pitchFamily="34" charset="0"/>
                        </a:rPr>
                        <a:t>1</a:t>
                      </a:r>
                      <a:endParaRPr lang="uk-UA" sz="1000" b="0" i="0" dirty="0">
                        <a:effectLst/>
                        <a:latin typeface="Calibri" panose="020F0502020204030204" pitchFamily="34" charset="0"/>
                      </a:endParaRPr>
                    </a:p>
                  </a:txBody>
                  <a:tcPr marL="97080" marR="97080" marT="48540" marB="48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7" name="Rectángulo 21">
            <a:extLst>
              <a:ext uri="{FF2B5EF4-FFF2-40B4-BE49-F238E27FC236}">
                <a16:creationId xmlns:a16="http://schemas.microsoft.com/office/drawing/2014/main" id="{6487D57D-161A-C7E8-86C4-023C3BA02B6D}"/>
              </a:ext>
            </a:extLst>
          </p:cNvPr>
          <p:cNvSpPr/>
          <p:nvPr/>
        </p:nvSpPr>
        <p:spPr>
          <a:xfrm>
            <a:off x="761759" y="6611516"/>
            <a:ext cx="6087697" cy="1446550"/>
          </a:xfrm>
          <a:prstGeom prst="rect">
            <a:avLst/>
          </a:prstGeom>
        </p:spPr>
        <p:txBody>
          <a:bodyPr wrap="square">
            <a:spAutoFit/>
          </a:bodyPr>
          <a:lstStyle/>
          <a:p>
            <a:pPr algn="just">
              <a:buClr>
                <a:srgbClr val="7030A0"/>
              </a:buClr>
            </a:pPr>
            <a:r>
              <a:rPr lang="es-ES_tradnl" sz="1100" dirty="0"/>
              <a:t>En el ejemplo se observa una forma de disponer los datos evitando el crecimiento horizontal de la estructura de datos agregando nuevas variables similares a las existentes. La trasposición a una estructura vertical mediante la creación de dos variables nuevas, “</a:t>
            </a:r>
            <a:r>
              <a:rPr lang="es-ES_tradnl" sz="1100" dirty="0" err="1"/>
              <a:t>tipo_averia</a:t>
            </a:r>
            <a:r>
              <a:rPr lang="es-ES_tradnl" sz="1100" dirty="0"/>
              <a:t>” y “</a:t>
            </a:r>
            <a:r>
              <a:rPr lang="es-ES_tradnl" sz="1100" dirty="0" err="1"/>
              <a:t>cantidad_averias</a:t>
            </a:r>
            <a:r>
              <a:rPr lang="es-ES_tradnl" sz="1100" dirty="0"/>
              <a:t>”, permite añadir fácilmente nuevas observaciones en forma de filas. </a:t>
            </a:r>
          </a:p>
          <a:p>
            <a:pPr algn="just">
              <a:buClr>
                <a:srgbClr val="7030A0"/>
              </a:buClr>
            </a:pPr>
            <a:endParaRPr lang="es-ES_tradnl" sz="1100" dirty="0"/>
          </a:p>
          <a:p>
            <a:pPr algn="just">
              <a:buClr>
                <a:srgbClr val="7030A0"/>
              </a:buClr>
            </a:pPr>
            <a:r>
              <a:rPr lang="es-ES_tradnl" sz="1100" dirty="0"/>
              <a:t>En cambio, cuando se publican series temporales, por ejemplo, el histórico de demanda de vehículos entre los años 1972-1977, es razonable el crecimiento horizontal de la estructura si surge la necesidad, por ejemplo, de completar la serie histórica de los años ‘70.</a:t>
            </a:r>
          </a:p>
        </p:txBody>
      </p:sp>
      <p:graphicFrame>
        <p:nvGraphicFramePr>
          <p:cNvPr id="19" name="Table 3">
            <a:extLst>
              <a:ext uri="{FF2B5EF4-FFF2-40B4-BE49-F238E27FC236}">
                <a16:creationId xmlns:a16="http://schemas.microsoft.com/office/drawing/2014/main" id="{759954EF-2E5C-D099-0E53-67B1A67B06A5}"/>
              </a:ext>
            </a:extLst>
          </p:cNvPr>
          <p:cNvGraphicFramePr>
            <a:graphicFrameLocks noGrp="1"/>
          </p:cNvGraphicFramePr>
          <p:nvPr>
            <p:extLst>
              <p:ext uri="{D42A27DB-BD31-4B8C-83A1-F6EECF244321}">
                <p14:modId xmlns:p14="http://schemas.microsoft.com/office/powerpoint/2010/main" val="2901794903"/>
              </p:ext>
            </p:extLst>
          </p:nvPr>
        </p:nvGraphicFramePr>
        <p:xfrm>
          <a:off x="845715" y="8196882"/>
          <a:ext cx="5974262" cy="1497451"/>
        </p:xfrm>
        <a:graphic>
          <a:graphicData uri="http://schemas.openxmlformats.org/drawingml/2006/table">
            <a:tbl>
              <a:tblPr firstRow="1" bandRow="1">
                <a:tableStyleId>{5C22544A-7EE6-4342-B048-85BDC9FD1C3A}</a:tableStyleId>
              </a:tblPr>
              <a:tblGrid>
                <a:gridCol w="1033802">
                  <a:extLst>
                    <a:ext uri="{9D8B030D-6E8A-4147-A177-3AD203B41FA5}">
                      <a16:colId xmlns:a16="http://schemas.microsoft.com/office/drawing/2014/main" val="20000"/>
                    </a:ext>
                  </a:extLst>
                </a:gridCol>
                <a:gridCol w="823410">
                  <a:extLst>
                    <a:ext uri="{9D8B030D-6E8A-4147-A177-3AD203B41FA5}">
                      <a16:colId xmlns:a16="http://schemas.microsoft.com/office/drawing/2014/main" val="20001"/>
                    </a:ext>
                  </a:extLst>
                </a:gridCol>
                <a:gridCol w="823410">
                  <a:extLst>
                    <a:ext uri="{9D8B030D-6E8A-4147-A177-3AD203B41FA5}">
                      <a16:colId xmlns:a16="http://schemas.microsoft.com/office/drawing/2014/main" val="20002"/>
                    </a:ext>
                  </a:extLst>
                </a:gridCol>
                <a:gridCol w="823410">
                  <a:extLst>
                    <a:ext uri="{9D8B030D-6E8A-4147-A177-3AD203B41FA5}">
                      <a16:colId xmlns:a16="http://schemas.microsoft.com/office/drawing/2014/main" val="498401480"/>
                    </a:ext>
                  </a:extLst>
                </a:gridCol>
                <a:gridCol w="823410">
                  <a:extLst>
                    <a:ext uri="{9D8B030D-6E8A-4147-A177-3AD203B41FA5}">
                      <a16:colId xmlns:a16="http://schemas.microsoft.com/office/drawing/2014/main" val="20003"/>
                    </a:ext>
                  </a:extLst>
                </a:gridCol>
                <a:gridCol w="823410">
                  <a:extLst>
                    <a:ext uri="{9D8B030D-6E8A-4147-A177-3AD203B41FA5}">
                      <a16:colId xmlns:a16="http://schemas.microsoft.com/office/drawing/2014/main" val="2488100786"/>
                    </a:ext>
                  </a:extLst>
                </a:gridCol>
                <a:gridCol w="823410">
                  <a:extLst>
                    <a:ext uri="{9D8B030D-6E8A-4147-A177-3AD203B41FA5}">
                      <a16:colId xmlns:a16="http://schemas.microsoft.com/office/drawing/2014/main" val="770923720"/>
                    </a:ext>
                  </a:extLst>
                </a:gridCol>
              </a:tblGrid>
              <a:tr h="328935">
                <a:tc>
                  <a:txBody>
                    <a:bodyPr/>
                    <a:lstStyle/>
                    <a:p>
                      <a:pPr algn="ctr">
                        <a:lnSpc>
                          <a:spcPts val="1000"/>
                        </a:lnSpc>
                      </a:pPr>
                      <a:r>
                        <a:rPr lang="it-IT" sz="1100" b="0" i="0" dirty="0">
                          <a:solidFill>
                            <a:schemeClr val="tx1"/>
                          </a:solidFill>
                          <a:effectLst/>
                          <a:latin typeface="Calibri" panose="020F0502020204030204" pitchFamily="34" charset="0"/>
                        </a:rPr>
                        <a:t>marca</a:t>
                      </a:r>
                    </a:p>
                  </a:txBody>
                  <a:tcPr marL="97080" marR="97080" marT="48540" marB="48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000"/>
                        </a:lnSpc>
                      </a:pPr>
                      <a:r>
                        <a:rPr lang="pt-BR" sz="1100" b="0" i="0" dirty="0">
                          <a:solidFill>
                            <a:schemeClr val="tx1"/>
                          </a:solidFill>
                          <a:effectLst/>
                          <a:latin typeface="Calibri" panose="020F0502020204030204" pitchFamily="34" charset="0"/>
                        </a:rPr>
                        <a:t>1972</a:t>
                      </a:r>
                    </a:p>
                  </a:txBody>
                  <a:tcPr marL="97080" marR="97080" marT="48540" marB="48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000"/>
                        </a:lnSpc>
                      </a:pPr>
                      <a:r>
                        <a:rPr lang="pt-BR" sz="1100" b="0" i="0" dirty="0">
                          <a:solidFill>
                            <a:schemeClr val="tx1"/>
                          </a:solidFill>
                          <a:effectLst/>
                          <a:latin typeface="Calibri" panose="020F0502020204030204" pitchFamily="34" charset="0"/>
                        </a:rPr>
                        <a:t>1973</a:t>
                      </a:r>
                    </a:p>
                  </a:txBody>
                  <a:tcPr marL="97080" marR="97080" marT="48540" marB="48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000"/>
                        </a:lnSpc>
                      </a:pPr>
                      <a:r>
                        <a:rPr lang="pt-BR" sz="1100" b="0" i="0" dirty="0">
                          <a:solidFill>
                            <a:schemeClr val="tx1"/>
                          </a:solidFill>
                          <a:effectLst/>
                          <a:latin typeface="Calibri" panose="020F0502020204030204" pitchFamily="34" charset="0"/>
                        </a:rPr>
                        <a:t>1974</a:t>
                      </a:r>
                    </a:p>
                  </a:txBody>
                  <a:tcPr marL="97080" marR="97080" marT="48540" marB="48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000"/>
                        </a:lnSpc>
                      </a:pPr>
                      <a:r>
                        <a:rPr lang="pt-BR" sz="1100" b="0" i="0" dirty="0">
                          <a:solidFill>
                            <a:schemeClr val="tx1"/>
                          </a:solidFill>
                          <a:effectLst/>
                          <a:latin typeface="Calibri" panose="020F0502020204030204" pitchFamily="34" charset="0"/>
                        </a:rPr>
                        <a:t>1975</a:t>
                      </a:r>
                    </a:p>
                  </a:txBody>
                  <a:tcPr marL="97080" marR="97080" marT="48540" marB="48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000"/>
                        </a:lnSpc>
                      </a:pPr>
                      <a:r>
                        <a:rPr lang="pt-BR" sz="1100" b="0" i="0" dirty="0">
                          <a:solidFill>
                            <a:schemeClr val="tx1"/>
                          </a:solidFill>
                          <a:effectLst/>
                          <a:latin typeface="Calibri" panose="020F0502020204030204" pitchFamily="34" charset="0"/>
                        </a:rPr>
                        <a:t>1976</a:t>
                      </a:r>
                    </a:p>
                  </a:txBody>
                  <a:tcPr marL="97080" marR="97080" marT="48540" marB="48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000"/>
                        </a:lnSpc>
                      </a:pPr>
                      <a:r>
                        <a:rPr lang="pt-BR" sz="1100" b="0" i="0" dirty="0">
                          <a:solidFill>
                            <a:schemeClr val="tx1"/>
                          </a:solidFill>
                          <a:effectLst/>
                          <a:latin typeface="Calibri" panose="020F0502020204030204" pitchFamily="34" charset="0"/>
                        </a:rPr>
                        <a:t>1977</a:t>
                      </a:r>
                    </a:p>
                  </a:txBody>
                  <a:tcPr marL="97080" marR="97080" marT="48540" marB="48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380849">
                <a:tc>
                  <a:txBody>
                    <a:bodyPr/>
                    <a:lstStyle/>
                    <a:p>
                      <a:pPr algn="ctr">
                        <a:lnSpc>
                          <a:spcPts val="1000"/>
                        </a:lnSpc>
                      </a:pPr>
                      <a:r>
                        <a:rPr lang="fr-FR" sz="1100" b="0" i="0" dirty="0">
                          <a:effectLst/>
                          <a:latin typeface="Calibri" panose="020F0502020204030204" pitchFamily="34" charset="0"/>
                        </a:rPr>
                        <a:t>chevrolet chevelle malibu</a:t>
                      </a: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fi-FI" sz="1100" b="0" i="0" dirty="0">
                          <a:effectLst/>
                          <a:latin typeface="Calibri" panose="020F0502020204030204" pitchFamily="34" charset="0"/>
                        </a:rPr>
                        <a:t>345</a:t>
                      </a: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is-IS" sz="1100" b="0" i="0" dirty="0">
                          <a:effectLst/>
                          <a:latin typeface="Calibri" panose="020F0502020204030204" pitchFamily="34" charset="0"/>
                        </a:rPr>
                        <a:t>423</a:t>
                      </a: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fi-FI" sz="1100" b="0" i="0" dirty="0">
                          <a:effectLst/>
                          <a:latin typeface="Calibri" panose="020F0502020204030204" pitchFamily="34" charset="0"/>
                        </a:rPr>
                        <a:t>1234</a:t>
                      </a: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fi-FI" sz="1100" b="0" i="0" dirty="0">
                          <a:effectLst/>
                          <a:latin typeface="Calibri" panose="020F0502020204030204" pitchFamily="34" charset="0"/>
                        </a:rPr>
                        <a:t>1690</a:t>
                      </a: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fi-FI" sz="1100" b="0" i="0" dirty="0">
                          <a:effectLst/>
                          <a:latin typeface="Calibri" panose="020F0502020204030204" pitchFamily="34" charset="0"/>
                        </a:rPr>
                        <a:t>2345</a:t>
                      </a: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fi-FI" sz="1100" b="0" i="0" dirty="0">
                          <a:effectLst/>
                          <a:latin typeface="Calibri" panose="020F0502020204030204" pitchFamily="34" charset="0"/>
                        </a:rPr>
                        <a:t>2134</a:t>
                      </a: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55186">
                <a:tc>
                  <a:txBody>
                    <a:bodyPr/>
                    <a:lstStyle/>
                    <a:p>
                      <a:pPr algn="ctr">
                        <a:lnSpc>
                          <a:spcPts val="1000"/>
                        </a:lnSpc>
                      </a:pPr>
                      <a:r>
                        <a:rPr lang="en-US" sz="1100" b="0" i="0" dirty="0">
                          <a:effectLst/>
                          <a:latin typeface="Calibri" panose="020F0502020204030204" pitchFamily="34" charset="0"/>
                        </a:rPr>
                        <a:t>buick skylark 320</a:t>
                      </a: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es-ES" sz="1100" b="0" i="0" dirty="0">
                          <a:effectLst/>
                          <a:latin typeface="Calibri" panose="020F0502020204030204" pitchFamily="34" charset="0"/>
                        </a:rPr>
                        <a:t>124</a:t>
                      </a:r>
                      <a:endParaRPr lang="uk-UA" sz="1100" b="0" i="0" dirty="0">
                        <a:effectLst/>
                        <a:latin typeface="Calibri" panose="020F0502020204030204" pitchFamily="34" charset="0"/>
                      </a:endParaRP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es-ES" sz="1100" b="0" i="0" dirty="0">
                          <a:effectLst/>
                          <a:latin typeface="Calibri" panose="020F0502020204030204" pitchFamily="34" charset="0"/>
                        </a:rPr>
                        <a:t>252</a:t>
                      </a:r>
                      <a:endParaRPr lang="ru-RU" sz="1100" b="0" i="0" dirty="0">
                        <a:effectLst/>
                        <a:latin typeface="Calibri" panose="020F0502020204030204" pitchFamily="34" charset="0"/>
                      </a:endParaRP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es-ES" sz="1100" b="0" i="0" dirty="0">
                          <a:effectLst/>
                          <a:latin typeface="Calibri" panose="020F0502020204030204" pitchFamily="34" charset="0"/>
                        </a:rPr>
                        <a:t>785</a:t>
                      </a:r>
                      <a:endParaRPr lang="uk-UA" sz="1100" b="0" i="0" dirty="0">
                        <a:effectLst/>
                        <a:latin typeface="Calibri" panose="020F0502020204030204" pitchFamily="34" charset="0"/>
                      </a:endParaRP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es-ES" sz="1100" b="0" i="0" dirty="0">
                          <a:effectLst/>
                          <a:latin typeface="Calibri" panose="020F0502020204030204" pitchFamily="34" charset="0"/>
                        </a:rPr>
                        <a:t>914</a:t>
                      </a:r>
                      <a:endParaRPr lang="uk-UA" sz="1100" b="0" i="0" dirty="0">
                        <a:effectLst/>
                        <a:latin typeface="Calibri" panose="020F0502020204030204" pitchFamily="34" charset="0"/>
                      </a:endParaRP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es-ES" sz="1100" b="0" i="0" dirty="0">
                          <a:effectLst/>
                          <a:latin typeface="Calibri" panose="020F0502020204030204" pitchFamily="34" charset="0"/>
                        </a:rPr>
                        <a:t>1353</a:t>
                      </a:r>
                      <a:endParaRPr lang="uk-UA" sz="1100" b="0" i="0" dirty="0">
                        <a:effectLst/>
                        <a:latin typeface="Calibri" panose="020F0502020204030204" pitchFamily="34" charset="0"/>
                      </a:endParaRP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es-ES" sz="1100" b="0" i="0" dirty="0">
                          <a:effectLst/>
                          <a:latin typeface="Calibri" panose="020F0502020204030204" pitchFamily="34" charset="0"/>
                        </a:rPr>
                        <a:t>896</a:t>
                      </a:r>
                      <a:endParaRPr lang="uk-UA" sz="1100" b="0" i="0" dirty="0">
                        <a:effectLst/>
                        <a:latin typeface="Calibri" panose="020F0502020204030204" pitchFamily="34" charset="0"/>
                      </a:endParaRP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55186">
                <a:tc>
                  <a:txBody>
                    <a:bodyPr/>
                    <a:lstStyle/>
                    <a:p>
                      <a:pPr algn="ctr">
                        <a:lnSpc>
                          <a:spcPts val="1000"/>
                        </a:lnSpc>
                      </a:pPr>
                      <a:r>
                        <a:rPr lang="en-US" sz="1100" b="0" i="0" dirty="0">
                          <a:effectLst/>
                          <a:latin typeface="Calibri" panose="020F0502020204030204" pitchFamily="34" charset="0"/>
                        </a:rPr>
                        <a:t>plymouth satellite</a:t>
                      </a: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fi-FI" sz="1100" b="0" i="0" dirty="0">
                          <a:effectLst/>
                          <a:latin typeface="Calibri" panose="020F0502020204030204" pitchFamily="34" charset="0"/>
                        </a:rPr>
                        <a:t>57</a:t>
                      </a: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fi-FI" sz="1100" b="0" i="0" dirty="0">
                          <a:effectLst/>
                          <a:latin typeface="Calibri" panose="020F0502020204030204" pitchFamily="34" charset="0"/>
                        </a:rPr>
                        <a:t>71</a:t>
                      </a: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es-ES" sz="1100" b="0" i="0" dirty="0">
                          <a:effectLst/>
                          <a:latin typeface="Calibri" panose="020F0502020204030204" pitchFamily="34" charset="0"/>
                        </a:rPr>
                        <a:t>165</a:t>
                      </a:r>
                      <a:endParaRPr lang="uk-UA" sz="1100" b="0" i="0" dirty="0">
                        <a:effectLst/>
                        <a:latin typeface="Calibri" panose="020F0502020204030204" pitchFamily="34" charset="0"/>
                      </a:endParaRP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es-ES" sz="1100" b="0" i="0" dirty="0">
                          <a:effectLst/>
                          <a:latin typeface="Calibri" panose="020F0502020204030204" pitchFamily="34" charset="0"/>
                        </a:rPr>
                        <a:t>315</a:t>
                      </a:r>
                      <a:endParaRPr lang="uk-UA" sz="1100" b="0" i="0" dirty="0">
                        <a:effectLst/>
                        <a:latin typeface="Calibri" panose="020F0502020204030204" pitchFamily="34" charset="0"/>
                      </a:endParaRP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es-ES" sz="1100" b="0" i="0" dirty="0">
                          <a:effectLst/>
                          <a:latin typeface="Calibri" panose="020F0502020204030204" pitchFamily="34" charset="0"/>
                        </a:rPr>
                        <a:t>1104</a:t>
                      </a:r>
                      <a:endParaRPr lang="uk-UA" sz="1100" b="0" i="0" dirty="0">
                        <a:effectLst/>
                        <a:latin typeface="Calibri" panose="020F0502020204030204" pitchFamily="34" charset="0"/>
                      </a:endParaRP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es-ES" sz="1100" b="0" i="0" dirty="0">
                          <a:effectLst/>
                          <a:latin typeface="Calibri" panose="020F0502020204030204" pitchFamily="34" charset="0"/>
                        </a:rPr>
                        <a:t>1561</a:t>
                      </a:r>
                      <a:endParaRPr lang="uk-UA" sz="1100" b="0" i="0" dirty="0">
                        <a:effectLst/>
                        <a:latin typeface="Calibri" panose="020F0502020204030204" pitchFamily="34" charset="0"/>
                      </a:endParaRPr>
                    </a:p>
                  </a:txBody>
                  <a:tcPr marL="97080" marR="970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0" name="Rectángulo 25">
            <a:extLst>
              <a:ext uri="{FF2B5EF4-FFF2-40B4-BE49-F238E27FC236}">
                <a16:creationId xmlns:a16="http://schemas.microsoft.com/office/drawing/2014/main" id="{360DE7C9-D1D6-A3F9-EA7C-00C96D50AC8E}"/>
              </a:ext>
            </a:extLst>
          </p:cNvPr>
          <p:cNvSpPr/>
          <p:nvPr/>
        </p:nvSpPr>
        <p:spPr>
          <a:xfrm>
            <a:off x="880398" y="8177321"/>
            <a:ext cx="5974265" cy="1519250"/>
          </a:xfrm>
          <a:prstGeom prst="rect">
            <a:avLst/>
          </a:prstGeom>
          <a:noFill/>
          <a:ln w="57150">
            <a:solidFill>
              <a:srgbClr val="0E2F6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1" name="Imagen 30" descr="Icono de ok: representa lo que hay que hacer">
            <a:extLst>
              <a:ext uri="{FF2B5EF4-FFF2-40B4-BE49-F238E27FC236}">
                <a16:creationId xmlns:a16="http://schemas.microsoft.com/office/drawing/2014/main" id="{B2FA6C5B-C5B1-086F-1089-E7524BC7B5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8444" y="7848024"/>
            <a:ext cx="591315" cy="589395"/>
          </a:xfrm>
          <a:prstGeom prst="rect">
            <a:avLst/>
          </a:prstGeom>
        </p:spPr>
      </p:pic>
      <p:sp>
        <p:nvSpPr>
          <p:cNvPr id="22" name="Rectángulo 25">
            <a:extLst>
              <a:ext uri="{FF2B5EF4-FFF2-40B4-BE49-F238E27FC236}">
                <a16:creationId xmlns:a16="http://schemas.microsoft.com/office/drawing/2014/main" id="{A56BEFD4-4BA2-871F-A163-5A04548B5619}"/>
              </a:ext>
            </a:extLst>
          </p:cNvPr>
          <p:cNvSpPr/>
          <p:nvPr/>
        </p:nvSpPr>
        <p:spPr>
          <a:xfrm>
            <a:off x="792703" y="3212131"/>
            <a:ext cx="5974265" cy="3201630"/>
          </a:xfrm>
          <a:prstGeom prst="rect">
            <a:avLst/>
          </a:prstGeom>
          <a:noFill/>
          <a:ln w="57150">
            <a:solidFill>
              <a:srgbClr val="0E2F6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5">
            <a:extLst>
              <a:ext uri="{FF2B5EF4-FFF2-40B4-BE49-F238E27FC236}">
                <a16:creationId xmlns:a16="http://schemas.microsoft.com/office/drawing/2014/main" id="{C0C5C1EB-7921-1210-AD06-FBA7995BC9AF}"/>
              </a:ext>
            </a:extLst>
          </p:cNvPr>
          <p:cNvSpPr/>
          <p:nvPr/>
        </p:nvSpPr>
        <p:spPr>
          <a:xfrm>
            <a:off x="761759" y="2008429"/>
            <a:ext cx="5974265" cy="1018009"/>
          </a:xfrm>
          <a:prstGeom prst="rect">
            <a:avLst/>
          </a:prstGeom>
          <a:noFill/>
          <a:ln w="57150">
            <a:solidFill>
              <a:srgbClr val="0E2F6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29" descr="Icono de ok: representa lo que hay que hacer">
            <a:extLst>
              <a:ext uri="{FF2B5EF4-FFF2-40B4-BE49-F238E27FC236}">
                <a16:creationId xmlns:a16="http://schemas.microsoft.com/office/drawing/2014/main" id="{1E3EF535-D3D8-C89B-AB5A-601C9C43DB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799" y="2917882"/>
            <a:ext cx="591315" cy="589395"/>
          </a:xfrm>
          <a:prstGeom prst="rect">
            <a:avLst/>
          </a:prstGeom>
        </p:spPr>
      </p:pic>
      <p:pic>
        <p:nvPicPr>
          <p:cNvPr id="11" name="Imagen 28" descr="Icono de error: representa lo que no hay que hacer">
            <a:extLst>
              <a:ext uri="{FF2B5EF4-FFF2-40B4-BE49-F238E27FC236}">
                <a16:creationId xmlns:a16="http://schemas.microsoft.com/office/drawing/2014/main" id="{AFE17F71-DEE4-03F1-B769-CFE7C45ECF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9449" y="1730715"/>
            <a:ext cx="538511" cy="597890"/>
          </a:xfrm>
          <a:prstGeom prst="rect">
            <a:avLst/>
          </a:prstGeom>
        </p:spPr>
      </p:pic>
    </p:spTree>
    <p:extLst>
      <p:ext uri="{BB962C8B-B14F-4D97-AF65-F5344CB8AC3E}">
        <p14:creationId xmlns:p14="http://schemas.microsoft.com/office/powerpoint/2010/main" val="960146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A85A7-AE5C-29D1-78F9-C48F7F3AA078}"/>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5011FB2A-28C5-8B40-BB02-96E2824A269A}"/>
              </a:ext>
            </a:extLst>
          </p:cNvPr>
          <p:cNvSpPr>
            <a:spLocks noGrp="1"/>
          </p:cNvSpPr>
          <p:nvPr>
            <p:ph type="body" sz="quarter" idx="12"/>
          </p:nvPr>
        </p:nvSpPr>
        <p:spPr/>
        <p:txBody>
          <a:bodyPr/>
          <a:lstStyle/>
          <a:p>
            <a:r>
              <a:rPr lang="en-US" dirty="0"/>
              <a:t>04</a:t>
            </a:r>
          </a:p>
        </p:txBody>
      </p:sp>
      <p:sp>
        <p:nvSpPr>
          <p:cNvPr id="19" name="Marcador de texto 3">
            <a:extLst>
              <a:ext uri="{FF2B5EF4-FFF2-40B4-BE49-F238E27FC236}">
                <a16:creationId xmlns:a16="http://schemas.microsoft.com/office/drawing/2014/main" id="{4BB6477E-FD71-1F0B-6D41-CC85F7CDCAAF}"/>
              </a:ext>
            </a:extLst>
          </p:cNvPr>
          <p:cNvSpPr txBox="1">
            <a:spLocks noChangeAspect="1"/>
          </p:cNvSpPr>
          <p:nvPr/>
        </p:nvSpPr>
        <p:spPr>
          <a:xfrm>
            <a:off x="0" y="1705850"/>
            <a:ext cx="4757530" cy="406030"/>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P5  - </a:t>
            </a:r>
            <a:r>
              <a:rPr lang="en-US" dirty="0" err="1"/>
              <a:t>Tratamiento</a:t>
            </a:r>
            <a:r>
              <a:rPr lang="en-US" dirty="0"/>
              <a:t> de </a:t>
            </a:r>
            <a:r>
              <a:rPr lang="en-US" dirty="0" err="1"/>
              <a:t>valores</a:t>
            </a:r>
            <a:r>
              <a:rPr lang="en-US" dirty="0"/>
              <a:t> </a:t>
            </a:r>
            <a:r>
              <a:rPr lang="en-US" dirty="0" err="1"/>
              <a:t>desconocidos</a:t>
            </a:r>
            <a:endParaRPr lang="en-US" dirty="0"/>
          </a:p>
          <a:p>
            <a:endParaRPr lang="en-US" dirty="0"/>
          </a:p>
        </p:txBody>
      </p:sp>
      <p:sp>
        <p:nvSpPr>
          <p:cNvPr id="2" name="Rectángulo 7">
            <a:extLst>
              <a:ext uri="{FF2B5EF4-FFF2-40B4-BE49-F238E27FC236}">
                <a16:creationId xmlns:a16="http://schemas.microsoft.com/office/drawing/2014/main" id="{0C1CDE4D-547A-7A68-207B-168C6173EB74}"/>
              </a:ext>
            </a:extLst>
          </p:cNvPr>
          <p:cNvSpPr/>
          <p:nvPr/>
        </p:nvSpPr>
        <p:spPr>
          <a:xfrm>
            <a:off x="473420" y="2391251"/>
            <a:ext cx="6612834" cy="5909310"/>
          </a:xfrm>
          <a:prstGeom prst="rect">
            <a:avLst/>
          </a:prstGeom>
        </p:spPr>
        <p:txBody>
          <a:bodyPr wrap="square">
            <a:spAutoFit/>
          </a:bodyPr>
          <a:lstStyle/>
          <a:p>
            <a:pPr marL="171450" indent="-171450" algn="just">
              <a:buClr>
                <a:srgbClr val="0E2F62"/>
              </a:buClr>
              <a:buFont typeface="Wingdings" panose="05000000000000000000" pitchFamily="2" charset="2"/>
              <a:buChar char="§"/>
            </a:pPr>
            <a:r>
              <a:rPr lang="es-ES_tradnl" sz="1400" dirty="0"/>
              <a:t>Los valores de los datos deben ser completos y deben estar expresados de forma precisa y coherente con el tipo de datos del campo para que puedan ser procesados en función de su valor real.</a:t>
            </a:r>
          </a:p>
          <a:p>
            <a:pPr marL="171450" indent="-171450" algn="just">
              <a:buClr>
                <a:srgbClr val="0E2F62"/>
              </a:buClr>
              <a:buFont typeface="Wingdings" panose="05000000000000000000" pitchFamily="2" charset="2"/>
              <a:buChar char="§"/>
            </a:pPr>
            <a:endParaRPr lang="es-ES_tradnl" sz="1400" dirty="0"/>
          </a:p>
          <a:p>
            <a:pPr marL="171450" indent="-171450" algn="just">
              <a:buClr>
                <a:srgbClr val="0E2F62"/>
              </a:buClr>
              <a:buFont typeface="Wingdings" panose="05000000000000000000" pitchFamily="2" charset="2"/>
              <a:buChar char="§"/>
            </a:pPr>
            <a:r>
              <a:rPr lang="es-ES_tradnl" sz="1400" dirty="0"/>
              <a:t>Como norma general, hay que rellenar todas las celdas de una tabla y mantener un código común para los datos desconocidos.</a:t>
            </a:r>
          </a:p>
          <a:p>
            <a:pPr marL="171450" indent="-171450" algn="just">
              <a:buClr>
                <a:srgbClr val="0E2F62"/>
              </a:buClr>
              <a:buFont typeface="Wingdings" panose="05000000000000000000" pitchFamily="2" charset="2"/>
              <a:buChar char="§"/>
            </a:pPr>
            <a:endParaRPr lang="es-ES_tradnl" sz="1400" dirty="0"/>
          </a:p>
          <a:p>
            <a:pPr marL="171450" indent="-171450" algn="just">
              <a:buClr>
                <a:srgbClr val="0E2F62"/>
              </a:buClr>
              <a:buFont typeface="Wingdings" panose="05000000000000000000" pitchFamily="2" charset="2"/>
              <a:buChar char="§"/>
            </a:pPr>
            <a:r>
              <a:rPr lang="es-ES_tradnl" sz="1400" dirty="0"/>
              <a:t>A tener en cuenta:</a:t>
            </a:r>
          </a:p>
          <a:p>
            <a:pPr marL="171450" indent="-171450" algn="just">
              <a:buClr>
                <a:srgbClr val="801F89"/>
              </a:buClr>
              <a:buFont typeface="Wingdings" panose="05000000000000000000" pitchFamily="2" charset="2"/>
              <a:buChar char="§"/>
            </a:pPr>
            <a:endParaRPr lang="es-ES_tradnl" sz="1400" dirty="0"/>
          </a:p>
          <a:p>
            <a:pPr marL="628650" lvl="1" indent="-171450" algn="just">
              <a:buClr>
                <a:srgbClr val="0E2F62"/>
              </a:buClr>
              <a:buFont typeface="Wingdings" panose="05000000000000000000" pitchFamily="2" charset="2"/>
              <a:buChar char="§"/>
            </a:pPr>
            <a:r>
              <a:rPr lang="es-ES_tradnl" sz="1400" dirty="0"/>
              <a:t>Los valores desconocidos, cuando se dejan sin explicar o simplemente están ausentes, suelen generar confusión, especialmente cuando la columna de datos es numérica. Por otro lado, generan resultados erróneos en tareas de ordenación.</a:t>
            </a:r>
          </a:p>
          <a:p>
            <a:pPr marL="171450" indent="-171450" algn="just">
              <a:buClr>
                <a:srgbClr val="0E2F62"/>
              </a:buClr>
              <a:buFont typeface="Wingdings" panose="05000000000000000000" pitchFamily="2" charset="2"/>
              <a:buChar char="§"/>
            </a:pPr>
            <a:endParaRPr lang="es-ES_tradnl" sz="1400" dirty="0"/>
          </a:p>
          <a:p>
            <a:pPr marL="628650" lvl="1" indent="-171450" algn="just">
              <a:buClr>
                <a:srgbClr val="0E2F62"/>
              </a:buClr>
              <a:buFont typeface="Wingdings" panose="05000000000000000000" pitchFamily="2" charset="2"/>
              <a:buChar char="§"/>
            </a:pPr>
            <a:r>
              <a:rPr lang="es-ES_tradnl" sz="1400" dirty="0"/>
              <a:t>Recomendaciones para evitar valores de datos desconocidos:</a:t>
            </a:r>
          </a:p>
          <a:p>
            <a:pPr marL="628650" lvl="1" indent="-171450" algn="just">
              <a:buClr>
                <a:srgbClr val="801F89"/>
              </a:buClr>
              <a:buFont typeface="Wingdings" panose="05000000000000000000" pitchFamily="2" charset="2"/>
              <a:buChar char="§"/>
            </a:pPr>
            <a:endParaRPr lang="es-ES_tradnl" sz="1400" dirty="0"/>
          </a:p>
          <a:p>
            <a:pPr marL="1085850" lvl="2" indent="-171450" algn="just">
              <a:buClr>
                <a:srgbClr val="0E2F62"/>
              </a:buClr>
              <a:buFont typeface="Arial" panose="020B0604020202020204" pitchFamily="34" charset="0"/>
              <a:buChar char="•"/>
            </a:pPr>
            <a:r>
              <a:rPr lang="es-ES_tradnl" sz="1400" dirty="0"/>
              <a:t>Si la celda en blanco representa un cero, entonces el valor debe ser 0.</a:t>
            </a:r>
          </a:p>
          <a:p>
            <a:pPr marL="1085850" lvl="2" indent="-171450" algn="just">
              <a:buClr>
                <a:srgbClr val="0E2F62"/>
              </a:buClr>
              <a:buFont typeface="Arial" panose="020B0604020202020204" pitchFamily="34" charset="0"/>
              <a:buChar char="•"/>
            </a:pPr>
            <a:r>
              <a:rPr lang="es-ES_tradnl" sz="1400" dirty="0"/>
              <a:t>Si la celda en blanco representa un valor "desconocido" o "no obtenido", entonces esta posibilidad debe explicarse en el diccionario de datos e indicarse con un código específico.</a:t>
            </a:r>
          </a:p>
          <a:p>
            <a:pPr marL="1085850" lvl="2" indent="-171450" algn="just">
              <a:buClr>
                <a:srgbClr val="0E2F62"/>
              </a:buClr>
              <a:buFont typeface="Arial" panose="020B0604020202020204" pitchFamily="34" charset="0"/>
              <a:buChar char="•"/>
            </a:pPr>
            <a:r>
              <a:rPr lang="es-ES_tradnl" sz="1400" dirty="0"/>
              <a:t>Si un valor en blanco tiene un significado, se debe valorar la opción de añadir una nueva columna para incluir la explicación del valor "en blanco" como un valor posible.</a:t>
            </a:r>
            <a:endParaRPr lang="en-US" sz="1400" dirty="0"/>
          </a:p>
          <a:p>
            <a:pPr marL="1085850" lvl="2" indent="-171450" algn="just">
              <a:buClr>
                <a:srgbClr val="0E2F62"/>
              </a:buClr>
              <a:buFont typeface="Arial" panose="020B0604020202020204" pitchFamily="34" charset="0"/>
              <a:buChar char="•"/>
            </a:pPr>
            <a:r>
              <a:rPr lang="es-ES_tradnl" sz="1400" dirty="0"/>
              <a:t>Una terminología aceptada para indicar valores desconocidos o ausentes es el valor o código específico NA o N/A.</a:t>
            </a:r>
            <a:r>
              <a:rPr lang="es-ES_tradnl" sz="1400" baseline="30000" dirty="0"/>
              <a:t>1</a:t>
            </a:r>
            <a:r>
              <a:rPr lang="es-ES_tradnl" sz="1400" dirty="0"/>
              <a:t> </a:t>
            </a:r>
          </a:p>
          <a:p>
            <a:pPr marL="1085850" lvl="2" indent="-171450" algn="just">
              <a:buClr>
                <a:srgbClr val="0E2F62"/>
              </a:buClr>
              <a:buFont typeface="Arial" panose="020B0604020202020204" pitchFamily="34" charset="0"/>
              <a:buChar char="•"/>
            </a:pPr>
            <a:r>
              <a:rPr lang="es-ES_tradnl" sz="1400" dirty="0"/>
              <a:t>El código que se utilice para indicar los valores desconocidos o ausentes, por ejemplo NA, debe especificarse en el diccionario de datos.</a:t>
            </a:r>
          </a:p>
        </p:txBody>
      </p:sp>
      <p:sp>
        <p:nvSpPr>
          <p:cNvPr id="11" name="Rectángulo 8">
            <a:extLst>
              <a:ext uri="{FF2B5EF4-FFF2-40B4-BE49-F238E27FC236}">
                <a16:creationId xmlns:a16="http://schemas.microsoft.com/office/drawing/2014/main" id="{0832B9A5-765E-9001-DEBA-2AFD4966583D}"/>
              </a:ext>
            </a:extLst>
          </p:cNvPr>
          <p:cNvSpPr/>
          <p:nvPr/>
        </p:nvSpPr>
        <p:spPr>
          <a:xfrm>
            <a:off x="598487" y="8801297"/>
            <a:ext cx="6362700" cy="400110"/>
          </a:xfrm>
          <a:prstGeom prst="rect">
            <a:avLst/>
          </a:prstGeom>
        </p:spPr>
        <p:txBody>
          <a:bodyPr wrap="square">
            <a:spAutoFit/>
          </a:bodyPr>
          <a:lstStyle/>
          <a:p>
            <a:r>
              <a:rPr lang="es-ES_tradnl" sz="1000" dirty="0"/>
              <a:t>(1) Del inglés, </a:t>
            </a:r>
            <a:r>
              <a:rPr lang="es-ES_tradnl" sz="1000" i="1" dirty="0" err="1"/>
              <a:t>not</a:t>
            </a:r>
            <a:r>
              <a:rPr lang="es-ES_tradnl" sz="1000" i="1" dirty="0"/>
              <a:t> </a:t>
            </a:r>
            <a:r>
              <a:rPr lang="es-ES_tradnl" sz="1000" i="1" dirty="0" err="1"/>
              <a:t>available</a:t>
            </a:r>
            <a:r>
              <a:rPr lang="es-ES_tradnl" sz="1000" i="1" dirty="0"/>
              <a:t> </a:t>
            </a:r>
            <a:r>
              <a:rPr lang="es-ES_tradnl" sz="1000" dirty="0"/>
              <a:t>(no disponible), </a:t>
            </a:r>
            <a:r>
              <a:rPr lang="es-ES_tradnl" sz="1000" i="1" dirty="0" err="1"/>
              <a:t>not</a:t>
            </a:r>
            <a:r>
              <a:rPr lang="es-ES_tradnl" sz="1000" i="1" dirty="0"/>
              <a:t> </a:t>
            </a:r>
            <a:r>
              <a:rPr lang="es-ES_tradnl" sz="1000" i="1" dirty="0" err="1"/>
              <a:t>applicable</a:t>
            </a:r>
            <a:r>
              <a:rPr lang="es-ES_tradnl" sz="1000" i="1" dirty="0"/>
              <a:t> </a:t>
            </a:r>
            <a:r>
              <a:rPr lang="es-ES_tradnl" sz="1000" dirty="0"/>
              <a:t>(no corresponde en el caso) o </a:t>
            </a:r>
            <a:r>
              <a:rPr lang="es-ES_tradnl" sz="1000" i="1" dirty="0"/>
              <a:t>no </a:t>
            </a:r>
            <a:r>
              <a:rPr lang="es-ES_tradnl" sz="1000" i="1" dirty="0" err="1"/>
              <a:t>answer</a:t>
            </a:r>
            <a:r>
              <a:rPr lang="es-ES_tradnl" sz="1000" dirty="0"/>
              <a:t> (sin respuesta; aunque este significado solo se usa en ciertas situaciones). </a:t>
            </a:r>
            <a:r>
              <a:rPr lang="es-ES_tradnl" sz="1000" dirty="0">
                <a:solidFill>
                  <a:srgbClr val="0E2F62"/>
                </a:solidFill>
                <a:hlinkClick r:id="rId2">
                  <a:extLst>
                    <a:ext uri="{A12FA001-AC4F-418D-AE19-62706E023703}">
                      <ahyp:hlinkClr xmlns:ahyp="http://schemas.microsoft.com/office/drawing/2018/hyperlinkcolor" val="tx"/>
                    </a:ext>
                  </a:extLst>
                </a:hlinkClick>
              </a:rPr>
              <a:t>https://es.wikipedia.org/wiki/N/a</a:t>
            </a:r>
            <a:endParaRPr lang="es-ES_tradnl" sz="1000" dirty="0">
              <a:solidFill>
                <a:srgbClr val="0E2F62"/>
              </a:solidFill>
            </a:endParaRPr>
          </a:p>
        </p:txBody>
      </p:sp>
    </p:spTree>
    <p:extLst>
      <p:ext uri="{BB962C8B-B14F-4D97-AF65-F5344CB8AC3E}">
        <p14:creationId xmlns:p14="http://schemas.microsoft.com/office/powerpoint/2010/main" val="2961417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A41A0-E5F8-00EE-465A-BE6F9526183F}"/>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3812EA55-625E-A569-19A4-523BC97B8177}"/>
              </a:ext>
            </a:extLst>
          </p:cNvPr>
          <p:cNvSpPr>
            <a:spLocks noGrp="1"/>
          </p:cNvSpPr>
          <p:nvPr>
            <p:ph type="body" sz="quarter" idx="12"/>
          </p:nvPr>
        </p:nvSpPr>
        <p:spPr/>
        <p:txBody>
          <a:bodyPr/>
          <a:lstStyle/>
          <a:p>
            <a:r>
              <a:rPr lang="en-US" dirty="0"/>
              <a:t>04</a:t>
            </a:r>
          </a:p>
        </p:txBody>
      </p:sp>
      <p:sp>
        <p:nvSpPr>
          <p:cNvPr id="14" name="Marcador de texto 10">
            <a:extLst>
              <a:ext uri="{FF2B5EF4-FFF2-40B4-BE49-F238E27FC236}">
                <a16:creationId xmlns:a16="http://schemas.microsoft.com/office/drawing/2014/main" id="{B996C18B-1ED0-80E7-4B9E-16371A48EF08}"/>
              </a:ext>
            </a:extLst>
          </p:cNvPr>
          <p:cNvSpPr txBox="1">
            <a:spLocks/>
          </p:cNvSpPr>
          <p:nvPr/>
        </p:nvSpPr>
        <p:spPr>
          <a:xfrm>
            <a:off x="583096" y="1618360"/>
            <a:ext cx="6453807" cy="415978"/>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Ejemplo 1  – Ventas de coches por año (en miles)</a:t>
            </a:r>
          </a:p>
        </p:txBody>
      </p:sp>
      <p:graphicFrame>
        <p:nvGraphicFramePr>
          <p:cNvPr id="2" name="Table 1">
            <a:extLst>
              <a:ext uri="{FF2B5EF4-FFF2-40B4-BE49-F238E27FC236}">
                <a16:creationId xmlns:a16="http://schemas.microsoft.com/office/drawing/2014/main" id="{945C1AC7-265A-52C2-E3BB-2978117EFBF9}"/>
              </a:ext>
            </a:extLst>
          </p:cNvPr>
          <p:cNvGraphicFramePr>
            <a:graphicFrameLocks noGrp="1"/>
          </p:cNvGraphicFramePr>
          <p:nvPr>
            <p:extLst>
              <p:ext uri="{D42A27DB-BD31-4B8C-83A1-F6EECF244321}">
                <p14:modId xmlns:p14="http://schemas.microsoft.com/office/powerpoint/2010/main" val="3227496365"/>
              </p:ext>
            </p:extLst>
          </p:nvPr>
        </p:nvGraphicFramePr>
        <p:xfrm>
          <a:off x="812385" y="2564556"/>
          <a:ext cx="2806700" cy="4864694"/>
        </p:xfrm>
        <a:graphic>
          <a:graphicData uri="http://schemas.openxmlformats.org/drawingml/2006/table">
            <a:tbl>
              <a:tblPr firstRow="1" bandRow="1">
                <a:tableStyleId>{5C22544A-7EE6-4342-B048-85BDC9FD1C3A}</a:tableStyleId>
              </a:tblPr>
              <a:tblGrid>
                <a:gridCol w="801118">
                  <a:extLst>
                    <a:ext uri="{9D8B030D-6E8A-4147-A177-3AD203B41FA5}">
                      <a16:colId xmlns:a16="http://schemas.microsoft.com/office/drawing/2014/main" val="20000"/>
                    </a:ext>
                  </a:extLst>
                </a:gridCol>
                <a:gridCol w="543622">
                  <a:extLst>
                    <a:ext uri="{9D8B030D-6E8A-4147-A177-3AD203B41FA5}">
                      <a16:colId xmlns:a16="http://schemas.microsoft.com/office/drawing/2014/main" val="20001"/>
                    </a:ext>
                  </a:extLst>
                </a:gridCol>
                <a:gridCol w="693118">
                  <a:extLst>
                    <a:ext uri="{9D8B030D-6E8A-4147-A177-3AD203B41FA5}">
                      <a16:colId xmlns:a16="http://schemas.microsoft.com/office/drawing/2014/main" val="20002"/>
                    </a:ext>
                  </a:extLst>
                </a:gridCol>
                <a:gridCol w="768842">
                  <a:extLst>
                    <a:ext uri="{9D8B030D-6E8A-4147-A177-3AD203B41FA5}">
                      <a16:colId xmlns:a16="http://schemas.microsoft.com/office/drawing/2014/main" val="20003"/>
                    </a:ext>
                  </a:extLst>
                </a:gridCol>
              </a:tblGrid>
              <a:tr h="436145">
                <a:tc>
                  <a:txBody>
                    <a:bodyPr/>
                    <a:lstStyle/>
                    <a:p>
                      <a:pPr algn="ctr">
                        <a:lnSpc>
                          <a:spcPts val="1200"/>
                        </a:lnSpc>
                      </a:pPr>
                      <a:r>
                        <a:rPr lang="it-IT" sz="1000" b="0" i="0" dirty="0">
                          <a:solidFill>
                            <a:schemeClr val="tx1"/>
                          </a:solidFill>
                          <a:effectLst/>
                          <a:latin typeface="Calibri" panose="020F0502020204030204" pitchFamily="34" charset="0"/>
                        </a:rPr>
                        <a:t>marca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000" b="0" i="0" dirty="0">
                          <a:solidFill>
                            <a:schemeClr val="tx1"/>
                          </a:solidFill>
                          <a:effectLst/>
                          <a:latin typeface="Calibri" panose="020F0502020204030204" pitchFamily="34" charset="0"/>
                        </a:rPr>
                        <a:t>año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000" b="0" i="0" dirty="0">
                          <a:solidFill>
                            <a:schemeClr val="tx1"/>
                          </a:solidFill>
                          <a:effectLst/>
                          <a:latin typeface="Calibri" panose="020F0502020204030204" pitchFamily="34" charset="0"/>
                        </a:rPr>
                        <a:t>consumo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000" b="0" i="0" dirty="0">
                          <a:solidFill>
                            <a:schemeClr val="tx1"/>
                          </a:solidFill>
                          <a:effectLst/>
                          <a:latin typeface="Calibri" panose="020F0502020204030204" pitchFamily="34" charset="0"/>
                        </a:rPr>
                        <a:t>ventas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603893">
                <a:tc>
                  <a:txBody>
                    <a:bodyPr/>
                    <a:lstStyle/>
                    <a:p>
                      <a:pPr algn="l">
                        <a:lnSpc>
                          <a:spcPts val="1200"/>
                        </a:lnSpc>
                      </a:pPr>
                      <a:r>
                        <a:rPr lang="fr-FR" sz="1000" b="0" i="0" dirty="0">
                          <a:effectLst/>
                          <a:latin typeface="Calibri" panose="020F0502020204030204" pitchFamily="34" charset="0"/>
                        </a:rPr>
                        <a:t>chevrolet chevelle malibu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n-US" sz="1000" b="0" i="0" dirty="0">
                          <a:effectLst/>
                          <a:latin typeface="Calibri" panose="020F0502020204030204" pitchFamily="34" charset="0"/>
                        </a:rPr>
                        <a:t>1998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fi-FI" sz="1000" b="0" i="0" dirty="0">
                          <a:effectLst/>
                          <a:latin typeface="Calibri" panose="020F0502020204030204" pitchFamily="34" charset="0"/>
                        </a:rPr>
                        <a:t>Alto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fi-FI" sz="1000" b="0" i="0" dirty="0">
                          <a:effectLst/>
                          <a:latin typeface="Calibri" panose="020F0502020204030204" pitchFamily="34"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03893">
                <a:tc>
                  <a:txBody>
                    <a:bodyPr/>
                    <a:lstStyle/>
                    <a:p>
                      <a:pPr algn="l">
                        <a:lnSpc>
                          <a:spcPts val="1200"/>
                        </a:lnSpc>
                      </a:pPr>
                      <a:r>
                        <a:rPr lang="fr-FR" sz="1000" b="0" i="0" dirty="0">
                          <a:effectLst/>
                          <a:latin typeface="Calibri" panose="020F0502020204030204" pitchFamily="34" charset="0"/>
                        </a:rPr>
                        <a:t>chevrolet chevelle malibu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n-US" sz="1000" b="0" i="0" dirty="0">
                          <a:effectLst/>
                          <a:latin typeface="Calibri" panose="020F0502020204030204" pitchFamily="34" charset="0"/>
                        </a:rPr>
                        <a:t>1999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is-IS" sz="1000" b="0" i="0" dirty="0">
                          <a:effectLst/>
                          <a:latin typeface="Calibri" panose="020F0502020204030204" pitchFamily="34" charset="0"/>
                        </a:rPr>
                        <a:t>Bajo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is-IS" sz="1000" b="0" i="0" dirty="0">
                          <a:effectLst/>
                          <a:latin typeface="Calibri" panose="020F0502020204030204" pitchFamily="34" charset="0"/>
                        </a:rPr>
                        <a:t>2,63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03893">
                <a:tc>
                  <a:txBody>
                    <a:bodyPr/>
                    <a:lstStyle/>
                    <a:p>
                      <a:pPr algn="l">
                        <a:lnSpc>
                          <a:spcPts val="1200"/>
                        </a:lnSpc>
                      </a:pPr>
                      <a:r>
                        <a:rPr lang="fr-FR" sz="1000" b="0" i="0" dirty="0">
                          <a:effectLst/>
                          <a:latin typeface="Calibri" panose="020F0502020204030204" pitchFamily="34" charset="0"/>
                        </a:rPr>
                        <a:t>chevrolet chevelle malibu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is-IS" sz="1000" b="0" i="0" dirty="0">
                          <a:effectLst/>
                          <a:latin typeface="Calibri" panose="020F0502020204030204" pitchFamily="34" charset="0"/>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dirty="0">
                          <a:effectLst/>
                          <a:latin typeface="Calibri" panose="020F0502020204030204" pitchFamily="34" charset="0"/>
                        </a:rPr>
                        <a:t>Medio</a:t>
                      </a:r>
                      <a:endParaRPr lang="fi-FI"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endParaRPr lang="fi-FI"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6145">
                <a:tc>
                  <a:txBody>
                    <a:bodyPr/>
                    <a:lstStyle/>
                    <a:p>
                      <a:pPr algn="l">
                        <a:lnSpc>
                          <a:spcPts val="1200"/>
                        </a:lnSpc>
                      </a:pPr>
                      <a:r>
                        <a:rPr lang="en-US" sz="1000" b="0" i="0" dirty="0">
                          <a:effectLst/>
                          <a:latin typeface="Calibri" panose="020F0502020204030204" pitchFamily="34" charset="0"/>
                        </a:rPr>
                        <a:t>buick skylark 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n-US" sz="1000" b="0" i="0" dirty="0">
                          <a:effectLst/>
                          <a:latin typeface="Calibri" panose="020F0502020204030204" pitchFamily="34" charset="0"/>
                        </a:rPr>
                        <a:t>1998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endParaRPr lang="uk-UA"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uk-UA" sz="1000" b="0" i="0" dirty="0">
                          <a:effectLst/>
                          <a:latin typeface="Calibri" panose="020F0502020204030204" pitchFamily="34" charset="0"/>
                        </a:rPr>
                        <a:t>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36145">
                <a:tc>
                  <a:txBody>
                    <a:bodyPr/>
                    <a:lstStyle/>
                    <a:p>
                      <a:pPr algn="l">
                        <a:lnSpc>
                          <a:spcPts val="1200"/>
                        </a:lnSpc>
                      </a:pPr>
                      <a:r>
                        <a:rPr lang="en-US" sz="1000" b="0" i="0" dirty="0">
                          <a:effectLst/>
                          <a:latin typeface="Calibri" panose="020F0502020204030204" pitchFamily="34" charset="0"/>
                        </a:rPr>
                        <a:t>buick skylark 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n-US" sz="1000" b="0" i="0" dirty="0">
                          <a:effectLst/>
                          <a:latin typeface="Calibri" panose="020F0502020204030204" pitchFamily="34" charset="0"/>
                        </a:rPr>
                        <a:t>1999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dirty="0">
                          <a:effectLst/>
                          <a:latin typeface="Calibri" panose="020F0502020204030204" pitchFamily="34" charset="0"/>
                        </a:rPr>
                        <a:t>Medio</a:t>
                      </a:r>
                      <a:endParaRPr lang="ru-RU"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ru-RU" sz="1000" b="0" i="0" dirty="0">
                          <a:effectLst/>
                          <a:latin typeface="Calibri" panose="020F0502020204030204" pitchFamily="34" charset="0"/>
                        </a:rPr>
                        <a:t>3,57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36145">
                <a:tc>
                  <a:txBody>
                    <a:bodyPr/>
                    <a:lstStyle/>
                    <a:p>
                      <a:pPr algn="l">
                        <a:lnSpc>
                          <a:spcPts val="1200"/>
                        </a:lnSpc>
                      </a:pPr>
                      <a:r>
                        <a:rPr lang="en-US" sz="1000" b="0" i="0" dirty="0">
                          <a:effectLst/>
                          <a:latin typeface="Calibri" panose="020F0502020204030204" pitchFamily="34" charset="0"/>
                        </a:rPr>
                        <a:t>buick skylark 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is-IS" sz="1000" b="0" i="0">
                          <a:effectLst/>
                          <a:latin typeface="Calibri" panose="020F0502020204030204" pitchFamily="34" charset="0"/>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dirty="0">
                          <a:effectLst/>
                          <a:latin typeface="Calibri" panose="020F0502020204030204" pitchFamily="34" charset="0"/>
                        </a:rPr>
                        <a:t>Medio</a:t>
                      </a:r>
                      <a:endParaRPr lang="uk-UA"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_tradnl" sz="1000" b="0" i="0" dirty="0">
                          <a:effectLst/>
                          <a:latin typeface="Calibri" panose="020F0502020204030204" pitchFamily="34" charset="0"/>
                        </a:rPr>
                        <a:t>N/A</a:t>
                      </a:r>
                      <a:endParaRPr lang="uk-UA"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36145">
                <a:tc>
                  <a:txBody>
                    <a:bodyPr/>
                    <a:lstStyle/>
                    <a:p>
                      <a:pPr algn="l">
                        <a:lnSpc>
                          <a:spcPts val="1200"/>
                        </a:lnSpc>
                      </a:pPr>
                      <a:r>
                        <a:rPr lang="en-US" sz="1000" b="0" i="0" dirty="0">
                          <a:effectLst/>
                          <a:latin typeface="Calibri" panose="020F0502020204030204" pitchFamily="34" charset="0"/>
                        </a:rPr>
                        <a:t>plymouth satellite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n-US" sz="1000" b="0" i="0" dirty="0">
                          <a:effectLst/>
                          <a:latin typeface="Calibri" panose="020F0502020204030204" pitchFamily="34" charset="0"/>
                        </a:rPr>
                        <a:t>1998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endParaRPr lang="fi-FI"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fi-FI" sz="1000" b="0" i="0" dirty="0">
                          <a:effectLst/>
                          <a:latin typeface="Calibri" panose="020F0502020204030204" pitchFamily="34" charset="0"/>
                        </a:rPr>
                        <a:t>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36145">
                <a:tc>
                  <a:txBody>
                    <a:bodyPr/>
                    <a:lstStyle/>
                    <a:p>
                      <a:pPr algn="l">
                        <a:lnSpc>
                          <a:spcPts val="1200"/>
                        </a:lnSpc>
                      </a:pPr>
                      <a:r>
                        <a:rPr lang="en-US" sz="1000" b="0" i="0" dirty="0">
                          <a:effectLst/>
                          <a:latin typeface="Calibri" panose="020F0502020204030204" pitchFamily="34" charset="0"/>
                        </a:rPr>
                        <a:t>plymouth satellite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n-US" sz="1000" b="0" i="0" dirty="0">
                          <a:effectLst/>
                          <a:latin typeface="Calibri" panose="020F0502020204030204" pitchFamily="34" charset="0"/>
                        </a:rPr>
                        <a:t>1999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endParaRPr lang="fi-FI"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fi-FI" sz="1000" b="0" i="0" dirty="0">
                          <a:effectLst/>
                          <a:latin typeface="Calibri" panose="020F0502020204030204" pitchFamily="34" charset="0"/>
                        </a:rPr>
                        <a:t>2,52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36145">
                <a:tc>
                  <a:txBody>
                    <a:bodyPr/>
                    <a:lstStyle/>
                    <a:p>
                      <a:pPr algn="l">
                        <a:lnSpc>
                          <a:spcPts val="1200"/>
                        </a:lnSpc>
                      </a:pPr>
                      <a:r>
                        <a:rPr lang="en-US" sz="1000" b="0" i="0" dirty="0">
                          <a:effectLst/>
                          <a:latin typeface="Calibri" panose="020F0502020204030204" pitchFamily="34" charset="0"/>
                        </a:rPr>
                        <a:t>plymouth satellite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is-IS" sz="1000" b="0" i="0">
                          <a:effectLst/>
                          <a:latin typeface="Calibri" panose="020F0502020204030204" pitchFamily="34" charset="0"/>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dirty="0">
                          <a:effectLst/>
                          <a:latin typeface="Calibri" panose="020F0502020204030204" pitchFamily="34" charset="0"/>
                        </a:rPr>
                        <a:t>Alto</a:t>
                      </a:r>
                      <a:endParaRPr lang="uk-UA"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uk-UA" sz="1000" b="0" i="0" dirty="0">
                          <a:effectLst/>
                          <a:latin typeface="Calibri" panose="020F0502020204030204" pitchFamily="34" charset="0"/>
                        </a:rPr>
                        <a:t>3,60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graphicFrame>
        <p:nvGraphicFramePr>
          <p:cNvPr id="3" name="Table 8">
            <a:extLst>
              <a:ext uri="{FF2B5EF4-FFF2-40B4-BE49-F238E27FC236}">
                <a16:creationId xmlns:a16="http://schemas.microsoft.com/office/drawing/2014/main" id="{FAE4B496-28D1-40F1-62BB-7E62523099A0}"/>
              </a:ext>
            </a:extLst>
          </p:cNvPr>
          <p:cNvGraphicFramePr>
            <a:graphicFrameLocks noGrp="1"/>
          </p:cNvGraphicFramePr>
          <p:nvPr>
            <p:extLst>
              <p:ext uri="{D42A27DB-BD31-4B8C-83A1-F6EECF244321}">
                <p14:modId xmlns:p14="http://schemas.microsoft.com/office/powerpoint/2010/main" val="4133291797"/>
              </p:ext>
            </p:extLst>
          </p:nvPr>
        </p:nvGraphicFramePr>
        <p:xfrm>
          <a:off x="3866100" y="2535593"/>
          <a:ext cx="2861220" cy="4902786"/>
        </p:xfrm>
        <a:graphic>
          <a:graphicData uri="http://schemas.openxmlformats.org/drawingml/2006/table">
            <a:tbl>
              <a:tblPr firstRow="1" bandRow="1">
                <a:tableStyleId>{5C22544A-7EE6-4342-B048-85BDC9FD1C3A}</a:tableStyleId>
              </a:tblPr>
              <a:tblGrid>
                <a:gridCol w="786021">
                  <a:extLst>
                    <a:ext uri="{9D8B030D-6E8A-4147-A177-3AD203B41FA5}">
                      <a16:colId xmlns:a16="http://schemas.microsoft.com/office/drawing/2014/main" val="20000"/>
                    </a:ext>
                  </a:extLst>
                </a:gridCol>
                <a:gridCol w="568037">
                  <a:extLst>
                    <a:ext uri="{9D8B030D-6E8A-4147-A177-3AD203B41FA5}">
                      <a16:colId xmlns:a16="http://schemas.microsoft.com/office/drawing/2014/main" val="20001"/>
                    </a:ext>
                  </a:extLst>
                </a:gridCol>
                <a:gridCol w="692727">
                  <a:extLst>
                    <a:ext uri="{9D8B030D-6E8A-4147-A177-3AD203B41FA5}">
                      <a16:colId xmlns:a16="http://schemas.microsoft.com/office/drawing/2014/main" val="20002"/>
                    </a:ext>
                  </a:extLst>
                </a:gridCol>
                <a:gridCol w="814435">
                  <a:extLst>
                    <a:ext uri="{9D8B030D-6E8A-4147-A177-3AD203B41FA5}">
                      <a16:colId xmlns:a16="http://schemas.microsoft.com/office/drawing/2014/main" val="20003"/>
                    </a:ext>
                  </a:extLst>
                </a:gridCol>
              </a:tblGrid>
              <a:tr h="439560">
                <a:tc>
                  <a:txBody>
                    <a:bodyPr/>
                    <a:lstStyle/>
                    <a:p>
                      <a:pPr algn="ctr">
                        <a:lnSpc>
                          <a:spcPts val="1200"/>
                        </a:lnSpc>
                      </a:pPr>
                      <a:r>
                        <a:rPr lang="it-IT" sz="1000" b="0" i="0" dirty="0">
                          <a:solidFill>
                            <a:schemeClr val="tx1"/>
                          </a:solidFill>
                          <a:effectLst/>
                          <a:latin typeface="Calibri" panose="020F0502020204030204" pitchFamily="34" charset="0"/>
                        </a:rPr>
                        <a:t>marca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000" b="0" i="0" dirty="0">
                          <a:solidFill>
                            <a:schemeClr val="tx1"/>
                          </a:solidFill>
                          <a:effectLst/>
                          <a:latin typeface="Calibri" panose="020F0502020204030204" pitchFamily="34" charset="0"/>
                        </a:rPr>
                        <a:t>año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000" b="0" i="0" dirty="0">
                          <a:solidFill>
                            <a:schemeClr val="tx1"/>
                          </a:solidFill>
                          <a:effectLst/>
                          <a:latin typeface="Calibri" panose="020F0502020204030204" pitchFamily="34" charset="0"/>
                        </a:rPr>
                        <a:t>consumo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000" b="0" i="0" dirty="0">
                          <a:solidFill>
                            <a:schemeClr val="tx1"/>
                          </a:solidFill>
                          <a:effectLst/>
                          <a:latin typeface="Calibri" panose="020F0502020204030204" pitchFamily="34" charset="0"/>
                        </a:rPr>
                        <a:t>ventas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608622">
                <a:tc>
                  <a:txBody>
                    <a:bodyPr/>
                    <a:lstStyle/>
                    <a:p>
                      <a:pPr algn="l">
                        <a:lnSpc>
                          <a:spcPts val="1200"/>
                        </a:lnSpc>
                      </a:pPr>
                      <a:r>
                        <a:rPr lang="fr-FR" sz="1000" b="0" i="0" dirty="0">
                          <a:effectLst/>
                          <a:latin typeface="Calibri" panose="020F0502020204030204" pitchFamily="34" charset="0"/>
                        </a:rPr>
                        <a:t>chevrolet chevelle malibu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n-US" sz="1000" b="0" i="0" dirty="0">
                          <a:effectLst/>
                          <a:latin typeface="Calibri" panose="020F0502020204030204" pitchFamily="34" charset="0"/>
                        </a:rPr>
                        <a:t>1998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fi-FI" sz="1000" b="0" i="0" dirty="0">
                          <a:effectLst/>
                          <a:latin typeface="Calibri" panose="020F0502020204030204" pitchFamily="34" charset="0"/>
                        </a:rPr>
                        <a:t>Alto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fi-FI" sz="1000" b="0" i="0" dirty="0">
                          <a:effectLst/>
                          <a:latin typeface="Calibri" panose="020F0502020204030204" pitchFamily="34"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08622">
                <a:tc>
                  <a:txBody>
                    <a:bodyPr/>
                    <a:lstStyle/>
                    <a:p>
                      <a:pPr algn="l">
                        <a:lnSpc>
                          <a:spcPts val="1200"/>
                        </a:lnSpc>
                      </a:pPr>
                      <a:r>
                        <a:rPr lang="fr-FR" sz="1000" b="0" i="0" dirty="0">
                          <a:effectLst/>
                          <a:latin typeface="Calibri" panose="020F0502020204030204" pitchFamily="34" charset="0"/>
                        </a:rPr>
                        <a:t>chevrolet chevelle malibu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n-US" sz="1000" b="0" i="0" dirty="0">
                          <a:effectLst/>
                          <a:latin typeface="Calibri" panose="020F0502020204030204" pitchFamily="34" charset="0"/>
                        </a:rPr>
                        <a:t>1999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is-IS" sz="1000" b="0" i="0">
                          <a:effectLst/>
                          <a:latin typeface="Calibri" panose="020F0502020204030204" pitchFamily="34" charset="0"/>
                        </a:rPr>
                        <a:t>Bajo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is-IS" sz="1000" b="0" i="0">
                          <a:effectLst/>
                          <a:latin typeface="Calibri" panose="020F0502020204030204" pitchFamily="34" charset="0"/>
                        </a:rPr>
                        <a:t>2,63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08622">
                <a:tc>
                  <a:txBody>
                    <a:bodyPr/>
                    <a:lstStyle/>
                    <a:p>
                      <a:pPr algn="l">
                        <a:lnSpc>
                          <a:spcPts val="1200"/>
                        </a:lnSpc>
                      </a:pPr>
                      <a:r>
                        <a:rPr lang="fr-FR" sz="1000" b="0" i="0" dirty="0">
                          <a:effectLst/>
                          <a:latin typeface="Calibri" panose="020F0502020204030204" pitchFamily="34" charset="0"/>
                        </a:rPr>
                        <a:t>chevrolet chevelle malibu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is-IS" sz="1000" b="0" i="0">
                          <a:effectLst/>
                          <a:latin typeface="Calibri" panose="020F0502020204030204" pitchFamily="34" charset="0"/>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dirty="0">
                          <a:effectLst/>
                          <a:latin typeface="Calibri" panose="020F0502020204030204" pitchFamily="34" charset="0"/>
                        </a:rPr>
                        <a:t>Medio</a:t>
                      </a:r>
                      <a:endParaRPr lang="fi-FI"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fi-FI" sz="1000" b="0" i="0" dirty="0">
                          <a:effectLst/>
                          <a:latin typeface="Calibri" panose="020F0502020204030204"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9560">
                <a:tc>
                  <a:txBody>
                    <a:bodyPr/>
                    <a:lstStyle/>
                    <a:p>
                      <a:pPr algn="l">
                        <a:lnSpc>
                          <a:spcPts val="1200"/>
                        </a:lnSpc>
                      </a:pPr>
                      <a:r>
                        <a:rPr lang="en-US" sz="1000" b="0" i="0" dirty="0">
                          <a:effectLst/>
                          <a:latin typeface="Calibri" panose="020F0502020204030204" pitchFamily="34" charset="0"/>
                        </a:rPr>
                        <a:t>buick skylark 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n-US" sz="1000" b="0" i="0" dirty="0">
                          <a:effectLst/>
                          <a:latin typeface="Calibri" panose="020F0502020204030204" pitchFamily="34" charset="0"/>
                        </a:rPr>
                        <a:t>1998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dirty="0">
                          <a:effectLst/>
                          <a:latin typeface="Calibri" panose="020F0502020204030204" pitchFamily="34" charset="0"/>
                        </a:rPr>
                        <a:t>NA</a:t>
                      </a:r>
                      <a:endParaRPr lang="uk-UA"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uk-UA" sz="1000" b="0" i="0" dirty="0">
                          <a:effectLst/>
                          <a:latin typeface="Calibri" panose="020F0502020204030204" pitchFamily="34" charset="0"/>
                        </a:rPr>
                        <a:t>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39560">
                <a:tc>
                  <a:txBody>
                    <a:bodyPr/>
                    <a:lstStyle/>
                    <a:p>
                      <a:pPr algn="l">
                        <a:lnSpc>
                          <a:spcPts val="1200"/>
                        </a:lnSpc>
                      </a:pPr>
                      <a:r>
                        <a:rPr lang="en-US" sz="1000" b="0" i="0" dirty="0">
                          <a:effectLst/>
                          <a:latin typeface="Calibri" panose="020F0502020204030204" pitchFamily="34" charset="0"/>
                        </a:rPr>
                        <a:t>buick skylark 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n-US" sz="1000" b="0" i="0" dirty="0">
                          <a:effectLst/>
                          <a:latin typeface="Calibri" panose="020F0502020204030204" pitchFamily="34" charset="0"/>
                        </a:rPr>
                        <a:t>1999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dirty="0">
                          <a:effectLst/>
                          <a:latin typeface="Calibri" panose="020F0502020204030204" pitchFamily="34" charset="0"/>
                        </a:rPr>
                        <a:t>Medio</a:t>
                      </a:r>
                      <a:endParaRPr lang="ru-RU"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ru-RU" sz="1000" b="0" i="0" dirty="0">
                          <a:effectLst/>
                          <a:latin typeface="Calibri" panose="020F0502020204030204" pitchFamily="34" charset="0"/>
                        </a:rPr>
                        <a:t>3,57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39560">
                <a:tc>
                  <a:txBody>
                    <a:bodyPr/>
                    <a:lstStyle/>
                    <a:p>
                      <a:pPr algn="l">
                        <a:lnSpc>
                          <a:spcPts val="1200"/>
                        </a:lnSpc>
                      </a:pPr>
                      <a:r>
                        <a:rPr lang="en-US" sz="1000" b="0" i="0" dirty="0">
                          <a:effectLst/>
                          <a:latin typeface="Calibri" panose="020F0502020204030204" pitchFamily="34" charset="0"/>
                        </a:rPr>
                        <a:t>buick skylark 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is-IS" sz="1000" b="0" i="0">
                          <a:effectLst/>
                          <a:latin typeface="Calibri" panose="020F0502020204030204" pitchFamily="34" charset="0"/>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dirty="0">
                          <a:effectLst/>
                          <a:latin typeface="Calibri" panose="020F0502020204030204" pitchFamily="34" charset="0"/>
                        </a:rPr>
                        <a:t>Medio</a:t>
                      </a:r>
                      <a:endParaRPr lang="uk-UA"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 sz="1000" b="0" i="0" dirty="0">
                          <a:effectLst/>
                          <a:latin typeface="Calibri" panose="020F0502020204030204" pitchFamily="34" charset="0"/>
                        </a:rPr>
                        <a:t>NA</a:t>
                      </a:r>
                      <a:endParaRPr lang="uk-UA"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39560">
                <a:tc>
                  <a:txBody>
                    <a:bodyPr/>
                    <a:lstStyle/>
                    <a:p>
                      <a:pPr algn="l">
                        <a:lnSpc>
                          <a:spcPts val="1200"/>
                        </a:lnSpc>
                      </a:pPr>
                      <a:r>
                        <a:rPr lang="en-US" sz="1000" b="0" i="0" dirty="0">
                          <a:effectLst/>
                          <a:latin typeface="Calibri" panose="020F0502020204030204" pitchFamily="34" charset="0"/>
                        </a:rPr>
                        <a:t>plymouth satellite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n-US" sz="1000" b="0" i="0" dirty="0">
                          <a:effectLst/>
                          <a:latin typeface="Calibri" panose="020F0502020204030204" pitchFamily="34" charset="0"/>
                        </a:rPr>
                        <a:t>1998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fi-FI" sz="1000" b="0" i="0" dirty="0">
                          <a:effectLst/>
                          <a:latin typeface="Calibri" panose="020F0502020204030204" pitchFamily="34"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fi-FI" sz="1000" b="0" i="0" dirty="0">
                          <a:effectLst/>
                          <a:latin typeface="Calibri" panose="020F0502020204030204" pitchFamily="34" charset="0"/>
                        </a:rPr>
                        <a:t>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39560">
                <a:tc>
                  <a:txBody>
                    <a:bodyPr/>
                    <a:lstStyle/>
                    <a:p>
                      <a:pPr algn="l">
                        <a:lnSpc>
                          <a:spcPts val="1200"/>
                        </a:lnSpc>
                      </a:pPr>
                      <a:r>
                        <a:rPr lang="en-US" sz="1000" b="0" i="0" dirty="0">
                          <a:effectLst/>
                          <a:latin typeface="Calibri" panose="020F0502020204030204" pitchFamily="34" charset="0"/>
                        </a:rPr>
                        <a:t>plymouth satellite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n-US" sz="1000" b="0" i="0" dirty="0">
                          <a:effectLst/>
                          <a:latin typeface="Calibri" panose="020F0502020204030204" pitchFamily="34" charset="0"/>
                        </a:rPr>
                        <a:t>1999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fi-FI" sz="1000" b="0" i="0" dirty="0">
                          <a:effectLst/>
                          <a:latin typeface="Calibri" panose="020F0502020204030204" pitchFamily="34"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fi-FI" sz="1000" b="0" i="0" dirty="0">
                          <a:effectLst/>
                          <a:latin typeface="Calibri" panose="020F0502020204030204" pitchFamily="34" charset="0"/>
                        </a:rPr>
                        <a:t>2,52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39560">
                <a:tc>
                  <a:txBody>
                    <a:bodyPr/>
                    <a:lstStyle/>
                    <a:p>
                      <a:pPr algn="l">
                        <a:lnSpc>
                          <a:spcPts val="1200"/>
                        </a:lnSpc>
                      </a:pPr>
                      <a:r>
                        <a:rPr lang="en-US" sz="1000" b="0" i="0" dirty="0">
                          <a:effectLst/>
                          <a:latin typeface="Calibri" panose="020F0502020204030204" pitchFamily="34" charset="0"/>
                        </a:rPr>
                        <a:t>plymouth satellite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is-IS" sz="1000" b="0" i="0">
                          <a:effectLst/>
                          <a:latin typeface="Calibri" panose="020F0502020204030204" pitchFamily="34" charset="0"/>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dirty="0">
                          <a:effectLst/>
                          <a:latin typeface="Calibri" panose="020F0502020204030204" pitchFamily="34" charset="0"/>
                        </a:rPr>
                        <a:t>Alto</a:t>
                      </a:r>
                      <a:endParaRPr lang="uk-UA"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uk-UA" sz="1000" b="0" i="0" dirty="0">
                          <a:effectLst/>
                          <a:latin typeface="Calibri" panose="020F0502020204030204" pitchFamily="34" charset="0"/>
                        </a:rPr>
                        <a:t>3,60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4" name="Rectángulo 6">
            <a:extLst>
              <a:ext uri="{FF2B5EF4-FFF2-40B4-BE49-F238E27FC236}">
                <a16:creationId xmlns:a16="http://schemas.microsoft.com/office/drawing/2014/main" id="{E5AE51D4-69F1-C66C-1545-BA68792D6FFA}"/>
              </a:ext>
            </a:extLst>
          </p:cNvPr>
          <p:cNvSpPr/>
          <p:nvPr/>
        </p:nvSpPr>
        <p:spPr>
          <a:xfrm>
            <a:off x="786895" y="2537314"/>
            <a:ext cx="2832189" cy="4902786"/>
          </a:xfrm>
          <a:prstGeom prst="rect">
            <a:avLst/>
          </a:prstGeom>
          <a:noFill/>
          <a:ln w="57150">
            <a:solidFill>
              <a:srgbClr val="0E2F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7" descr="Icono de error: representa lo que no hay que hacer">
            <a:extLst>
              <a:ext uri="{FF2B5EF4-FFF2-40B4-BE49-F238E27FC236}">
                <a16:creationId xmlns:a16="http://schemas.microsoft.com/office/drawing/2014/main" id="{47C8A9D7-42D6-08F4-0627-C14BB7A515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8483" y="2163038"/>
            <a:ext cx="511310" cy="567690"/>
          </a:xfrm>
          <a:prstGeom prst="rect">
            <a:avLst/>
          </a:prstGeom>
        </p:spPr>
      </p:pic>
      <p:sp>
        <p:nvSpPr>
          <p:cNvPr id="8" name="Rectángulo 8">
            <a:extLst>
              <a:ext uri="{FF2B5EF4-FFF2-40B4-BE49-F238E27FC236}">
                <a16:creationId xmlns:a16="http://schemas.microsoft.com/office/drawing/2014/main" id="{BC6959DB-FF31-9BDC-F464-DCE1257BA937}"/>
              </a:ext>
            </a:extLst>
          </p:cNvPr>
          <p:cNvSpPr/>
          <p:nvPr/>
        </p:nvSpPr>
        <p:spPr>
          <a:xfrm>
            <a:off x="3827770" y="2534447"/>
            <a:ext cx="2925040" cy="4902786"/>
          </a:xfrm>
          <a:prstGeom prst="rect">
            <a:avLst/>
          </a:prstGeom>
          <a:noFill/>
          <a:ln w="57150">
            <a:solidFill>
              <a:srgbClr val="0E2F6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23">
            <a:extLst>
              <a:ext uri="{FF2B5EF4-FFF2-40B4-BE49-F238E27FC236}">
                <a16:creationId xmlns:a16="http://schemas.microsoft.com/office/drawing/2014/main" id="{2C6B7ADB-003B-B70D-E093-DE6544BC620A}"/>
              </a:ext>
            </a:extLst>
          </p:cNvPr>
          <p:cNvSpPr/>
          <p:nvPr/>
        </p:nvSpPr>
        <p:spPr>
          <a:xfrm>
            <a:off x="812385" y="7764550"/>
            <a:ext cx="6025863" cy="830997"/>
          </a:xfrm>
          <a:prstGeom prst="rect">
            <a:avLst/>
          </a:prstGeom>
        </p:spPr>
        <p:txBody>
          <a:bodyPr wrap="square">
            <a:spAutoFit/>
          </a:bodyPr>
          <a:lstStyle/>
          <a:p>
            <a:pPr algn="just">
              <a:buClr>
                <a:srgbClr val="7030A0"/>
              </a:buClr>
            </a:pPr>
            <a:r>
              <a:rPr lang="es-ES_tradnl" sz="1200" dirty="0"/>
              <a:t>En el ejemplo se observa que el valor 0 en la columna “ventas” indica que para ese año las ventas de coches de ese modelo han sido 0. En cambio, cuando el dato de “ventas”, al igual que el de “consumo” se desconoce, se indica con NA. Todos los valores desconocidos en cualquier columna se indican con el mismo código: NA.</a:t>
            </a:r>
          </a:p>
        </p:txBody>
      </p:sp>
      <p:pic>
        <p:nvPicPr>
          <p:cNvPr id="10" name="Imagen 25" descr="Icono de ok: representa lo que hay que hacer">
            <a:extLst>
              <a:ext uri="{FF2B5EF4-FFF2-40B4-BE49-F238E27FC236}">
                <a16:creationId xmlns:a16="http://schemas.microsoft.com/office/drawing/2014/main" id="{015B342A-12DC-8DB1-F3DC-99AD486D01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4558" y="2034338"/>
            <a:ext cx="591315" cy="589395"/>
          </a:xfrm>
          <a:prstGeom prst="rect">
            <a:avLst/>
          </a:prstGeom>
        </p:spPr>
      </p:pic>
    </p:spTree>
    <p:extLst>
      <p:ext uri="{BB962C8B-B14F-4D97-AF65-F5344CB8AC3E}">
        <p14:creationId xmlns:p14="http://schemas.microsoft.com/office/powerpoint/2010/main" val="2759570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ackground with black dots&#10;&#10;AI-generated content may be incorrect.">
            <a:extLst>
              <a:ext uri="{FF2B5EF4-FFF2-40B4-BE49-F238E27FC236}">
                <a16:creationId xmlns:a16="http://schemas.microsoft.com/office/drawing/2014/main" id="{83EDCCAB-71E9-33DC-92F9-7F631D928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80"/>
            <a:ext cx="7559675" cy="10697893"/>
          </a:xfrm>
          <a:prstGeom prst="rect">
            <a:avLst/>
          </a:prstGeom>
        </p:spPr>
      </p:pic>
      <p:sp>
        <p:nvSpPr>
          <p:cNvPr id="8" name="Título 1">
            <a:extLst>
              <a:ext uri="{FF2B5EF4-FFF2-40B4-BE49-F238E27FC236}">
                <a16:creationId xmlns:a16="http://schemas.microsoft.com/office/drawing/2014/main" id="{C337C42F-82D7-DA49-9CD9-4F9AB2108A7D}"/>
              </a:ext>
            </a:extLst>
          </p:cNvPr>
          <p:cNvSpPr>
            <a:spLocks noGrp="1"/>
          </p:cNvSpPr>
          <p:nvPr/>
        </p:nvSpPr>
        <p:spPr>
          <a:xfrm>
            <a:off x="587715" y="682696"/>
            <a:ext cx="6384246" cy="1000149"/>
          </a:xfrm>
          <a:prstGeom prst="rect">
            <a:avLst/>
          </a:prstGeom>
        </p:spPr>
        <p:txBody>
          <a:bodyPr vert="horz" lIns="98694" tIns="49347" rIns="98694" bIns="49347" rtlCol="0" anchor="ctr">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es-ES" sz="3022" b="1" dirty="0">
                <a:solidFill>
                  <a:schemeClr val="tx1">
                    <a:lumMod val="85000"/>
                    <a:lumOff val="15000"/>
                  </a:schemeClr>
                </a:solidFill>
              </a:rPr>
              <a:t>Contenido</a:t>
            </a:r>
          </a:p>
        </p:txBody>
      </p:sp>
      <p:sp>
        <p:nvSpPr>
          <p:cNvPr id="5" name="CuadroTexto 7">
            <a:extLst>
              <a:ext uri="{FF2B5EF4-FFF2-40B4-BE49-F238E27FC236}">
                <a16:creationId xmlns:a16="http://schemas.microsoft.com/office/drawing/2014/main" id="{61E63EE1-59FF-87CC-9EB5-381AD0F04CE9}"/>
              </a:ext>
            </a:extLst>
          </p:cNvPr>
          <p:cNvSpPr txBox="1"/>
          <p:nvPr/>
        </p:nvSpPr>
        <p:spPr>
          <a:xfrm>
            <a:off x="890519" y="1682845"/>
            <a:ext cx="1144800" cy="584775"/>
          </a:xfrm>
          <a:prstGeom prst="rect">
            <a:avLst/>
          </a:prstGeom>
          <a:noFill/>
        </p:spPr>
        <p:txBody>
          <a:bodyPr wrap="square" rtlCol="0" anchor="ctr">
            <a:spAutoFit/>
          </a:bodyPr>
          <a:lstStyle/>
          <a:p>
            <a:r>
              <a:rPr lang="es-ES" sz="3200" spc="-150" dirty="0">
                <a:latin typeface="Neutra Text" panose="02000000000000000000" pitchFamily="50" charset="0"/>
              </a:rPr>
              <a:t>01</a:t>
            </a:r>
          </a:p>
        </p:txBody>
      </p:sp>
      <p:sp>
        <p:nvSpPr>
          <p:cNvPr id="6" name="CuadroTexto 13">
            <a:extLst>
              <a:ext uri="{FF2B5EF4-FFF2-40B4-BE49-F238E27FC236}">
                <a16:creationId xmlns:a16="http://schemas.microsoft.com/office/drawing/2014/main" id="{6A88CF60-9AE0-78B4-23EC-003BEFA72142}"/>
              </a:ext>
            </a:extLst>
          </p:cNvPr>
          <p:cNvSpPr txBox="1"/>
          <p:nvPr/>
        </p:nvSpPr>
        <p:spPr>
          <a:xfrm>
            <a:off x="890519" y="2121167"/>
            <a:ext cx="1144800" cy="584775"/>
          </a:xfrm>
          <a:prstGeom prst="rect">
            <a:avLst/>
          </a:prstGeom>
          <a:noFill/>
        </p:spPr>
        <p:txBody>
          <a:bodyPr wrap="square" rtlCol="0" anchor="ctr">
            <a:spAutoFit/>
          </a:bodyPr>
          <a:lstStyle/>
          <a:p>
            <a:r>
              <a:rPr lang="es-ES" sz="3200" spc="-150" dirty="0">
                <a:latin typeface="Neutra Text" panose="02000000000000000000" pitchFamily="50" charset="0"/>
              </a:rPr>
              <a:t>02</a:t>
            </a:r>
          </a:p>
        </p:txBody>
      </p:sp>
      <p:sp>
        <p:nvSpPr>
          <p:cNvPr id="7" name="CuadroTexto 14">
            <a:hlinkClick r:id="rId3" action="ppaction://hlinksldjump"/>
            <a:extLst>
              <a:ext uri="{FF2B5EF4-FFF2-40B4-BE49-F238E27FC236}">
                <a16:creationId xmlns:a16="http://schemas.microsoft.com/office/drawing/2014/main" id="{232E5C73-BE6A-D559-5CBB-A53A341E74F4}"/>
              </a:ext>
            </a:extLst>
          </p:cNvPr>
          <p:cNvSpPr txBox="1"/>
          <p:nvPr/>
        </p:nvSpPr>
        <p:spPr>
          <a:xfrm>
            <a:off x="1963198" y="2275053"/>
            <a:ext cx="4680000" cy="277200"/>
          </a:xfrm>
          <a:prstGeom prst="rect">
            <a:avLst/>
          </a:prstGeom>
          <a:noFill/>
        </p:spPr>
        <p:txBody>
          <a:bodyPr wrap="square" rtlCol="0" anchor="ctr">
            <a:spAutoFit/>
          </a:bodyPr>
          <a:lstStyle/>
          <a:p>
            <a:pPr algn="r">
              <a:buClr>
                <a:srgbClr val="801F89"/>
              </a:buClr>
            </a:pPr>
            <a:r>
              <a:rPr lang="es-ES_tradnl" sz="1200" dirty="0"/>
              <a:t>El formato de datos tabulares	…………………………………………….….…………..06</a:t>
            </a:r>
            <a:endParaRPr lang="es-ES" sz="1100" dirty="0"/>
          </a:p>
        </p:txBody>
      </p:sp>
      <p:sp>
        <p:nvSpPr>
          <p:cNvPr id="9" name="CuadroTexto 15">
            <a:extLst>
              <a:ext uri="{FF2B5EF4-FFF2-40B4-BE49-F238E27FC236}">
                <a16:creationId xmlns:a16="http://schemas.microsoft.com/office/drawing/2014/main" id="{94FEF859-A87A-8A19-F9F4-092F186064AD}"/>
              </a:ext>
            </a:extLst>
          </p:cNvPr>
          <p:cNvSpPr txBox="1"/>
          <p:nvPr/>
        </p:nvSpPr>
        <p:spPr>
          <a:xfrm>
            <a:off x="890519" y="2559488"/>
            <a:ext cx="1144800" cy="584775"/>
          </a:xfrm>
          <a:prstGeom prst="rect">
            <a:avLst/>
          </a:prstGeom>
          <a:noFill/>
        </p:spPr>
        <p:txBody>
          <a:bodyPr wrap="square" rtlCol="0" anchor="ctr">
            <a:spAutoFit/>
          </a:bodyPr>
          <a:lstStyle/>
          <a:p>
            <a:r>
              <a:rPr lang="es-ES" sz="3200" spc="-150" dirty="0">
                <a:latin typeface="Neutra Text" panose="02000000000000000000" pitchFamily="50" charset="0"/>
              </a:rPr>
              <a:t>03</a:t>
            </a:r>
          </a:p>
        </p:txBody>
      </p:sp>
      <p:sp>
        <p:nvSpPr>
          <p:cNvPr id="12" name="CuadroTexto 16">
            <a:hlinkClick r:id="rId4" action="ppaction://hlinksldjump"/>
            <a:extLst>
              <a:ext uri="{FF2B5EF4-FFF2-40B4-BE49-F238E27FC236}">
                <a16:creationId xmlns:a16="http://schemas.microsoft.com/office/drawing/2014/main" id="{D720960F-7550-4DA3-9A5F-FD9831D9E226}"/>
              </a:ext>
            </a:extLst>
          </p:cNvPr>
          <p:cNvSpPr txBox="1"/>
          <p:nvPr/>
        </p:nvSpPr>
        <p:spPr>
          <a:xfrm>
            <a:off x="1963198" y="2713375"/>
            <a:ext cx="4680000" cy="277200"/>
          </a:xfrm>
          <a:prstGeom prst="rect">
            <a:avLst/>
          </a:prstGeom>
          <a:noFill/>
        </p:spPr>
        <p:txBody>
          <a:bodyPr wrap="square" rtlCol="0" anchor="ctr">
            <a:spAutoFit/>
          </a:bodyPr>
          <a:lstStyle/>
          <a:p>
            <a:pPr indent="-114300" algn="r"/>
            <a:r>
              <a:rPr lang="es-ES_tradnl" sz="1200" dirty="0"/>
              <a:t>Diccionarios de datos</a:t>
            </a:r>
            <a:r>
              <a:rPr lang="es-ES" sz="1200" dirty="0"/>
              <a:t>..............................................................................12</a:t>
            </a:r>
            <a:endParaRPr lang="es-ES_tradnl" sz="1200" dirty="0"/>
          </a:p>
        </p:txBody>
      </p:sp>
      <p:sp>
        <p:nvSpPr>
          <p:cNvPr id="13" name="CuadroTexto 22">
            <a:extLst>
              <a:ext uri="{FF2B5EF4-FFF2-40B4-BE49-F238E27FC236}">
                <a16:creationId xmlns:a16="http://schemas.microsoft.com/office/drawing/2014/main" id="{3D0052F8-BE0C-773E-DB7A-40FBD7C4009F}"/>
              </a:ext>
            </a:extLst>
          </p:cNvPr>
          <p:cNvSpPr txBox="1"/>
          <p:nvPr/>
        </p:nvSpPr>
        <p:spPr>
          <a:xfrm>
            <a:off x="890519" y="6139671"/>
            <a:ext cx="1144800" cy="584775"/>
          </a:xfrm>
          <a:prstGeom prst="rect">
            <a:avLst/>
          </a:prstGeom>
          <a:noFill/>
        </p:spPr>
        <p:txBody>
          <a:bodyPr wrap="square" rtlCol="0" anchor="ctr">
            <a:spAutoFit/>
          </a:bodyPr>
          <a:lstStyle/>
          <a:p>
            <a:r>
              <a:rPr lang="es-ES" sz="3200" spc="-150" dirty="0">
                <a:latin typeface="Neutra Text" panose="02000000000000000000" pitchFamily="50" charset="0"/>
              </a:rPr>
              <a:t>05</a:t>
            </a:r>
          </a:p>
        </p:txBody>
      </p:sp>
      <p:sp>
        <p:nvSpPr>
          <p:cNvPr id="15" name="CuadroTexto 23">
            <a:hlinkClick r:id="rId5" action="ppaction://hlinksldjump"/>
            <a:extLst>
              <a:ext uri="{FF2B5EF4-FFF2-40B4-BE49-F238E27FC236}">
                <a16:creationId xmlns:a16="http://schemas.microsoft.com/office/drawing/2014/main" id="{F47A9E2D-EE8A-1C85-1F57-6D6AEE6E7BE6}"/>
              </a:ext>
            </a:extLst>
          </p:cNvPr>
          <p:cNvSpPr txBox="1"/>
          <p:nvPr/>
        </p:nvSpPr>
        <p:spPr>
          <a:xfrm>
            <a:off x="2001983" y="6276615"/>
            <a:ext cx="4680000" cy="461665"/>
          </a:xfrm>
          <a:prstGeom prst="rect">
            <a:avLst/>
          </a:prstGeom>
          <a:noFill/>
        </p:spPr>
        <p:txBody>
          <a:bodyPr wrap="square" rtlCol="0" anchor="ctr">
            <a:spAutoFit/>
          </a:bodyPr>
          <a:lstStyle/>
          <a:p>
            <a:pPr indent="-114300" algn="just"/>
            <a:r>
              <a:rPr lang="es-ES_tradnl" sz="1200" dirty="0"/>
              <a:t>Pautas para exportar/importar datos tabulares desde herramientas de</a:t>
            </a:r>
          </a:p>
          <a:p>
            <a:pPr indent="-114300" algn="just"/>
            <a:r>
              <a:rPr lang="es-ES_tradnl" sz="1200" dirty="0"/>
              <a:t> hojas de cálculo a CSV</a:t>
            </a:r>
            <a:r>
              <a:rPr lang="es-ES" sz="1200" dirty="0"/>
              <a:t>............................................................................59</a:t>
            </a:r>
            <a:endParaRPr lang="es-ES" sz="1100" dirty="0"/>
          </a:p>
        </p:txBody>
      </p:sp>
      <p:sp>
        <p:nvSpPr>
          <p:cNvPr id="18" name="CuadroTexto 24">
            <a:extLst>
              <a:ext uri="{FF2B5EF4-FFF2-40B4-BE49-F238E27FC236}">
                <a16:creationId xmlns:a16="http://schemas.microsoft.com/office/drawing/2014/main" id="{DD166429-2930-3794-3189-7B00ED3E51C5}"/>
              </a:ext>
            </a:extLst>
          </p:cNvPr>
          <p:cNvSpPr txBox="1"/>
          <p:nvPr/>
        </p:nvSpPr>
        <p:spPr>
          <a:xfrm>
            <a:off x="890519" y="6582999"/>
            <a:ext cx="1144800" cy="584775"/>
          </a:xfrm>
          <a:prstGeom prst="rect">
            <a:avLst/>
          </a:prstGeom>
          <a:noFill/>
        </p:spPr>
        <p:txBody>
          <a:bodyPr wrap="square" rtlCol="0" anchor="ctr">
            <a:spAutoFit/>
          </a:bodyPr>
          <a:lstStyle/>
          <a:p>
            <a:r>
              <a:rPr lang="es-ES" sz="3200" spc="-150" dirty="0">
                <a:latin typeface="Neutra Text" panose="02000000000000000000" pitchFamily="50" charset="0"/>
              </a:rPr>
              <a:t>06</a:t>
            </a:r>
          </a:p>
        </p:txBody>
      </p:sp>
      <p:sp>
        <p:nvSpPr>
          <p:cNvPr id="19" name="CuadroTexto 25">
            <a:hlinkClick r:id="rId6" action="ppaction://hlinksldjump"/>
            <a:extLst>
              <a:ext uri="{FF2B5EF4-FFF2-40B4-BE49-F238E27FC236}">
                <a16:creationId xmlns:a16="http://schemas.microsoft.com/office/drawing/2014/main" id="{64408E67-E61F-0A24-FD0F-358FE0B8BB3B}"/>
              </a:ext>
            </a:extLst>
          </p:cNvPr>
          <p:cNvSpPr txBox="1"/>
          <p:nvPr/>
        </p:nvSpPr>
        <p:spPr>
          <a:xfrm>
            <a:off x="1989283" y="6864909"/>
            <a:ext cx="4680000" cy="276999"/>
          </a:xfrm>
          <a:prstGeom prst="rect">
            <a:avLst/>
          </a:prstGeom>
          <a:noFill/>
        </p:spPr>
        <p:txBody>
          <a:bodyPr wrap="square" rtlCol="0" anchor="ctr">
            <a:spAutoFit/>
          </a:bodyPr>
          <a:lstStyle/>
          <a:p>
            <a:pPr indent="-79130" algn="just"/>
            <a:r>
              <a:rPr lang="es-ES_tradnl" sz="1200" dirty="0"/>
              <a:t>Otras consideraciones sobre archivos CSV ………………………………....….....61</a:t>
            </a:r>
          </a:p>
        </p:txBody>
      </p:sp>
      <p:sp>
        <p:nvSpPr>
          <p:cNvPr id="20" name="CuadroTexto 26">
            <a:extLst>
              <a:ext uri="{FF2B5EF4-FFF2-40B4-BE49-F238E27FC236}">
                <a16:creationId xmlns:a16="http://schemas.microsoft.com/office/drawing/2014/main" id="{637DCB05-CAF7-3F94-A72E-AE4AED182F18}"/>
              </a:ext>
            </a:extLst>
          </p:cNvPr>
          <p:cNvSpPr txBox="1"/>
          <p:nvPr/>
        </p:nvSpPr>
        <p:spPr>
          <a:xfrm>
            <a:off x="890519" y="7026327"/>
            <a:ext cx="1144800" cy="584775"/>
          </a:xfrm>
          <a:prstGeom prst="rect">
            <a:avLst/>
          </a:prstGeom>
          <a:noFill/>
        </p:spPr>
        <p:txBody>
          <a:bodyPr wrap="square" rtlCol="0" anchor="ctr">
            <a:spAutoFit/>
          </a:bodyPr>
          <a:lstStyle/>
          <a:p>
            <a:r>
              <a:rPr lang="es-ES" sz="3200" spc="-150" dirty="0">
                <a:latin typeface="Neutra Text" panose="02000000000000000000" pitchFamily="50" charset="0"/>
              </a:rPr>
              <a:t>07</a:t>
            </a:r>
          </a:p>
        </p:txBody>
      </p:sp>
      <p:sp>
        <p:nvSpPr>
          <p:cNvPr id="21" name="CuadroTexto 27">
            <a:hlinkClick r:id="rId7" action="ppaction://hlinksldjump"/>
            <a:extLst>
              <a:ext uri="{FF2B5EF4-FFF2-40B4-BE49-F238E27FC236}">
                <a16:creationId xmlns:a16="http://schemas.microsoft.com/office/drawing/2014/main" id="{A4346007-F51A-F2E2-CED0-CDE9DDBFDEC5}"/>
              </a:ext>
            </a:extLst>
          </p:cNvPr>
          <p:cNvSpPr txBox="1"/>
          <p:nvPr/>
        </p:nvSpPr>
        <p:spPr>
          <a:xfrm>
            <a:off x="2001983" y="7268537"/>
            <a:ext cx="4680000" cy="276999"/>
          </a:xfrm>
          <a:prstGeom prst="rect">
            <a:avLst/>
          </a:prstGeom>
          <a:noFill/>
        </p:spPr>
        <p:txBody>
          <a:bodyPr wrap="square" rtlCol="0" anchor="ctr">
            <a:spAutoFit/>
          </a:bodyPr>
          <a:lstStyle/>
          <a:p>
            <a:pPr indent="-79130" algn="just"/>
            <a:r>
              <a:rPr lang="es-ES_tradnl" sz="1200" dirty="0" err="1"/>
              <a:t>Toolbox</a:t>
            </a:r>
            <a:r>
              <a:rPr lang="es-ES_tradnl" sz="1200" dirty="0"/>
              <a:t> para archivos CSV…………………………………….…............................62</a:t>
            </a:r>
          </a:p>
        </p:txBody>
      </p:sp>
      <p:sp>
        <p:nvSpPr>
          <p:cNvPr id="22" name="CuadroTexto 28">
            <a:extLst>
              <a:ext uri="{FF2B5EF4-FFF2-40B4-BE49-F238E27FC236}">
                <a16:creationId xmlns:a16="http://schemas.microsoft.com/office/drawing/2014/main" id="{BB105AE7-7F12-9C4C-0925-6532FCBC4D67}"/>
              </a:ext>
            </a:extLst>
          </p:cNvPr>
          <p:cNvSpPr txBox="1"/>
          <p:nvPr/>
        </p:nvSpPr>
        <p:spPr>
          <a:xfrm>
            <a:off x="890519" y="7469655"/>
            <a:ext cx="1144800" cy="584775"/>
          </a:xfrm>
          <a:prstGeom prst="rect">
            <a:avLst/>
          </a:prstGeom>
          <a:noFill/>
        </p:spPr>
        <p:txBody>
          <a:bodyPr wrap="square" rtlCol="0" anchor="ctr">
            <a:spAutoFit/>
          </a:bodyPr>
          <a:lstStyle/>
          <a:p>
            <a:r>
              <a:rPr lang="es-ES" sz="3200" spc="-150" dirty="0">
                <a:latin typeface="Neutra Text" panose="02000000000000000000" pitchFamily="50" charset="0"/>
              </a:rPr>
              <a:t>08</a:t>
            </a:r>
          </a:p>
        </p:txBody>
      </p:sp>
      <p:sp>
        <p:nvSpPr>
          <p:cNvPr id="23" name="CuadroTexto 29">
            <a:hlinkClick r:id="rId8" action="ppaction://hlinksldjump"/>
            <a:extLst>
              <a:ext uri="{FF2B5EF4-FFF2-40B4-BE49-F238E27FC236}">
                <a16:creationId xmlns:a16="http://schemas.microsoft.com/office/drawing/2014/main" id="{E18E46A6-AA9D-10EF-6C71-AE3367F24E8E}"/>
              </a:ext>
            </a:extLst>
          </p:cNvPr>
          <p:cNvSpPr txBox="1"/>
          <p:nvPr/>
        </p:nvSpPr>
        <p:spPr>
          <a:xfrm>
            <a:off x="2001983" y="7672165"/>
            <a:ext cx="4680000" cy="276999"/>
          </a:xfrm>
          <a:prstGeom prst="rect">
            <a:avLst/>
          </a:prstGeom>
          <a:noFill/>
        </p:spPr>
        <p:txBody>
          <a:bodyPr wrap="square" rtlCol="0" anchor="ctr">
            <a:spAutoFit/>
          </a:bodyPr>
          <a:lstStyle/>
          <a:p>
            <a:pPr indent="-79130" algn="just"/>
            <a:r>
              <a:rPr lang="es-ES_tradnl" sz="1200" dirty="0"/>
              <a:t>Dónde encontrar buenos ejemplos de datos en formato CSV …………...67</a:t>
            </a:r>
          </a:p>
        </p:txBody>
      </p:sp>
      <p:sp>
        <p:nvSpPr>
          <p:cNvPr id="24" name="CuadroTexto 30">
            <a:extLst>
              <a:ext uri="{FF2B5EF4-FFF2-40B4-BE49-F238E27FC236}">
                <a16:creationId xmlns:a16="http://schemas.microsoft.com/office/drawing/2014/main" id="{70D71433-0C79-3F96-5129-FDE1E1741783}"/>
              </a:ext>
            </a:extLst>
          </p:cNvPr>
          <p:cNvSpPr txBox="1"/>
          <p:nvPr/>
        </p:nvSpPr>
        <p:spPr>
          <a:xfrm>
            <a:off x="890519" y="7912983"/>
            <a:ext cx="1144800" cy="584775"/>
          </a:xfrm>
          <a:prstGeom prst="rect">
            <a:avLst/>
          </a:prstGeom>
          <a:noFill/>
        </p:spPr>
        <p:txBody>
          <a:bodyPr wrap="square" rtlCol="0" anchor="ctr">
            <a:spAutoFit/>
          </a:bodyPr>
          <a:lstStyle/>
          <a:p>
            <a:r>
              <a:rPr lang="es-ES" sz="3200" spc="-150" dirty="0">
                <a:latin typeface="Neutra Text" panose="02000000000000000000" pitchFamily="50" charset="0"/>
              </a:rPr>
              <a:t>09</a:t>
            </a:r>
          </a:p>
        </p:txBody>
      </p:sp>
      <p:sp>
        <p:nvSpPr>
          <p:cNvPr id="25" name="CuadroTexto 31">
            <a:hlinkClick r:id="rId9" action="ppaction://hlinksldjump"/>
            <a:extLst>
              <a:ext uri="{FF2B5EF4-FFF2-40B4-BE49-F238E27FC236}">
                <a16:creationId xmlns:a16="http://schemas.microsoft.com/office/drawing/2014/main" id="{021AAB3C-D89B-C2A5-A1F2-EBF6E2B63C2C}"/>
              </a:ext>
            </a:extLst>
          </p:cNvPr>
          <p:cNvSpPr txBox="1"/>
          <p:nvPr/>
        </p:nvSpPr>
        <p:spPr>
          <a:xfrm>
            <a:off x="2016271" y="8075793"/>
            <a:ext cx="4680000" cy="276999"/>
          </a:xfrm>
          <a:prstGeom prst="rect">
            <a:avLst/>
          </a:prstGeom>
          <a:noFill/>
        </p:spPr>
        <p:txBody>
          <a:bodyPr wrap="square" rtlCol="0" anchor="ctr">
            <a:spAutoFit/>
          </a:bodyPr>
          <a:lstStyle/>
          <a:p>
            <a:pPr indent="-79130" algn="just"/>
            <a:r>
              <a:rPr lang="es-ES_tradnl" sz="1200" dirty="0"/>
              <a:t>Enlaces de interés…………………………………………………………………….………..74</a:t>
            </a:r>
          </a:p>
        </p:txBody>
      </p:sp>
      <p:sp>
        <p:nvSpPr>
          <p:cNvPr id="26" name="Rectángulo 19">
            <a:extLst>
              <a:ext uri="{FF2B5EF4-FFF2-40B4-BE49-F238E27FC236}">
                <a16:creationId xmlns:a16="http://schemas.microsoft.com/office/drawing/2014/main" id="{87806387-13FA-C175-2E7A-4D998591933B}"/>
              </a:ext>
            </a:extLst>
          </p:cNvPr>
          <p:cNvSpPr/>
          <p:nvPr/>
        </p:nvSpPr>
        <p:spPr>
          <a:xfrm>
            <a:off x="424543" y="3138440"/>
            <a:ext cx="6858000" cy="30007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46" dirty="0"/>
          </a:p>
        </p:txBody>
      </p:sp>
      <p:sp>
        <p:nvSpPr>
          <p:cNvPr id="27" name="CuadroTexto 20">
            <a:hlinkClick r:id="rId10" action="ppaction://hlinksldjump"/>
            <a:extLst>
              <a:ext uri="{FF2B5EF4-FFF2-40B4-BE49-F238E27FC236}">
                <a16:creationId xmlns:a16="http://schemas.microsoft.com/office/drawing/2014/main" id="{30EAA59B-26CE-8519-DBB5-BCE3AEA8A0D0}"/>
              </a:ext>
            </a:extLst>
          </p:cNvPr>
          <p:cNvSpPr txBox="1"/>
          <p:nvPr/>
        </p:nvSpPr>
        <p:spPr>
          <a:xfrm>
            <a:off x="3989611" y="5427376"/>
            <a:ext cx="3168000" cy="469580"/>
          </a:xfrm>
          <a:prstGeom prst="rect">
            <a:avLst/>
          </a:prstGeom>
          <a:noFill/>
        </p:spPr>
        <p:txBody>
          <a:bodyPr wrap="square" rtlCol="0" anchor="ctr">
            <a:spAutoFit/>
          </a:bodyPr>
          <a:lstStyle/>
          <a:p>
            <a:r>
              <a:rPr lang="es-ES_tradnl" sz="1200" b="1" dirty="0"/>
              <a:t>P15</a:t>
            </a:r>
            <a:r>
              <a:rPr lang="es-ES_tradnl" sz="1200" dirty="0"/>
              <a:t>: Campos con coordenadas</a:t>
            </a:r>
          </a:p>
          <a:p>
            <a:r>
              <a:rPr lang="es-ES_tradnl" sz="1200" dirty="0"/>
              <a:t> geográficas</a:t>
            </a:r>
            <a:r>
              <a:rPr lang="es-ES" sz="1200" dirty="0"/>
              <a:t> .....................................................57</a:t>
            </a:r>
            <a:endParaRPr lang="es-ES" sz="762" dirty="0"/>
          </a:p>
        </p:txBody>
      </p:sp>
      <p:sp>
        <p:nvSpPr>
          <p:cNvPr id="28" name="Rectángulo 21">
            <a:hlinkClick r:id="rId11" action="ppaction://hlinksldjump"/>
            <a:extLst>
              <a:ext uri="{FF2B5EF4-FFF2-40B4-BE49-F238E27FC236}">
                <a16:creationId xmlns:a16="http://schemas.microsoft.com/office/drawing/2014/main" id="{54867FC6-065F-4AE4-CDEE-62963B5B15C1}"/>
              </a:ext>
            </a:extLst>
          </p:cNvPr>
          <p:cNvSpPr/>
          <p:nvPr/>
        </p:nvSpPr>
        <p:spPr>
          <a:xfrm>
            <a:off x="700090" y="5451381"/>
            <a:ext cx="3168000" cy="469580"/>
          </a:xfrm>
          <a:prstGeom prst="rect">
            <a:avLst/>
          </a:prstGeom>
        </p:spPr>
        <p:txBody>
          <a:bodyPr wrap="square" anchor="ctr">
            <a:spAutoFit/>
          </a:bodyPr>
          <a:lstStyle/>
          <a:p>
            <a:r>
              <a:rPr lang="es-ES_tradnl" sz="1200" b="1" dirty="0"/>
              <a:t>P8</a:t>
            </a:r>
            <a:r>
              <a:rPr lang="es-ES_tradnl" sz="1200" dirty="0"/>
              <a:t>: Estandarización de valores </a:t>
            </a:r>
          </a:p>
          <a:p>
            <a:r>
              <a:rPr lang="es-ES_tradnl" sz="1200" dirty="0"/>
              <a:t>de los campos</a:t>
            </a:r>
            <a:r>
              <a:rPr lang="es-ES" sz="1200" dirty="0"/>
              <a:t> ..................................................40</a:t>
            </a:r>
            <a:endParaRPr lang="es-ES_tradnl" sz="1200" dirty="0"/>
          </a:p>
        </p:txBody>
      </p:sp>
      <p:sp>
        <p:nvSpPr>
          <p:cNvPr id="29" name="Rectángulo 60">
            <a:hlinkClick r:id="rId12" action="ppaction://hlinksldjump"/>
            <a:extLst>
              <a:ext uri="{FF2B5EF4-FFF2-40B4-BE49-F238E27FC236}">
                <a16:creationId xmlns:a16="http://schemas.microsoft.com/office/drawing/2014/main" id="{58A8028A-A240-7BE9-87C5-B9ABD2A513B8}"/>
              </a:ext>
            </a:extLst>
          </p:cNvPr>
          <p:cNvSpPr/>
          <p:nvPr/>
        </p:nvSpPr>
        <p:spPr>
          <a:xfrm>
            <a:off x="700090" y="3788457"/>
            <a:ext cx="3168000" cy="281748"/>
          </a:xfrm>
          <a:prstGeom prst="rect">
            <a:avLst/>
          </a:prstGeom>
        </p:spPr>
        <p:txBody>
          <a:bodyPr wrap="none" anchor="ctr">
            <a:spAutoFit/>
          </a:bodyPr>
          <a:lstStyle/>
          <a:p>
            <a:r>
              <a:rPr lang="es-ES_tradnl" sz="1200" b="1" dirty="0"/>
              <a:t>P1: </a:t>
            </a:r>
            <a:r>
              <a:rPr lang="es-ES_tradnl" sz="1200" dirty="0"/>
              <a:t>Línea única de cabecera</a:t>
            </a:r>
            <a:r>
              <a:rPr lang="es-ES" sz="1200" dirty="0"/>
              <a:t> ............................18</a:t>
            </a:r>
            <a:endParaRPr lang="es-ES_tradnl" sz="1200" dirty="0"/>
          </a:p>
        </p:txBody>
      </p:sp>
      <p:sp>
        <p:nvSpPr>
          <p:cNvPr id="30" name="Rectángulo 61">
            <a:hlinkClick r:id="rId13" action="ppaction://hlinksldjump"/>
            <a:extLst>
              <a:ext uri="{FF2B5EF4-FFF2-40B4-BE49-F238E27FC236}">
                <a16:creationId xmlns:a16="http://schemas.microsoft.com/office/drawing/2014/main" id="{8C72ECAC-629E-0B23-DEF4-B6F6741DDD2C}"/>
              </a:ext>
            </a:extLst>
          </p:cNvPr>
          <p:cNvSpPr/>
          <p:nvPr/>
        </p:nvSpPr>
        <p:spPr>
          <a:xfrm>
            <a:off x="700090" y="4013662"/>
            <a:ext cx="3206134" cy="276999"/>
          </a:xfrm>
          <a:prstGeom prst="rect">
            <a:avLst/>
          </a:prstGeom>
        </p:spPr>
        <p:txBody>
          <a:bodyPr wrap="none" anchor="ctr">
            <a:spAutoFit/>
          </a:bodyPr>
          <a:lstStyle/>
          <a:p>
            <a:r>
              <a:rPr lang="es-ES_tradnl" sz="1200" b="1" dirty="0"/>
              <a:t>P2: </a:t>
            </a:r>
            <a:r>
              <a:rPr lang="es-ES_tradnl" sz="1200" dirty="0"/>
              <a:t>Registro único por fila</a:t>
            </a:r>
            <a:r>
              <a:rPr lang="es-ES" sz="1200" dirty="0"/>
              <a:t> ................................21</a:t>
            </a:r>
            <a:endParaRPr lang="es-ES_tradnl" sz="1200" dirty="0"/>
          </a:p>
        </p:txBody>
      </p:sp>
      <p:sp>
        <p:nvSpPr>
          <p:cNvPr id="31" name="Rectángulo 62">
            <a:hlinkClick r:id="rId14" action="ppaction://hlinksldjump"/>
            <a:extLst>
              <a:ext uri="{FF2B5EF4-FFF2-40B4-BE49-F238E27FC236}">
                <a16:creationId xmlns:a16="http://schemas.microsoft.com/office/drawing/2014/main" id="{74603B05-22EB-93E9-34EA-22E7A08E0336}"/>
              </a:ext>
            </a:extLst>
          </p:cNvPr>
          <p:cNvSpPr/>
          <p:nvPr/>
        </p:nvSpPr>
        <p:spPr>
          <a:xfrm>
            <a:off x="700090" y="4226805"/>
            <a:ext cx="3189078" cy="276999"/>
          </a:xfrm>
          <a:prstGeom prst="rect">
            <a:avLst/>
          </a:prstGeom>
        </p:spPr>
        <p:txBody>
          <a:bodyPr wrap="none" anchor="ctr">
            <a:spAutoFit/>
          </a:bodyPr>
          <a:lstStyle/>
          <a:p>
            <a:r>
              <a:rPr lang="es-ES_tradnl" sz="1200" b="1" dirty="0"/>
              <a:t>P3: </a:t>
            </a:r>
            <a:r>
              <a:rPr lang="es-ES_tradnl" sz="1200" dirty="0"/>
              <a:t>Nombrado de columnas</a:t>
            </a:r>
            <a:r>
              <a:rPr lang="es-ES" sz="1200" dirty="0"/>
              <a:t> ............................24</a:t>
            </a:r>
            <a:endParaRPr lang="es-ES_tradnl" sz="1200" dirty="0"/>
          </a:p>
        </p:txBody>
      </p:sp>
      <p:sp>
        <p:nvSpPr>
          <p:cNvPr id="32" name="Rectángulo 63">
            <a:hlinkClick r:id="rId15" action="ppaction://hlinksldjump"/>
            <a:extLst>
              <a:ext uri="{FF2B5EF4-FFF2-40B4-BE49-F238E27FC236}">
                <a16:creationId xmlns:a16="http://schemas.microsoft.com/office/drawing/2014/main" id="{EDE12485-A220-3642-21E5-B317B5A31A04}"/>
              </a:ext>
            </a:extLst>
          </p:cNvPr>
          <p:cNvSpPr/>
          <p:nvPr/>
        </p:nvSpPr>
        <p:spPr>
          <a:xfrm>
            <a:off x="700090" y="4442024"/>
            <a:ext cx="3168000" cy="469580"/>
          </a:xfrm>
          <a:prstGeom prst="rect">
            <a:avLst/>
          </a:prstGeom>
        </p:spPr>
        <p:txBody>
          <a:bodyPr wrap="square" anchor="ctr">
            <a:spAutoFit/>
          </a:bodyPr>
          <a:lstStyle/>
          <a:p>
            <a:r>
              <a:rPr lang="es-ES_tradnl" sz="1200" b="1" dirty="0"/>
              <a:t>P4</a:t>
            </a:r>
            <a:r>
              <a:rPr lang="es-ES_tradnl" sz="1200" dirty="0"/>
              <a:t>: Estructuras de datos verticales vs horizontales</a:t>
            </a:r>
            <a:r>
              <a:rPr lang="es-ES" sz="1200" dirty="0"/>
              <a:t> .....................................................26</a:t>
            </a:r>
            <a:endParaRPr lang="es-ES_tradnl" sz="1200" dirty="0"/>
          </a:p>
        </p:txBody>
      </p:sp>
      <p:sp>
        <p:nvSpPr>
          <p:cNvPr id="33" name="Rectángulo 64">
            <a:hlinkClick r:id="rId16" action="ppaction://hlinksldjump"/>
            <a:extLst>
              <a:ext uri="{FF2B5EF4-FFF2-40B4-BE49-F238E27FC236}">
                <a16:creationId xmlns:a16="http://schemas.microsoft.com/office/drawing/2014/main" id="{53CE1B37-8BFC-A5DB-69AA-9A99200CD95C}"/>
              </a:ext>
            </a:extLst>
          </p:cNvPr>
          <p:cNvSpPr/>
          <p:nvPr/>
        </p:nvSpPr>
        <p:spPr>
          <a:xfrm>
            <a:off x="700090" y="4831931"/>
            <a:ext cx="3168000" cy="276999"/>
          </a:xfrm>
          <a:prstGeom prst="rect">
            <a:avLst/>
          </a:prstGeom>
        </p:spPr>
        <p:txBody>
          <a:bodyPr anchor="ctr">
            <a:spAutoFit/>
          </a:bodyPr>
          <a:lstStyle/>
          <a:p>
            <a:r>
              <a:rPr lang="es-ES_tradnl" sz="1200" b="1" dirty="0"/>
              <a:t>P5</a:t>
            </a:r>
            <a:r>
              <a:rPr lang="es-ES_tradnl" sz="1200" dirty="0"/>
              <a:t>: Tratamiento de valores desconocidos</a:t>
            </a:r>
            <a:r>
              <a:rPr lang="es-ES" sz="1200" dirty="0"/>
              <a:t> ......28</a:t>
            </a:r>
            <a:endParaRPr lang="es-ES_tradnl" sz="1200" dirty="0"/>
          </a:p>
        </p:txBody>
      </p:sp>
      <p:sp>
        <p:nvSpPr>
          <p:cNvPr id="34" name="Rectángulo 65">
            <a:hlinkClick r:id="rId17" action="ppaction://hlinksldjump"/>
            <a:extLst>
              <a:ext uri="{FF2B5EF4-FFF2-40B4-BE49-F238E27FC236}">
                <a16:creationId xmlns:a16="http://schemas.microsoft.com/office/drawing/2014/main" id="{20F3B4BC-F411-CB7F-0631-F04BBE901610}"/>
              </a:ext>
            </a:extLst>
          </p:cNvPr>
          <p:cNvSpPr/>
          <p:nvPr/>
        </p:nvSpPr>
        <p:spPr>
          <a:xfrm>
            <a:off x="700090" y="5052387"/>
            <a:ext cx="3168000" cy="281748"/>
          </a:xfrm>
          <a:prstGeom prst="rect">
            <a:avLst/>
          </a:prstGeom>
        </p:spPr>
        <p:txBody>
          <a:bodyPr anchor="ctr">
            <a:spAutoFit/>
          </a:bodyPr>
          <a:lstStyle/>
          <a:p>
            <a:r>
              <a:rPr lang="es-ES_tradnl" sz="1200" b="1" dirty="0"/>
              <a:t>P6</a:t>
            </a:r>
            <a:r>
              <a:rPr lang="es-ES_tradnl" sz="1200" dirty="0"/>
              <a:t>: Subtotales, totales o agrupamientos</a:t>
            </a:r>
            <a:r>
              <a:rPr lang="es-ES" sz="1200" dirty="0"/>
              <a:t> ........31</a:t>
            </a:r>
            <a:endParaRPr lang="es-ES_tradnl" sz="1200" dirty="0"/>
          </a:p>
        </p:txBody>
      </p:sp>
      <p:sp>
        <p:nvSpPr>
          <p:cNvPr id="35" name="Rectángulo 66">
            <a:hlinkClick r:id="rId18" action="ppaction://hlinksldjump"/>
            <a:extLst>
              <a:ext uri="{FF2B5EF4-FFF2-40B4-BE49-F238E27FC236}">
                <a16:creationId xmlns:a16="http://schemas.microsoft.com/office/drawing/2014/main" id="{EE4BEEB3-563A-0D10-2BBB-0E9079EA06EC}"/>
              </a:ext>
            </a:extLst>
          </p:cNvPr>
          <p:cNvSpPr/>
          <p:nvPr/>
        </p:nvSpPr>
        <p:spPr>
          <a:xfrm>
            <a:off x="700090" y="5265530"/>
            <a:ext cx="3168000" cy="281748"/>
          </a:xfrm>
          <a:prstGeom prst="rect">
            <a:avLst/>
          </a:prstGeom>
        </p:spPr>
        <p:txBody>
          <a:bodyPr anchor="ctr">
            <a:spAutoFit/>
          </a:bodyPr>
          <a:lstStyle/>
          <a:p>
            <a:r>
              <a:rPr lang="es-ES_tradnl" sz="1200" b="1" dirty="0"/>
              <a:t>P7</a:t>
            </a:r>
            <a:r>
              <a:rPr lang="es-ES_tradnl" sz="1200" dirty="0"/>
              <a:t>: Tipificación de datos</a:t>
            </a:r>
            <a:r>
              <a:rPr lang="es-ES" sz="1200" dirty="0"/>
              <a:t> .................................34</a:t>
            </a:r>
            <a:endParaRPr lang="es-ES_tradnl" sz="1200" dirty="0"/>
          </a:p>
        </p:txBody>
      </p:sp>
      <p:sp>
        <p:nvSpPr>
          <p:cNvPr id="36" name="Rectángulo 2">
            <a:hlinkClick r:id="rId19" action="ppaction://hlinksldjump"/>
            <a:extLst>
              <a:ext uri="{FF2B5EF4-FFF2-40B4-BE49-F238E27FC236}">
                <a16:creationId xmlns:a16="http://schemas.microsoft.com/office/drawing/2014/main" id="{6F0EF2AC-70C6-F501-7863-0AB8F15D60A0}"/>
              </a:ext>
            </a:extLst>
          </p:cNvPr>
          <p:cNvSpPr/>
          <p:nvPr/>
        </p:nvSpPr>
        <p:spPr>
          <a:xfrm>
            <a:off x="3989611" y="3784418"/>
            <a:ext cx="3168000" cy="281748"/>
          </a:xfrm>
          <a:prstGeom prst="rect">
            <a:avLst/>
          </a:prstGeom>
        </p:spPr>
        <p:txBody>
          <a:bodyPr wrap="square" anchor="ctr">
            <a:spAutoFit/>
          </a:bodyPr>
          <a:lstStyle/>
          <a:p>
            <a:r>
              <a:rPr lang="es-ES_tradnl" sz="1200" b="1" dirty="0"/>
              <a:t>P9</a:t>
            </a:r>
            <a:r>
              <a:rPr lang="es-ES_tradnl" sz="1200" dirty="0"/>
              <a:t>: Campos codificados</a:t>
            </a:r>
            <a:r>
              <a:rPr lang="es-ES" sz="1200" dirty="0"/>
              <a:t> ..................................42</a:t>
            </a:r>
            <a:endParaRPr lang="es-ES_tradnl" sz="1200" dirty="0"/>
          </a:p>
        </p:txBody>
      </p:sp>
      <p:sp>
        <p:nvSpPr>
          <p:cNvPr id="37" name="Rectángulo 9">
            <a:hlinkClick r:id="rId20" action="ppaction://hlinksldjump"/>
            <a:extLst>
              <a:ext uri="{FF2B5EF4-FFF2-40B4-BE49-F238E27FC236}">
                <a16:creationId xmlns:a16="http://schemas.microsoft.com/office/drawing/2014/main" id="{DF00D24C-941A-D10A-01FB-D188CD9BADEC}"/>
              </a:ext>
            </a:extLst>
          </p:cNvPr>
          <p:cNvSpPr/>
          <p:nvPr/>
        </p:nvSpPr>
        <p:spPr>
          <a:xfrm>
            <a:off x="3989611" y="3987872"/>
            <a:ext cx="3168000" cy="281748"/>
          </a:xfrm>
          <a:prstGeom prst="rect">
            <a:avLst/>
          </a:prstGeom>
        </p:spPr>
        <p:txBody>
          <a:bodyPr wrap="square" anchor="ctr">
            <a:spAutoFit/>
          </a:bodyPr>
          <a:lstStyle/>
          <a:p>
            <a:r>
              <a:rPr lang="es-ES_tradnl" sz="1200" b="1" dirty="0"/>
              <a:t>P10</a:t>
            </a:r>
            <a:r>
              <a:rPr lang="es-ES_tradnl" sz="1200" dirty="0"/>
              <a:t>: Campos de texto </a:t>
            </a:r>
            <a:r>
              <a:rPr lang="es-ES" sz="1200" dirty="0"/>
              <a:t>.....................................44</a:t>
            </a:r>
            <a:endParaRPr lang="es-ES_tradnl" sz="1200" dirty="0"/>
          </a:p>
        </p:txBody>
      </p:sp>
      <p:sp>
        <p:nvSpPr>
          <p:cNvPr id="38" name="Rectángulo 10">
            <a:hlinkClick r:id="rId21" action="ppaction://hlinksldjump"/>
            <a:extLst>
              <a:ext uri="{FF2B5EF4-FFF2-40B4-BE49-F238E27FC236}">
                <a16:creationId xmlns:a16="http://schemas.microsoft.com/office/drawing/2014/main" id="{624B3A9B-AF38-81EA-89EC-7A8A4C1C30DA}"/>
              </a:ext>
            </a:extLst>
          </p:cNvPr>
          <p:cNvSpPr/>
          <p:nvPr/>
        </p:nvSpPr>
        <p:spPr>
          <a:xfrm>
            <a:off x="3989611" y="4210703"/>
            <a:ext cx="3168000" cy="281748"/>
          </a:xfrm>
          <a:prstGeom prst="rect">
            <a:avLst/>
          </a:prstGeom>
        </p:spPr>
        <p:txBody>
          <a:bodyPr wrap="square" anchor="ctr">
            <a:spAutoFit/>
          </a:bodyPr>
          <a:lstStyle/>
          <a:p>
            <a:r>
              <a:rPr lang="es-ES_tradnl" sz="1200" b="1" dirty="0"/>
              <a:t>P11</a:t>
            </a:r>
            <a:r>
              <a:rPr lang="es-ES_tradnl" sz="1200" dirty="0"/>
              <a:t>: Campos numéricos</a:t>
            </a:r>
            <a:r>
              <a:rPr lang="es-ES" sz="1200" dirty="0"/>
              <a:t> .................................46</a:t>
            </a:r>
            <a:endParaRPr lang="es-ES_tradnl" sz="1200" dirty="0"/>
          </a:p>
        </p:txBody>
      </p:sp>
      <p:sp>
        <p:nvSpPr>
          <p:cNvPr id="71" name="Rectángulo 11">
            <a:hlinkClick r:id="rId22" action="ppaction://hlinksldjump"/>
            <a:extLst>
              <a:ext uri="{FF2B5EF4-FFF2-40B4-BE49-F238E27FC236}">
                <a16:creationId xmlns:a16="http://schemas.microsoft.com/office/drawing/2014/main" id="{2DF9D620-FC1F-7153-7218-C3EA8E90920C}"/>
              </a:ext>
            </a:extLst>
          </p:cNvPr>
          <p:cNvSpPr/>
          <p:nvPr/>
        </p:nvSpPr>
        <p:spPr>
          <a:xfrm>
            <a:off x="3989611" y="4443222"/>
            <a:ext cx="3168000" cy="281748"/>
          </a:xfrm>
          <a:prstGeom prst="rect">
            <a:avLst/>
          </a:prstGeom>
        </p:spPr>
        <p:txBody>
          <a:bodyPr wrap="square" anchor="ctr">
            <a:spAutoFit/>
          </a:bodyPr>
          <a:lstStyle/>
          <a:p>
            <a:r>
              <a:rPr lang="es-ES_tradnl" sz="1200" b="1" dirty="0"/>
              <a:t>P12</a:t>
            </a:r>
            <a:r>
              <a:rPr lang="es-ES_tradnl" sz="1200" dirty="0"/>
              <a:t>: Campos con fechas</a:t>
            </a:r>
            <a:r>
              <a:rPr lang="es-ES" sz="1200" dirty="0"/>
              <a:t> .................................50</a:t>
            </a:r>
            <a:endParaRPr lang="es-ES_tradnl" sz="1200" dirty="0"/>
          </a:p>
        </p:txBody>
      </p:sp>
      <p:sp>
        <p:nvSpPr>
          <p:cNvPr id="72" name="Rectángulo 12">
            <a:hlinkClick r:id="rId23" action="ppaction://hlinksldjump"/>
            <a:extLst>
              <a:ext uri="{FF2B5EF4-FFF2-40B4-BE49-F238E27FC236}">
                <a16:creationId xmlns:a16="http://schemas.microsoft.com/office/drawing/2014/main" id="{10BD63E1-E1C8-D0B3-C4C9-41369AF87CE7}"/>
              </a:ext>
            </a:extLst>
          </p:cNvPr>
          <p:cNvSpPr/>
          <p:nvPr/>
        </p:nvSpPr>
        <p:spPr>
          <a:xfrm>
            <a:off x="3989611" y="4665265"/>
            <a:ext cx="3168000" cy="469580"/>
          </a:xfrm>
          <a:prstGeom prst="rect">
            <a:avLst/>
          </a:prstGeom>
        </p:spPr>
        <p:txBody>
          <a:bodyPr wrap="square" anchor="ctr">
            <a:spAutoFit/>
          </a:bodyPr>
          <a:lstStyle/>
          <a:p>
            <a:r>
              <a:rPr lang="es-ES_tradnl" sz="1200" b="1" dirty="0"/>
              <a:t>P13</a:t>
            </a:r>
            <a:r>
              <a:rPr lang="es-ES_tradnl" sz="1200" dirty="0"/>
              <a:t>: Campos con números </a:t>
            </a:r>
          </a:p>
          <a:p>
            <a:r>
              <a:rPr lang="es-ES_tradnl" sz="1200" dirty="0"/>
              <a:t>de teléfono</a:t>
            </a:r>
            <a:r>
              <a:rPr lang="es-ES" sz="1200" dirty="0"/>
              <a:t> ......................................................53</a:t>
            </a:r>
            <a:endParaRPr lang="es-ES_tradnl" sz="1200" dirty="0"/>
          </a:p>
        </p:txBody>
      </p:sp>
      <p:sp>
        <p:nvSpPr>
          <p:cNvPr id="73" name="Rectángulo 32">
            <a:hlinkClick r:id="rId24" action="ppaction://hlinksldjump"/>
            <a:extLst>
              <a:ext uri="{FF2B5EF4-FFF2-40B4-BE49-F238E27FC236}">
                <a16:creationId xmlns:a16="http://schemas.microsoft.com/office/drawing/2014/main" id="{6D625029-5DA6-5669-5D8A-F3F721968E15}"/>
              </a:ext>
            </a:extLst>
          </p:cNvPr>
          <p:cNvSpPr/>
          <p:nvPr/>
        </p:nvSpPr>
        <p:spPr>
          <a:xfrm>
            <a:off x="3989611" y="5043109"/>
            <a:ext cx="3168000" cy="469580"/>
          </a:xfrm>
          <a:prstGeom prst="rect">
            <a:avLst/>
          </a:prstGeom>
        </p:spPr>
        <p:txBody>
          <a:bodyPr wrap="square" anchor="ctr">
            <a:spAutoFit/>
          </a:bodyPr>
          <a:lstStyle/>
          <a:p>
            <a:r>
              <a:rPr lang="es-ES_tradnl" sz="1200" b="1" dirty="0"/>
              <a:t>P14</a:t>
            </a:r>
            <a:r>
              <a:rPr lang="es-ES_tradnl" sz="1200" dirty="0"/>
              <a:t>: Campos con direcciones</a:t>
            </a:r>
          </a:p>
          <a:p>
            <a:r>
              <a:rPr lang="es-ES_tradnl" sz="1200" dirty="0"/>
              <a:t> postales </a:t>
            </a:r>
            <a:r>
              <a:rPr lang="es-ES" sz="1200" dirty="0"/>
              <a:t>..........................................................55</a:t>
            </a:r>
            <a:endParaRPr lang="es-ES_tradnl" sz="1200" dirty="0"/>
          </a:p>
        </p:txBody>
      </p:sp>
      <p:sp>
        <p:nvSpPr>
          <p:cNvPr id="74" name="Rectángulo 59">
            <a:hlinkClick r:id="rId25" action="ppaction://hlinksldjump"/>
            <a:extLst>
              <a:ext uri="{FF2B5EF4-FFF2-40B4-BE49-F238E27FC236}">
                <a16:creationId xmlns:a16="http://schemas.microsoft.com/office/drawing/2014/main" id="{2F08C61E-459E-0597-6D57-1BF84E211CE2}"/>
              </a:ext>
            </a:extLst>
          </p:cNvPr>
          <p:cNvSpPr/>
          <p:nvPr/>
        </p:nvSpPr>
        <p:spPr>
          <a:xfrm>
            <a:off x="2001983" y="8479422"/>
            <a:ext cx="4680000" cy="276999"/>
          </a:xfrm>
          <a:prstGeom prst="rect">
            <a:avLst/>
          </a:prstGeom>
        </p:spPr>
        <p:txBody>
          <a:bodyPr wrap="square" anchor="ctr">
            <a:spAutoFit/>
          </a:bodyPr>
          <a:lstStyle/>
          <a:p>
            <a:pPr indent="-79130" algn="just"/>
            <a:r>
              <a:rPr lang="es-ES_tradnl" sz="1200" dirty="0"/>
              <a:t>Taxonomías y listas de códigos de uso común…………………………………….67</a:t>
            </a:r>
          </a:p>
        </p:txBody>
      </p:sp>
      <p:sp>
        <p:nvSpPr>
          <p:cNvPr id="75" name="CuadroTexto 54">
            <a:extLst>
              <a:ext uri="{FF2B5EF4-FFF2-40B4-BE49-F238E27FC236}">
                <a16:creationId xmlns:a16="http://schemas.microsoft.com/office/drawing/2014/main" id="{1A74C836-50C3-CA96-2357-084112905961}"/>
              </a:ext>
            </a:extLst>
          </p:cNvPr>
          <p:cNvSpPr txBox="1"/>
          <p:nvPr/>
        </p:nvSpPr>
        <p:spPr>
          <a:xfrm>
            <a:off x="890519" y="8356311"/>
            <a:ext cx="1144800" cy="523220"/>
          </a:xfrm>
          <a:prstGeom prst="rect">
            <a:avLst/>
          </a:prstGeom>
          <a:noFill/>
        </p:spPr>
        <p:txBody>
          <a:bodyPr wrap="square" rtlCol="0" anchor="ctr">
            <a:spAutoFit/>
          </a:bodyPr>
          <a:lstStyle/>
          <a:p>
            <a:r>
              <a:rPr lang="es-ES" sz="2800" spc="-150" dirty="0">
                <a:latin typeface="Neutra Text" panose="02000000000000000000" pitchFamily="50" charset="0"/>
              </a:rPr>
              <a:t>Anexo I</a:t>
            </a:r>
          </a:p>
        </p:txBody>
      </p:sp>
      <p:sp>
        <p:nvSpPr>
          <p:cNvPr id="76" name="CuadroTexto 17">
            <a:extLst>
              <a:ext uri="{FF2B5EF4-FFF2-40B4-BE49-F238E27FC236}">
                <a16:creationId xmlns:a16="http://schemas.microsoft.com/office/drawing/2014/main" id="{FE02B404-EBDA-A57A-ABB4-39EFC821440A}"/>
              </a:ext>
            </a:extLst>
          </p:cNvPr>
          <p:cNvSpPr txBox="1"/>
          <p:nvPr/>
        </p:nvSpPr>
        <p:spPr>
          <a:xfrm>
            <a:off x="890519" y="3097844"/>
            <a:ext cx="1144800" cy="584775"/>
          </a:xfrm>
          <a:prstGeom prst="rect">
            <a:avLst/>
          </a:prstGeom>
          <a:noFill/>
        </p:spPr>
        <p:txBody>
          <a:bodyPr wrap="square" rtlCol="0" anchor="ctr">
            <a:spAutoFit/>
          </a:bodyPr>
          <a:lstStyle/>
          <a:p>
            <a:r>
              <a:rPr lang="es-ES" sz="3200" spc="-150" dirty="0">
                <a:latin typeface="Neutra Text" panose="02000000000000000000" pitchFamily="50" charset="0"/>
              </a:rPr>
              <a:t>04</a:t>
            </a:r>
          </a:p>
        </p:txBody>
      </p:sp>
      <p:sp>
        <p:nvSpPr>
          <p:cNvPr id="77" name="CuadroTexto 18">
            <a:hlinkClick r:id="rId26" action="ppaction://hlinksldjump"/>
            <a:extLst>
              <a:ext uri="{FF2B5EF4-FFF2-40B4-BE49-F238E27FC236}">
                <a16:creationId xmlns:a16="http://schemas.microsoft.com/office/drawing/2014/main" id="{AFA23D20-9CB2-826F-012D-F029B586D02B}"/>
              </a:ext>
            </a:extLst>
          </p:cNvPr>
          <p:cNvSpPr txBox="1"/>
          <p:nvPr/>
        </p:nvSpPr>
        <p:spPr>
          <a:xfrm>
            <a:off x="2011096" y="3212518"/>
            <a:ext cx="4680000" cy="507831"/>
          </a:xfrm>
          <a:prstGeom prst="rect">
            <a:avLst/>
          </a:prstGeom>
          <a:noFill/>
        </p:spPr>
        <p:txBody>
          <a:bodyPr wrap="square" rtlCol="0" anchor="ctr">
            <a:spAutoFit/>
          </a:bodyPr>
          <a:lstStyle/>
          <a:p>
            <a:pPr indent="-114300" algn="just"/>
            <a:r>
              <a:rPr lang="es-ES_tradnl" sz="1200" dirty="0"/>
              <a:t>Pautas generales para publicar archivos </a:t>
            </a:r>
            <a:r>
              <a:rPr lang="es-ES_tradnl" sz="1600" b="1" dirty="0"/>
              <a:t>CSV</a:t>
            </a:r>
            <a:r>
              <a:rPr lang="es-ES" sz="1200" dirty="0"/>
              <a:t>.......................................14</a:t>
            </a:r>
            <a:endParaRPr lang="es-ES_tradnl" sz="1200" dirty="0"/>
          </a:p>
          <a:p>
            <a:pPr algn="just"/>
            <a:endParaRPr lang="es-ES" sz="1100" dirty="0"/>
          </a:p>
        </p:txBody>
      </p:sp>
      <p:sp>
        <p:nvSpPr>
          <p:cNvPr id="78" name="CuadroTexto 42">
            <a:hlinkClick r:id="rId27" action="ppaction://hlinksldjump"/>
            <a:extLst>
              <a:ext uri="{FF2B5EF4-FFF2-40B4-BE49-F238E27FC236}">
                <a16:creationId xmlns:a16="http://schemas.microsoft.com/office/drawing/2014/main" id="{A5FE2D9B-2D64-ACD0-D499-CAE7CF419AC8}"/>
              </a:ext>
            </a:extLst>
          </p:cNvPr>
          <p:cNvSpPr txBox="1"/>
          <p:nvPr/>
        </p:nvSpPr>
        <p:spPr>
          <a:xfrm>
            <a:off x="1963198" y="1852416"/>
            <a:ext cx="4680000" cy="276999"/>
          </a:xfrm>
          <a:prstGeom prst="rect">
            <a:avLst/>
          </a:prstGeom>
          <a:noFill/>
        </p:spPr>
        <p:txBody>
          <a:bodyPr wrap="square" rtlCol="0" anchor="ctr">
            <a:spAutoFit/>
          </a:bodyPr>
          <a:lstStyle/>
          <a:p>
            <a:pPr indent="-114300" algn="r"/>
            <a:r>
              <a:rPr lang="es-ES_tradnl" sz="1200" dirty="0"/>
              <a:t>Introducción</a:t>
            </a:r>
            <a:r>
              <a:rPr lang="es-ES" sz="1200" dirty="0"/>
              <a:t>............................................................................................04</a:t>
            </a:r>
            <a:endParaRPr lang="es-ES_tradnl" sz="1200" dirty="0"/>
          </a:p>
        </p:txBody>
      </p:sp>
    </p:spTree>
    <p:extLst>
      <p:ext uri="{BB962C8B-B14F-4D97-AF65-F5344CB8AC3E}">
        <p14:creationId xmlns:p14="http://schemas.microsoft.com/office/powerpoint/2010/main" val="360075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CF20-8ABD-05F6-4383-831004C37EF0}"/>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E0B1FD20-AB49-027D-F841-31763835DFEE}"/>
              </a:ext>
            </a:extLst>
          </p:cNvPr>
          <p:cNvSpPr>
            <a:spLocks noGrp="1"/>
          </p:cNvSpPr>
          <p:nvPr>
            <p:ph type="body" sz="quarter" idx="12"/>
          </p:nvPr>
        </p:nvSpPr>
        <p:spPr/>
        <p:txBody>
          <a:bodyPr/>
          <a:lstStyle/>
          <a:p>
            <a:r>
              <a:rPr lang="en-US" dirty="0"/>
              <a:t>04</a:t>
            </a:r>
          </a:p>
        </p:txBody>
      </p:sp>
      <p:sp>
        <p:nvSpPr>
          <p:cNvPr id="14" name="Marcador de texto 10">
            <a:extLst>
              <a:ext uri="{FF2B5EF4-FFF2-40B4-BE49-F238E27FC236}">
                <a16:creationId xmlns:a16="http://schemas.microsoft.com/office/drawing/2014/main" id="{22824860-81B0-86FB-7BAA-3DF3FF6EE9E1}"/>
              </a:ext>
            </a:extLst>
          </p:cNvPr>
          <p:cNvSpPr txBox="1">
            <a:spLocks/>
          </p:cNvSpPr>
          <p:nvPr/>
        </p:nvSpPr>
        <p:spPr>
          <a:xfrm>
            <a:off x="583096" y="1618360"/>
            <a:ext cx="6453807" cy="415978"/>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Ejemplo 2  – Ventas de coches por año (en miles)</a:t>
            </a:r>
          </a:p>
        </p:txBody>
      </p:sp>
      <p:graphicFrame>
        <p:nvGraphicFramePr>
          <p:cNvPr id="2" name="Table 8">
            <a:extLst>
              <a:ext uri="{FF2B5EF4-FFF2-40B4-BE49-F238E27FC236}">
                <a16:creationId xmlns:a16="http://schemas.microsoft.com/office/drawing/2014/main" id="{13558BDA-E6A7-A670-6334-82C3C9ABD0B3}"/>
              </a:ext>
            </a:extLst>
          </p:cNvPr>
          <p:cNvGraphicFramePr>
            <a:graphicFrameLocks noGrp="1"/>
          </p:cNvGraphicFramePr>
          <p:nvPr>
            <p:extLst>
              <p:ext uri="{D42A27DB-BD31-4B8C-83A1-F6EECF244321}">
                <p14:modId xmlns:p14="http://schemas.microsoft.com/office/powerpoint/2010/main" val="2423400828"/>
              </p:ext>
            </p:extLst>
          </p:nvPr>
        </p:nvGraphicFramePr>
        <p:xfrm>
          <a:off x="3768037" y="2463838"/>
          <a:ext cx="3011278" cy="5427247"/>
        </p:xfrm>
        <a:graphic>
          <a:graphicData uri="http://schemas.openxmlformats.org/drawingml/2006/table">
            <a:tbl>
              <a:tblPr firstRow="1" bandRow="1">
                <a:tableStyleId>{5C22544A-7EE6-4342-B048-85BDC9FD1C3A}</a:tableStyleId>
              </a:tblPr>
              <a:tblGrid>
                <a:gridCol w="716619">
                  <a:extLst>
                    <a:ext uri="{9D8B030D-6E8A-4147-A177-3AD203B41FA5}">
                      <a16:colId xmlns:a16="http://schemas.microsoft.com/office/drawing/2014/main" val="20000"/>
                    </a:ext>
                  </a:extLst>
                </a:gridCol>
                <a:gridCol w="581891">
                  <a:extLst>
                    <a:ext uri="{9D8B030D-6E8A-4147-A177-3AD203B41FA5}">
                      <a16:colId xmlns:a16="http://schemas.microsoft.com/office/drawing/2014/main" val="20001"/>
                    </a:ext>
                  </a:extLst>
                </a:gridCol>
                <a:gridCol w="526473">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729095">
                  <a:extLst>
                    <a:ext uri="{9D8B030D-6E8A-4147-A177-3AD203B41FA5}">
                      <a16:colId xmlns:a16="http://schemas.microsoft.com/office/drawing/2014/main" val="20004"/>
                    </a:ext>
                  </a:extLst>
                </a:gridCol>
              </a:tblGrid>
              <a:tr h="551762">
                <a:tc>
                  <a:txBody>
                    <a:bodyPr/>
                    <a:lstStyle/>
                    <a:p>
                      <a:pPr algn="ctr">
                        <a:lnSpc>
                          <a:spcPts val="1200"/>
                        </a:lnSpc>
                      </a:pPr>
                      <a:r>
                        <a:rPr lang="it-IT" sz="900" b="0" i="0" dirty="0">
                          <a:solidFill>
                            <a:schemeClr val="tx1"/>
                          </a:solidFill>
                          <a:effectLst/>
                          <a:latin typeface="Calibri" panose="020F0502020204030204" pitchFamily="34" charset="0"/>
                        </a:rPr>
                        <a:t>marca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900" b="0" i="0" dirty="0">
                          <a:solidFill>
                            <a:schemeClr val="tx1"/>
                          </a:solidFill>
                          <a:effectLst/>
                          <a:latin typeface="Calibri" panose="020F0502020204030204" pitchFamily="34" charset="0"/>
                        </a:rPr>
                        <a:t>año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900" b="0" i="0" dirty="0">
                          <a:solidFill>
                            <a:schemeClr val="tx1"/>
                          </a:solidFill>
                          <a:effectLst/>
                          <a:latin typeface="Calibri" panose="020F0502020204030204" pitchFamily="34" charset="0"/>
                        </a:rPr>
                        <a:t>consumo</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900" b="0" i="0" dirty="0">
                          <a:solidFill>
                            <a:schemeClr val="tx1"/>
                          </a:solidFill>
                          <a:effectLst/>
                          <a:latin typeface="Calibri" panose="020F0502020204030204" pitchFamily="34" charset="0"/>
                        </a:rPr>
                        <a:t>ventas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l">
                        <a:lnSpc>
                          <a:spcPts val="1200"/>
                        </a:lnSpc>
                      </a:pPr>
                      <a:r>
                        <a:rPr lang="es-ES_tradnl" sz="800" b="0" i="0" dirty="0">
                          <a:solidFill>
                            <a:schemeClr val="tx1"/>
                          </a:solidFill>
                          <a:effectLst/>
                          <a:latin typeface="Calibri" panose="020F0502020204030204" pitchFamily="34" charset="0"/>
                        </a:rPr>
                        <a:t>Significado</a:t>
                      </a:r>
                      <a:r>
                        <a:rPr lang="es-ES_tradnl" sz="800" b="0" i="0" baseline="0" dirty="0">
                          <a:solidFill>
                            <a:schemeClr val="tx1"/>
                          </a:solidFill>
                          <a:effectLst/>
                          <a:latin typeface="Calibri" panose="020F0502020204030204" pitchFamily="34" charset="0"/>
                        </a:rPr>
                        <a:t> valor ausente ventas</a:t>
                      </a:r>
                      <a:endParaRPr lang="es-ES_tradnl" sz="800" b="0" i="0" dirty="0">
                        <a:solidFill>
                          <a:schemeClr val="tx1"/>
                        </a:solidFill>
                        <a:effectLst/>
                        <a:latin typeface="Calibri" panose="020F0502020204030204" pitchFamily="34" charset="0"/>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563301">
                <a:tc>
                  <a:txBody>
                    <a:bodyPr/>
                    <a:lstStyle/>
                    <a:p>
                      <a:pPr algn="l">
                        <a:lnSpc>
                          <a:spcPts val="1200"/>
                        </a:lnSpc>
                      </a:pPr>
                      <a:r>
                        <a:rPr lang="fr-FR" sz="1000" b="0" i="0" dirty="0">
                          <a:effectLst/>
                          <a:latin typeface="Calibri" panose="020F0502020204030204" pitchFamily="34" charset="0"/>
                        </a:rPr>
                        <a:t>chevrolet chevelle malibu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n-US" sz="1000" b="0" i="0" dirty="0">
                          <a:effectLst/>
                          <a:latin typeface="Calibri" panose="020F0502020204030204" pitchFamily="34" charset="0"/>
                        </a:rPr>
                        <a:t>1998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fi-FI" sz="1000" b="0" i="0" dirty="0">
                          <a:effectLst/>
                          <a:latin typeface="Calibri" panose="020F0502020204030204" pitchFamily="34" charset="0"/>
                        </a:rPr>
                        <a:t>Alto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fi-FI" sz="1000" b="0" i="0" dirty="0">
                          <a:effectLst/>
                          <a:latin typeface="Calibri" panose="020F0502020204030204" pitchFamily="34"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endParaRPr lang="fi-FI"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63301">
                <a:tc>
                  <a:txBody>
                    <a:bodyPr/>
                    <a:lstStyle/>
                    <a:p>
                      <a:pPr algn="l">
                        <a:lnSpc>
                          <a:spcPts val="1200"/>
                        </a:lnSpc>
                      </a:pPr>
                      <a:r>
                        <a:rPr lang="fr-FR" sz="1000" b="0" i="0" dirty="0">
                          <a:effectLst/>
                          <a:latin typeface="Calibri" panose="020F0502020204030204" pitchFamily="34" charset="0"/>
                        </a:rPr>
                        <a:t>chevrolet chevelle malibu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n-US" sz="1000" b="0" i="0" dirty="0">
                          <a:effectLst/>
                          <a:latin typeface="Calibri" panose="020F0502020204030204" pitchFamily="34" charset="0"/>
                        </a:rPr>
                        <a:t>1999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is-IS" sz="1000" b="0" i="0" dirty="0">
                          <a:effectLst/>
                          <a:latin typeface="Calibri" panose="020F0502020204030204" pitchFamily="34" charset="0"/>
                        </a:rPr>
                        <a:t>Bajo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is-IS" sz="1000" b="0" i="0" dirty="0">
                          <a:effectLst/>
                          <a:latin typeface="Calibri" panose="020F0502020204030204" pitchFamily="34" charset="0"/>
                        </a:rPr>
                        <a:t>2,63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endParaRPr lang="is-IS" sz="1000" b="0" i="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63301">
                <a:tc>
                  <a:txBody>
                    <a:bodyPr/>
                    <a:lstStyle/>
                    <a:p>
                      <a:pPr algn="l">
                        <a:lnSpc>
                          <a:spcPts val="1200"/>
                        </a:lnSpc>
                      </a:pPr>
                      <a:r>
                        <a:rPr lang="fr-FR" sz="1000" b="0" i="0" dirty="0">
                          <a:effectLst/>
                          <a:latin typeface="Calibri" panose="020F0502020204030204" pitchFamily="34" charset="0"/>
                        </a:rPr>
                        <a:t>chevrolet chevelle malibu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is-IS" sz="1000" b="0" i="0">
                          <a:effectLst/>
                          <a:latin typeface="Calibri" panose="020F0502020204030204" pitchFamily="34" charset="0"/>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dirty="0">
                          <a:effectLst/>
                          <a:latin typeface="Calibri" panose="020F0502020204030204" pitchFamily="34" charset="0"/>
                        </a:rPr>
                        <a:t>Medio</a:t>
                      </a:r>
                      <a:endParaRPr lang="fi-FI"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fi-FI" sz="1000" b="0" i="0" dirty="0">
                          <a:effectLst/>
                          <a:latin typeface="Calibri" panose="020F0502020204030204" pitchFamily="34" charset="0"/>
                        </a:rPr>
                        <a:t>3,75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endParaRPr lang="fi-FI"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63301">
                <a:tc>
                  <a:txBody>
                    <a:bodyPr/>
                    <a:lstStyle/>
                    <a:p>
                      <a:pPr algn="l">
                        <a:lnSpc>
                          <a:spcPts val="1200"/>
                        </a:lnSpc>
                      </a:pPr>
                      <a:r>
                        <a:rPr lang="en-US" sz="1000" b="0" i="0" dirty="0">
                          <a:effectLst/>
                          <a:latin typeface="Calibri" panose="020F0502020204030204" pitchFamily="34" charset="0"/>
                        </a:rPr>
                        <a:t>buick skylark 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n-US" sz="1000" b="0" i="0" dirty="0">
                          <a:effectLst/>
                          <a:latin typeface="Calibri" panose="020F0502020204030204" pitchFamily="34" charset="0"/>
                        </a:rPr>
                        <a:t>1998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fi-FI" sz="1000" b="0" i="0" dirty="0">
                          <a:effectLst/>
                          <a:latin typeface="Calibri" panose="020F0502020204030204" pitchFamily="34" charset="0"/>
                        </a:rPr>
                        <a:t>NA</a:t>
                      </a:r>
                      <a:endParaRPr lang="uk-UA"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endParaRPr lang="uk-UA"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dirty="0">
                          <a:effectLst/>
                          <a:latin typeface="Calibri" panose="020F0502020204030204" pitchFamily="34" charset="0"/>
                        </a:rPr>
                        <a:t>&lt;</a:t>
                      </a:r>
                      <a:r>
                        <a:rPr lang="es-ES_tradnl" sz="1000" b="0" i="0" baseline="0" dirty="0">
                          <a:effectLst/>
                          <a:latin typeface="Calibri" panose="020F0502020204030204" pitchFamily="34" charset="0"/>
                        </a:rPr>
                        <a:t> umbral mínimo (0.1)</a:t>
                      </a:r>
                      <a:endParaRPr lang="uk-UA"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63301">
                <a:tc>
                  <a:txBody>
                    <a:bodyPr/>
                    <a:lstStyle/>
                    <a:p>
                      <a:pPr algn="l">
                        <a:lnSpc>
                          <a:spcPts val="1200"/>
                        </a:lnSpc>
                      </a:pPr>
                      <a:r>
                        <a:rPr lang="en-US" sz="1000" b="0" i="0" dirty="0">
                          <a:effectLst/>
                          <a:latin typeface="Calibri" panose="020F0502020204030204" pitchFamily="34" charset="0"/>
                        </a:rPr>
                        <a:t>buick skylark 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n-US" sz="1000" b="0" i="0" dirty="0">
                          <a:effectLst/>
                          <a:latin typeface="Calibri" panose="020F0502020204030204" pitchFamily="34" charset="0"/>
                        </a:rPr>
                        <a:t>1999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dirty="0">
                          <a:effectLst/>
                          <a:latin typeface="Calibri" panose="020F0502020204030204" pitchFamily="34" charset="0"/>
                        </a:rPr>
                        <a:t>Medio</a:t>
                      </a:r>
                      <a:endParaRPr lang="ru-RU"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ru-RU" sz="1000" b="0" i="0" dirty="0">
                          <a:effectLst/>
                          <a:latin typeface="Calibri" panose="020F0502020204030204" pitchFamily="34" charset="0"/>
                        </a:rPr>
                        <a:t>3,57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endParaRPr lang="ru-RU"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63301">
                <a:tc>
                  <a:txBody>
                    <a:bodyPr/>
                    <a:lstStyle/>
                    <a:p>
                      <a:pPr algn="l">
                        <a:lnSpc>
                          <a:spcPts val="1200"/>
                        </a:lnSpc>
                      </a:pPr>
                      <a:r>
                        <a:rPr lang="en-US" sz="1000" b="0" i="0" dirty="0">
                          <a:effectLst/>
                          <a:latin typeface="Calibri" panose="020F0502020204030204" pitchFamily="34" charset="0"/>
                        </a:rPr>
                        <a:t>buick skylark 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is-IS" sz="1000" b="0" i="0">
                          <a:effectLst/>
                          <a:latin typeface="Calibri" panose="020F0502020204030204" pitchFamily="34" charset="0"/>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dirty="0">
                          <a:effectLst/>
                          <a:latin typeface="Calibri" panose="020F0502020204030204" pitchFamily="34" charset="0"/>
                        </a:rPr>
                        <a:t>Medio</a:t>
                      </a:r>
                      <a:endParaRPr lang="uk-UA"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uk-UA" sz="1000" b="0" i="0" dirty="0">
                          <a:effectLst/>
                          <a:latin typeface="Calibri" panose="020F0502020204030204" pitchFamily="34" charset="0"/>
                        </a:rPr>
                        <a:t>5,10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endParaRPr lang="uk-UA"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63301">
                <a:tc>
                  <a:txBody>
                    <a:bodyPr/>
                    <a:lstStyle/>
                    <a:p>
                      <a:pPr algn="l">
                        <a:lnSpc>
                          <a:spcPts val="1200"/>
                        </a:lnSpc>
                      </a:pPr>
                      <a:r>
                        <a:rPr lang="en-US" sz="1000" b="0" i="0" dirty="0">
                          <a:effectLst/>
                          <a:latin typeface="Calibri" panose="020F0502020204030204" pitchFamily="34" charset="0"/>
                        </a:rPr>
                        <a:t>plymouth satellite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n-US" sz="1000" b="0" i="0" dirty="0">
                          <a:effectLst/>
                          <a:latin typeface="Calibri" panose="020F0502020204030204" pitchFamily="34" charset="0"/>
                        </a:rPr>
                        <a:t>1998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fi-FI" sz="1000" b="0" i="0" dirty="0">
                          <a:effectLst/>
                          <a:latin typeface="Calibri" panose="020F0502020204030204" pitchFamily="34"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endParaRPr lang="fi-FI"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ts val="1200"/>
                        </a:lnSpc>
                        <a:spcBef>
                          <a:spcPts val="0"/>
                        </a:spcBef>
                        <a:spcAft>
                          <a:spcPts val="0"/>
                        </a:spcAft>
                        <a:buClrTx/>
                        <a:buSzTx/>
                        <a:buFontTx/>
                        <a:buNone/>
                        <a:tabLst/>
                        <a:defRPr/>
                      </a:pPr>
                      <a:r>
                        <a:rPr lang="es-ES_tradnl" sz="1000" b="0" i="0" dirty="0">
                          <a:effectLst/>
                          <a:latin typeface="Calibri" panose="020F0502020204030204" pitchFamily="34" charset="0"/>
                        </a:rPr>
                        <a:t>&lt;</a:t>
                      </a:r>
                      <a:r>
                        <a:rPr lang="es-ES_tradnl" sz="1000" b="0" i="0" baseline="0" dirty="0">
                          <a:effectLst/>
                          <a:latin typeface="Calibri" panose="020F0502020204030204" pitchFamily="34" charset="0"/>
                        </a:rPr>
                        <a:t> umbral mínimo (0.1)</a:t>
                      </a:r>
                      <a:endParaRPr lang="uk-UA"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66189">
                <a:tc>
                  <a:txBody>
                    <a:bodyPr/>
                    <a:lstStyle/>
                    <a:p>
                      <a:pPr algn="l">
                        <a:lnSpc>
                          <a:spcPts val="1200"/>
                        </a:lnSpc>
                      </a:pPr>
                      <a:r>
                        <a:rPr lang="en-US" sz="1000" b="0" i="0" dirty="0">
                          <a:effectLst/>
                          <a:latin typeface="Calibri" panose="020F0502020204030204" pitchFamily="34" charset="0"/>
                        </a:rPr>
                        <a:t>plymouth satellite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n-US" sz="1000" b="0" i="0" dirty="0">
                          <a:effectLst/>
                          <a:latin typeface="Calibri" panose="020F0502020204030204" pitchFamily="34" charset="0"/>
                        </a:rPr>
                        <a:t>1999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fi-FI" sz="1000" b="0" i="0" dirty="0">
                          <a:effectLst/>
                          <a:latin typeface="Calibri" panose="020F0502020204030204" pitchFamily="34"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fi-FI" sz="1000" b="0" i="0" dirty="0">
                          <a:effectLst/>
                          <a:latin typeface="Calibri" panose="020F0502020204030204" pitchFamily="34" charset="0"/>
                        </a:rPr>
                        <a:t>2,52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endParaRPr lang="fi-FI"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66189">
                <a:tc>
                  <a:txBody>
                    <a:bodyPr/>
                    <a:lstStyle/>
                    <a:p>
                      <a:pPr algn="l">
                        <a:lnSpc>
                          <a:spcPts val="1200"/>
                        </a:lnSpc>
                      </a:pPr>
                      <a:r>
                        <a:rPr lang="en-US" sz="1000" b="0" i="0" dirty="0">
                          <a:effectLst/>
                          <a:latin typeface="Calibri" panose="020F0502020204030204" pitchFamily="34" charset="0"/>
                        </a:rPr>
                        <a:t>plymouth satellite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is-IS" sz="1000" b="0" i="0">
                          <a:effectLst/>
                          <a:latin typeface="Calibri" panose="020F0502020204030204" pitchFamily="34" charset="0"/>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dirty="0">
                          <a:effectLst/>
                          <a:latin typeface="Calibri" panose="020F0502020204030204" pitchFamily="34" charset="0"/>
                        </a:rPr>
                        <a:t>Alto</a:t>
                      </a:r>
                      <a:endParaRPr lang="uk-UA"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uk-UA" sz="1000" b="0" i="0" dirty="0">
                          <a:effectLst/>
                          <a:latin typeface="Calibri" panose="020F0502020204030204" pitchFamily="34" charset="0"/>
                        </a:rPr>
                        <a:t>3,60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endParaRPr lang="uk-UA"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graphicFrame>
        <p:nvGraphicFramePr>
          <p:cNvPr id="3" name="Table 2">
            <a:extLst>
              <a:ext uri="{FF2B5EF4-FFF2-40B4-BE49-F238E27FC236}">
                <a16:creationId xmlns:a16="http://schemas.microsoft.com/office/drawing/2014/main" id="{8F38AB88-A230-9C09-45F4-F53B37D54C7A}"/>
              </a:ext>
            </a:extLst>
          </p:cNvPr>
          <p:cNvGraphicFramePr>
            <a:graphicFrameLocks noGrp="1"/>
          </p:cNvGraphicFramePr>
          <p:nvPr>
            <p:extLst>
              <p:ext uri="{D42A27DB-BD31-4B8C-83A1-F6EECF244321}">
                <p14:modId xmlns:p14="http://schemas.microsoft.com/office/powerpoint/2010/main" val="3690637207"/>
              </p:ext>
            </p:extLst>
          </p:nvPr>
        </p:nvGraphicFramePr>
        <p:xfrm>
          <a:off x="873815" y="2463838"/>
          <a:ext cx="2599460" cy="5438393"/>
        </p:xfrm>
        <a:graphic>
          <a:graphicData uri="http://schemas.openxmlformats.org/drawingml/2006/table">
            <a:tbl>
              <a:tblPr firstRow="1" bandRow="1">
                <a:tableStyleId>{5C22544A-7EE6-4342-B048-85BDC9FD1C3A}</a:tableStyleId>
              </a:tblPr>
              <a:tblGrid>
                <a:gridCol w="851706">
                  <a:extLst>
                    <a:ext uri="{9D8B030D-6E8A-4147-A177-3AD203B41FA5}">
                      <a16:colId xmlns:a16="http://schemas.microsoft.com/office/drawing/2014/main" val="20000"/>
                    </a:ext>
                  </a:extLst>
                </a:gridCol>
                <a:gridCol w="506156">
                  <a:extLst>
                    <a:ext uri="{9D8B030D-6E8A-4147-A177-3AD203B41FA5}">
                      <a16:colId xmlns:a16="http://schemas.microsoft.com/office/drawing/2014/main" val="20001"/>
                    </a:ext>
                  </a:extLst>
                </a:gridCol>
                <a:gridCol w="726788">
                  <a:extLst>
                    <a:ext uri="{9D8B030D-6E8A-4147-A177-3AD203B41FA5}">
                      <a16:colId xmlns:a16="http://schemas.microsoft.com/office/drawing/2014/main" val="20002"/>
                    </a:ext>
                  </a:extLst>
                </a:gridCol>
                <a:gridCol w="514810">
                  <a:extLst>
                    <a:ext uri="{9D8B030D-6E8A-4147-A177-3AD203B41FA5}">
                      <a16:colId xmlns:a16="http://schemas.microsoft.com/office/drawing/2014/main" val="20003"/>
                    </a:ext>
                  </a:extLst>
                </a:gridCol>
              </a:tblGrid>
              <a:tr h="487580">
                <a:tc>
                  <a:txBody>
                    <a:bodyPr/>
                    <a:lstStyle/>
                    <a:p>
                      <a:pPr algn="ctr">
                        <a:lnSpc>
                          <a:spcPts val="1200"/>
                        </a:lnSpc>
                      </a:pPr>
                      <a:r>
                        <a:rPr lang="it-IT" sz="1000" b="0" i="0" dirty="0">
                          <a:solidFill>
                            <a:schemeClr val="tx1"/>
                          </a:solidFill>
                          <a:effectLst/>
                          <a:latin typeface="Calibri" panose="020F0502020204030204" pitchFamily="34" charset="0"/>
                        </a:rPr>
                        <a:t>marca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000" b="0" i="0" dirty="0">
                          <a:solidFill>
                            <a:schemeClr val="tx1"/>
                          </a:solidFill>
                          <a:effectLst/>
                          <a:latin typeface="Calibri" panose="020F0502020204030204" pitchFamily="34" charset="0"/>
                        </a:rPr>
                        <a:t>año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000" b="0" i="0" dirty="0">
                          <a:solidFill>
                            <a:schemeClr val="tx1"/>
                          </a:solidFill>
                          <a:effectLst/>
                          <a:latin typeface="Calibri" panose="020F0502020204030204" pitchFamily="34" charset="0"/>
                        </a:rPr>
                        <a:t>consumo</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000" b="0" i="0" dirty="0">
                          <a:solidFill>
                            <a:schemeClr val="tx1"/>
                          </a:solidFill>
                          <a:effectLst/>
                          <a:latin typeface="Calibri" panose="020F0502020204030204" pitchFamily="34" charset="0"/>
                        </a:rPr>
                        <a:t>ventas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675111">
                <a:tc>
                  <a:txBody>
                    <a:bodyPr/>
                    <a:lstStyle/>
                    <a:p>
                      <a:pPr algn="l">
                        <a:lnSpc>
                          <a:spcPts val="1200"/>
                        </a:lnSpc>
                      </a:pPr>
                      <a:r>
                        <a:rPr lang="fr-FR" sz="1000" b="0" i="0" dirty="0">
                          <a:effectLst/>
                          <a:latin typeface="Calibri" panose="020F0502020204030204" pitchFamily="34" charset="0"/>
                        </a:rPr>
                        <a:t>chevrolet chevelle malibu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n-US" sz="1000" b="0" i="0" dirty="0">
                          <a:effectLst/>
                          <a:latin typeface="Calibri" panose="020F0502020204030204" pitchFamily="34" charset="0"/>
                        </a:rPr>
                        <a:t>1998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fi-FI" sz="1000" b="0" i="0" dirty="0">
                          <a:effectLst/>
                          <a:latin typeface="Calibri" panose="020F0502020204030204" pitchFamily="34" charset="0"/>
                        </a:rPr>
                        <a:t>Alto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fi-FI" sz="1000" b="0" i="0" dirty="0">
                          <a:effectLst/>
                          <a:latin typeface="Calibri" panose="020F0502020204030204" pitchFamily="34"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75111">
                <a:tc>
                  <a:txBody>
                    <a:bodyPr/>
                    <a:lstStyle/>
                    <a:p>
                      <a:pPr algn="l">
                        <a:lnSpc>
                          <a:spcPts val="1200"/>
                        </a:lnSpc>
                      </a:pPr>
                      <a:r>
                        <a:rPr lang="fr-FR" sz="1000" b="0" i="0" dirty="0">
                          <a:effectLst/>
                          <a:latin typeface="Calibri" panose="020F0502020204030204" pitchFamily="34" charset="0"/>
                        </a:rPr>
                        <a:t>chevrolet chevelle malibu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n-US" sz="1000" b="0" i="0" dirty="0">
                          <a:effectLst/>
                          <a:latin typeface="Calibri" panose="020F0502020204030204" pitchFamily="34" charset="0"/>
                        </a:rPr>
                        <a:t>1999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is-IS" sz="1000" b="0" i="0">
                          <a:effectLst/>
                          <a:latin typeface="Calibri" panose="020F0502020204030204" pitchFamily="34" charset="0"/>
                        </a:rPr>
                        <a:t>Bajo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is-IS" sz="1000" b="0" i="0" dirty="0">
                          <a:effectLst/>
                          <a:latin typeface="Calibri" panose="020F0502020204030204" pitchFamily="34" charset="0"/>
                        </a:rPr>
                        <a:t>2,63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75111">
                <a:tc>
                  <a:txBody>
                    <a:bodyPr/>
                    <a:lstStyle/>
                    <a:p>
                      <a:pPr algn="l">
                        <a:lnSpc>
                          <a:spcPts val="1200"/>
                        </a:lnSpc>
                      </a:pPr>
                      <a:r>
                        <a:rPr lang="fr-FR" sz="1000" b="0" i="0" dirty="0">
                          <a:effectLst/>
                          <a:latin typeface="Calibri" panose="020F0502020204030204" pitchFamily="34" charset="0"/>
                        </a:rPr>
                        <a:t>chevrolet chevelle malibu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is-IS" sz="1000" b="0" i="0">
                          <a:effectLst/>
                          <a:latin typeface="Calibri" panose="020F0502020204030204" pitchFamily="34" charset="0"/>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dirty="0">
                          <a:effectLst/>
                          <a:latin typeface="Calibri" panose="020F0502020204030204" pitchFamily="34" charset="0"/>
                        </a:rPr>
                        <a:t>Medio</a:t>
                      </a:r>
                      <a:endParaRPr lang="fi-FI"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fi-FI" sz="1000" b="0" i="0" dirty="0">
                          <a:effectLst/>
                          <a:latin typeface="Calibri" panose="020F0502020204030204" pitchFamily="34" charset="0"/>
                        </a:rPr>
                        <a:t>3,75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87580">
                <a:tc>
                  <a:txBody>
                    <a:bodyPr/>
                    <a:lstStyle/>
                    <a:p>
                      <a:pPr algn="l">
                        <a:lnSpc>
                          <a:spcPts val="1200"/>
                        </a:lnSpc>
                      </a:pPr>
                      <a:r>
                        <a:rPr lang="en-US" sz="1000" b="0" i="0" dirty="0">
                          <a:effectLst/>
                          <a:latin typeface="Calibri" panose="020F0502020204030204" pitchFamily="34" charset="0"/>
                        </a:rPr>
                        <a:t>buick skylark 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n-US" sz="1000" b="0" i="0" dirty="0">
                          <a:effectLst/>
                          <a:latin typeface="Calibri" panose="020F0502020204030204" pitchFamily="34" charset="0"/>
                        </a:rPr>
                        <a:t>1998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dirty="0">
                          <a:effectLst/>
                          <a:latin typeface="Calibri" panose="020F0502020204030204" pitchFamily="34" charset="0"/>
                        </a:rPr>
                        <a:t>NA</a:t>
                      </a:r>
                      <a:endParaRPr lang="uk-UA"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endParaRPr lang="uk-UA"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87580">
                <a:tc>
                  <a:txBody>
                    <a:bodyPr/>
                    <a:lstStyle/>
                    <a:p>
                      <a:pPr algn="l">
                        <a:lnSpc>
                          <a:spcPts val="1200"/>
                        </a:lnSpc>
                      </a:pPr>
                      <a:r>
                        <a:rPr lang="en-US" sz="1000" b="0" i="0" dirty="0">
                          <a:effectLst/>
                          <a:latin typeface="Calibri" panose="020F0502020204030204" pitchFamily="34" charset="0"/>
                        </a:rPr>
                        <a:t>buick skylark 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n-US" sz="1000" b="0" i="0" dirty="0">
                          <a:effectLst/>
                          <a:latin typeface="Calibri" panose="020F0502020204030204" pitchFamily="34" charset="0"/>
                        </a:rPr>
                        <a:t>1999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dirty="0">
                          <a:effectLst/>
                          <a:latin typeface="Calibri" panose="020F0502020204030204" pitchFamily="34" charset="0"/>
                        </a:rPr>
                        <a:t>Medio</a:t>
                      </a:r>
                      <a:endParaRPr lang="ru-RU"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ru-RU" sz="1000" b="0" i="0" dirty="0">
                          <a:effectLst/>
                          <a:latin typeface="Calibri" panose="020F0502020204030204" pitchFamily="34" charset="0"/>
                        </a:rPr>
                        <a:t>3,57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87580">
                <a:tc>
                  <a:txBody>
                    <a:bodyPr/>
                    <a:lstStyle/>
                    <a:p>
                      <a:pPr algn="l">
                        <a:lnSpc>
                          <a:spcPts val="1200"/>
                        </a:lnSpc>
                      </a:pPr>
                      <a:r>
                        <a:rPr lang="en-US" sz="1000" b="0" i="0" dirty="0">
                          <a:effectLst/>
                          <a:latin typeface="Calibri" panose="020F0502020204030204" pitchFamily="34" charset="0"/>
                        </a:rPr>
                        <a:t>buick skylark 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is-IS" sz="1000" b="0" i="0">
                          <a:effectLst/>
                          <a:latin typeface="Calibri" panose="020F0502020204030204" pitchFamily="34" charset="0"/>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dirty="0">
                          <a:effectLst/>
                          <a:latin typeface="Calibri" panose="020F0502020204030204" pitchFamily="34" charset="0"/>
                        </a:rPr>
                        <a:t>Medio</a:t>
                      </a:r>
                      <a:endParaRPr lang="uk-UA"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s-ES" sz="1000" b="0" i="0" dirty="0">
                          <a:effectLst/>
                          <a:latin typeface="Calibri" panose="020F0502020204030204" pitchFamily="34" charset="0"/>
                        </a:rPr>
                        <a:t>5,10</a:t>
                      </a:r>
                      <a:endParaRPr lang="uk-UA"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87580">
                <a:tc>
                  <a:txBody>
                    <a:bodyPr/>
                    <a:lstStyle/>
                    <a:p>
                      <a:pPr algn="l">
                        <a:lnSpc>
                          <a:spcPts val="1200"/>
                        </a:lnSpc>
                      </a:pPr>
                      <a:r>
                        <a:rPr lang="en-US" sz="1000" b="0" i="0" dirty="0">
                          <a:effectLst/>
                          <a:latin typeface="Calibri" panose="020F0502020204030204" pitchFamily="34" charset="0"/>
                        </a:rPr>
                        <a:t>plymouth satellite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n-US" sz="1000" b="0" i="0" dirty="0">
                          <a:effectLst/>
                          <a:latin typeface="Calibri" panose="020F0502020204030204" pitchFamily="34" charset="0"/>
                        </a:rPr>
                        <a:t>1998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fi-FI" sz="1000" b="0" i="0" dirty="0">
                          <a:effectLst/>
                          <a:latin typeface="Calibri" panose="020F0502020204030204" pitchFamily="34"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ts val="1200"/>
                        </a:lnSpc>
                        <a:spcBef>
                          <a:spcPts val="0"/>
                        </a:spcBef>
                        <a:spcAft>
                          <a:spcPts val="0"/>
                        </a:spcAft>
                        <a:buClrTx/>
                        <a:buSzTx/>
                        <a:buFontTx/>
                        <a:buNone/>
                        <a:tabLst/>
                        <a:defRPr/>
                      </a:pPr>
                      <a:endParaRPr lang="uk-UA"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87580">
                <a:tc>
                  <a:txBody>
                    <a:bodyPr/>
                    <a:lstStyle/>
                    <a:p>
                      <a:pPr algn="l">
                        <a:lnSpc>
                          <a:spcPts val="1200"/>
                        </a:lnSpc>
                      </a:pPr>
                      <a:r>
                        <a:rPr lang="en-US" sz="1000" b="0" i="0" dirty="0">
                          <a:effectLst/>
                          <a:latin typeface="Calibri" panose="020F0502020204030204" pitchFamily="34" charset="0"/>
                        </a:rPr>
                        <a:t>plymouth satellite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en-US" sz="1000" b="0" i="0" dirty="0">
                          <a:effectLst/>
                          <a:latin typeface="Calibri" panose="020F0502020204030204" pitchFamily="34" charset="0"/>
                        </a:rPr>
                        <a:t>1999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fi-FI" sz="1000" b="0" i="0" dirty="0">
                          <a:effectLst/>
                          <a:latin typeface="Calibri" panose="020F0502020204030204" pitchFamily="34"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fi-FI" sz="1000" b="0" i="0" dirty="0">
                          <a:effectLst/>
                          <a:latin typeface="Calibri" panose="020F0502020204030204" pitchFamily="34" charset="0"/>
                        </a:rPr>
                        <a:t>2,52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87580">
                <a:tc>
                  <a:txBody>
                    <a:bodyPr/>
                    <a:lstStyle/>
                    <a:p>
                      <a:pPr algn="l">
                        <a:lnSpc>
                          <a:spcPts val="1200"/>
                        </a:lnSpc>
                      </a:pPr>
                      <a:r>
                        <a:rPr lang="en-US" sz="1000" b="0" i="0" dirty="0">
                          <a:effectLst/>
                          <a:latin typeface="Calibri" panose="020F0502020204030204" pitchFamily="34" charset="0"/>
                        </a:rPr>
                        <a:t>plymouth satellite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is-IS" sz="1000" b="0" i="0">
                          <a:effectLst/>
                          <a:latin typeface="Calibri" panose="020F0502020204030204" pitchFamily="34" charset="0"/>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dirty="0">
                          <a:effectLst/>
                          <a:latin typeface="Calibri" panose="020F0502020204030204" pitchFamily="34" charset="0"/>
                        </a:rPr>
                        <a:t>Alto</a:t>
                      </a:r>
                      <a:endParaRPr lang="uk-UA"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200"/>
                        </a:lnSpc>
                      </a:pPr>
                      <a:r>
                        <a:rPr lang="uk-UA" sz="1000" b="0" i="0" dirty="0">
                          <a:effectLst/>
                          <a:latin typeface="Calibri" panose="020F0502020204030204" pitchFamily="34" charset="0"/>
                        </a:rPr>
                        <a:t>3,60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6" name="Rectángulo 5">
            <a:extLst>
              <a:ext uri="{FF2B5EF4-FFF2-40B4-BE49-F238E27FC236}">
                <a16:creationId xmlns:a16="http://schemas.microsoft.com/office/drawing/2014/main" id="{2314F77B-DAC8-6A08-F830-0B1D1DDCD6E1}"/>
              </a:ext>
            </a:extLst>
          </p:cNvPr>
          <p:cNvSpPr/>
          <p:nvPr/>
        </p:nvSpPr>
        <p:spPr>
          <a:xfrm>
            <a:off x="873815" y="2428120"/>
            <a:ext cx="2612161" cy="5498681"/>
          </a:xfrm>
          <a:prstGeom prst="rect">
            <a:avLst/>
          </a:prstGeom>
          <a:noFill/>
          <a:ln w="57150">
            <a:solidFill>
              <a:srgbClr val="0E2F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5">
            <a:extLst>
              <a:ext uri="{FF2B5EF4-FFF2-40B4-BE49-F238E27FC236}">
                <a16:creationId xmlns:a16="http://schemas.microsoft.com/office/drawing/2014/main" id="{71099624-ED6B-B306-5BE6-2F03A735D66A}"/>
              </a:ext>
            </a:extLst>
          </p:cNvPr>
          <p:cNvSpPr/>
          <p:nvPr/>
        </p:nvSpPr>
        <p:spPr>
          <a:xfrm>
            <a:off x="3779837" y="2463838"/>
            <a:ext cx="3011278" cy="5438393"/>
          </a:xfrm>
          <a:prstGeom prst="rect">
            <a:avLst/>
          </a:prstGeom>
          <a:noFill/>
          <a:ln w="57150">
            <a:solidFill>
              <a:srgbClr val="0E2F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22">
            <a:extLst>
              <a:ext uri="{FF2B5EF4-FFF2-40B4-BE49-F238E27FC236}">
                <a16:creationId xmlns:a16="http://schemas.microsoft.com/office/drawing/2014/main" id="{8D94398B-8795-7566-49CF-4780CBA26E5E}"/>
              </a:ext>
            </a:extLst>
          </p:cNvPr>
          <p:cNvSpPr/>
          <p:nvPr/>
        </p:nvSpPr>
        <p:spPr>
          <a:xfrm>
            <a:off x="789922" y="8093460"/>
            <a:ext cx="6040153" cy="1646605"/>
          </a:xfrm>
          <a:prstGeom prst="rect">
            <a:avLst/>
          </a:prstGeom>
        </p:spPr>
        <p:txBody>
          <a:bodyPr wrap="square">
            <a:spAutoFit/>
          </a:bodyPr>
          <a:lstStyle/>
          <a:p>
            <a:pPr algn="just">
              <a:spcBef>
                <a:spcPts val="600"/>
              </a:spcBef>
              <a:buClr>
                <a:srgbClr val="7030A0"/>
              </a:buClr>
            </a:pPr>
            <a:r>
              <a:rPr lang="es-ES_tradnl" sz="1200" dirty="0"/>
              <a:t>En el ejemplo se añade una nueva columna para explicar el significado del valor ausente en la columna “ventas”. </a:t>
            </a:r>
          </a:p>
          <a:p>
            <a:pPr algn="just">
              <a:spcBef>
                <a:spcPts val="600"/>
              </a:spcBef>
              <a:buClr>
                <a:srgbClr val="7030A0"/>
              </a:buClr>
            </a:pPr>
            <a:r>
              <a:rPr lang="es-ES_tradnl" sz="1200" dirty="0"/>
              <a:t>Hay circunstancias en las que no se pueden registrar determinadas medidas, porque los aparatos o sistemas que se utilizan para medir determinadas magnitudes solo registran valores a partir de un determinado umbral (por ejemplo, un sensor de contaminación ambiental). En esos casos, se explicará en el diccionario de datos y se indicará en la tabla con un código común.</a:t>
            </a:r>
          </a:p>
          <a:p>
            <a:pPr algn="just">
              <a:buClr>
                <a:srgbClr val="7030A0"/>
              </a:buClr>
            </a:pPr>
            <a:endParaRPr lang="es-ES_tradnl" sz="1200" dirty="0"/>
          </a:p>
        </p:txBody>
      </p:sp>
      <p:pic>
        <p:nvPicPr>
          <p:cNvPr id="4" name="Imagen 24" descr="Icono de error: representa lo que no hay que hacer">
            <a:extLst>
              <a:ext uri="{FF2B5EF4-FFF2-40B4-BE49-F238E27FC236}">
                <a16:creationId xmlns:a16="http://schemas.microsoft.com/office/drawing/2014/main" id="{56DE46A5-4E28-BE52-EB20-C922B2E4A2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4077" y="2057624"/>
            <a:ext cx="538511" cy="597890"/>
          </a:xfrm>
          <a:prstGeom prst="rect">
            <a:avLst/>
          </a:prstGeom>
        </p:spPr>
      </p:pic>
      <p:pic>
        <p:nvPicPr>
          <p:cNvPr id="5" name="Imagen 25" descr="Icono de ok: representa lo que hay que hacer">
            <a:extLst>
              <a:ext uri="{FF2B5EF4-FFF2-40B4-BE49-F238E27FC236}">
                <a16:creationId xmlns:a16="http://schemas.microsoft.com/office/drawing/2014/main" id="{D76C5577-063B-51A8-AFE2-18FB9FAED9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4576" y="2034338"/>
            <a:ext cx="591315" cy="589395"/>
          </a:xfrm>
          <a:prstGeom prst="rect">
            <a:avLst/>
          </a:prstGeom>
        </p:spPr>
      </p:pic>
    </p:spTree>
    <p:extLst>
      <p:ext uri="{BB962C8B-B14F-4D97-AF65-F5344CB8AC3E}">
        <p14:creationId xmlns:p14="http://schemas.microsoft.com/office/powerpoint/2010/main" val="1503982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64039-2CA6-9C7C-DDAB-E1A48BCC3BD8}"/>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CFBAC51C-42D9-C89E-795B-59A3252C9015}"/>
              </a:ext>
            </a:extLst>
          </p:cNvPr>
          <p:cNvSpPr>
            <a:spLocks noGrp="1"/>
          </p:cNvSpPr>
          <p:nvPr>
            <p:ph type="body" sz="quarter" idx="12"/>
          </p:nvPr>
        </p:nvSpPr>
        <p:spPr/>
        <p:txBody>
          <a:bodyPr/>
          <a:lstStyle/>
          <a:p>
            <a:r>
              <a:rPr lang="en-US" dirty="0"/>
              <a:t>04</a:t>
            </a:r>
          </a:p>
        </p:txBody>
      </p:sp>
      <p:sp>
        <p:nvSpPr>
          <p:cNvPr id="19" name="Marcador de texto 3">
            <a:extLst>
              <a:ext uri="{FF2B5EF4-FFF2-40B4-BE49-F238E27FC236}">
                <a16:creationId xmlns:a16="http://schemas.microsoft.com/office/drawing/2014/main" id="{582A4E13-D6AA-C507-216F-66444D3C992C}"/>
              </a:ext>
            </a:extLst>
          </p:cNvPr>
          <p:cNvSpPr txBox="1">
            <a:spLocks noChangeAspect="1"/>
          </p:cNvSpPr>
          <p:nvPr/>
        </p:nvSpPr>
        <p:spPr>
          <a:xfrm>
            <a:off x="0" y="1705850"/>
            <a:ext cx="4757530" cy="406030"/>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P6  - </a:t>
            </a:r>
            <a:r>
              <a:rPr lang="en-US" dirty="0" err="1"/>
              <a:t>Subtotales</a:t>
            </a:r>
            <a:r>
              <a:rPr lang="en-US" dirty="0"/>
              <a:t>, </a:t>
            </a:r>
            <a:r>
              <a:rPr lang="en-US" dirty="0" err="1"/>
              <a:t>totales</a:t>
            </a:r>
            <a:r>
              <a:rPr lang="en-US" dirty="0"/>
              <a:t> o </a:t>
            </a:r>
            <a:r>
              <a:rPr lang="en-US" dirty="0" err="1"/>
              <a:t>agrupamientos</a:t>
            </a:r>
            <a:endParaRPr lang="en-US" dirty="0"/>
          </a:p>
          <a:p>
            <a:endParaRPr lang="en-US" dirty="0"/>
          </a:p>
        </p:txBody>
      </p:sp>
      <p:sp>
        <p:nvSpPr>
          <p:cNvPr id="3" name="Rectángulo 10">
            <a:extLst>
              <a:ext uri="{FF2B5EF4-FFF2-40B4-BE49-F238E27FC236}">
                <a16:creationId xmlns:a16="http://schemas.microsoft.com/office/drawing/2014/main" id="{51DD6B4D-BE4F-7164-68F1-D3DB8A04E304}"/>
              </a:ext>
            </a:extLst>
          </p:cNvPr>
          <p:cNvSpPr/>
          <p:nvPr/>
        </p:nvSpPr>
        <p:spPr>
          <a:xfrm>
            <a:off x="331303" y="2552833"/>
            <a:ext cx="6688689" cy="5586145"/>
          </a:xfrm>
          <a:prstGeom prst="rect">
            <a:avLst/>
          </a:prstGeom>
        </p:spPr>
        <p:txBody>
          <a:bodyPr wrap="square">
            <a:spAutoFit/>
          </a:bodyPr>
          <a:lstStyle/>
          <a:p>
            <a:pPr marL="171450" indent="-171450" algn="just">
              <a:spcBef>
                <a:spcPts val="600"/>
              </a:spcBef>
              <a:buClr>
                <a:srgbClr val="0E2F62"/>
              </a:buClr>
              <a:buFont typeface="Wingdings" panose="05000000000000000000" pitchFamily="2" charset="2"/>
              <a:buChar char="§"/>
            </a:pPr>
            <a:r>
              <a:rPr lang="es-ES_tradnl" sz="1400" dirty="0"/>
              <a:t>No se deben incluir filas o columnas de totales o subtotales, a menos que sea absolutamente necesario, manteniendo el máximo nivel de desagregación de datos posible.</a:t>
            </a:r>
          </a:p>
          <a:p>
            <a:pPr marL="171450" indent="-171450" algn="just">
              <a:spcBef>
                <a:spcPts val="600"/>
              </a:spcBef>
              <a:buClr>
                <a:srgbClr val="0E2F62"/>
              </a:buClr>
              <a:buFont typeface="Wingdings" panose="05000000000000000000" pitchFamily="2" charset="2"/>
              <a:buChar char="§"/>
            </a:pPr>
            <a:endParaRPr lang="es-ES_tradnl" sz="1400" dirty="0"/>
          </a:p>
          <a:p>
            <a:pPr marL="171450" indent="-171450" algn="just">
              <a:spcBef>
                <a:spcPts val="600"/>
              </a:spcBef>
              <a:buClr>
                <a:srgbClr val="0E2F62"/>
              </a:buClr>
              <a:buFont typeface="Wingdings" panose="05000000000000000000" pitchFamily="2" charset="2"/>
              <a:buChar char="§"/>
            </a:pPr>
            <a:r>
              <a:rPr lang="es-ES_tradnl" sz="1400" dirty="0"/>
              <a:t>A tener en cuenta:</a:t>
            </a:r>
          </a:p>
          <a:p>
            <a:pPr marL="628650" lvl="1" indent="-171450" algn="just">
              <a:spcBef>
                <a:spcPts val="600"/>
              </a:spcBef>
              <a:buClr>
                <a:srgbClr val="0E2F62"/>
              </a:buClr>
              <a:buFont typeface="Arial" panose="020B0604020202020204" pitchFamily="34" charset="0"/>
              <a:buChar char="•"/>
            </a:pPr>
            <a:r>
              <a:rPr lang="es-ES_tradnl" sz="1400" dirty="0"/>
              <a:t>Un archivo que contiene resultados y/o operaciones realizadas con los datos no se puede considerar un archivo de datos en sentido estricto, sino un archivo de resultados de un determinado análisis de datos.</a:t>
            </a:r>
          </a:p>
          <a:p>
            <a:pPr marL="628650" lvl="1" indent="-171450" algn="just">
              <a:spcBef>
                <a:spcPts val="600"/>
              </a:spcBef>
              <a:buClr>
                <a:srgbClr val="0E2F62"/>
              </a:buClr>
              <a:buFont typeface="Arial" panose="020B0604020202020204" pitchFamily="34" charset="0"/>
              <a:buChar char="•"/>
            </a:pPr>
            <a:r>
              <a:rPr lang="es-ES_tradnl" sz="1400" dirty="0"/>
              <a:t>Cuando se incluyen filas o columnas con valores de datos agregados por ejemplo como resultado de una operación, resulta muy difícil y en ocasiones imposible recuperar el dato desagregado.</a:t>
            </a:r>
          </a:p>
          <a:p>
            <a:pPr marL="628650" lvl="1" indent="-171450" algn="just">
              <a:spcBef>
                <a:spcPts val="600"/>
              </a:spcBef>
              <a:buClr>
                <a:srgbClr val="0E2F62"/>
              </a:buClr>
              <a:buFont typeface="Arial" panose="020B0604020202020204" pitchFamily="34" charset="0"/>
              <a:buChar char="•"/>
            </a:pPr>
            <a:r>
              <a:rPr lang="es-ES" sz="1400" dirty="0"/>
              <a:t>Un </a:t>
            </a:r>
            <a:r>
              <a:rPr lang="es-ES" sz="1400" dirty="0" err="1"/>
              <a:t>dataset</a:t>
            </a:r>
            <a:r>
              <a:rPr lang="es-ES" sz="1400" dirty="0"/>
              <a:t> debe ser consistente en el nivel de granularidad de los datos que contiene. Si el nivel de granularidad se establece según una determinada dimensión, por ejemplo: ventas mensuales, no se deben mezclar datos con otro nivel de granularidad, por ejemplo, ventas anuales.</a:t>
            </a:r>
          </a:p>
          <a:p>
            <a:pPr marL="628650" lvl="1" indent="-171450" algn="just">
              <a:spcBef>
                <a:spcPts val="600"/>
              </a:spcBef>
              <a:buClr>
                <a:srgbClr val="0E2F62"/>
              </a:buClr>
              <a:buFont typeface="Arial" panose="020B0604020202020204" pitchFamily="34" charset="0"/>
              <a:buChar char="•"/>
            </a:pPr>
            <a:r>
              <a:rPr lang="es-ES" sz="1400" dirty="0"/>
              <a:t>Un nivel de granularidad superior siempre se puede obtener a partir de un nivel inferior, pero no a la inversa. Siguiendo el ejemplo, es posible obtener las ventas anuales a partir de los datos de ventas mensuales, pero no es posible recuperar los datos de ventas mensuales a partir de las ventas anuales.</a:t>
            </a:r>
          </a:p>
          <a:p>
            <a:pPr marL="628650" lvl="1" indent="-171450" algn="just">
              <a:spcBef>
                <a:spcPts val="600"/>
              </a:spcBef>
              <a:buClr>
                <a:srgbClr val="0E2F62"/>
              </a:buClr>
              <a:buFont typeface="Arial" panose="020B0604020202020204" pitchFamily="34" charset="0"/>
              <a:buChar char="•"/>
            </a:pPr>
            <a:r>
              <a:rPr lang="es-ES" sz="1400" dirty="0"/>
              <a:t>Se debe evitar el agrupamiento de filas relacionadas con una entidad dejando ciertas celdas vacías repitiendo la entidad para todas las filas del agrupamiento. Este problema es común y puede ocasionar problemas cuando se modifica el orden original de las filas.</a:t>
            </a:r>
            <a:endParaRPr lang="es-ES_tradnl" sz="1400" dirty="0"/>
          </a:p>
        </p:txBody>
      </p:sp>
    </p:spTree>
    <p:extLst>
      <p:ext uri="{BB962C8B-B14F-4D97-AF65-F5344CB8AC3E}">
        <p14:creationId xmlns:p14="http://schemas.microsoft.com/office/powerpoint/2010/main" val="3146022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99289-9C56-7F4F-502D-89D02A951793}"/>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1A6E55BA-E9C9-60A7-2789-3DF3C564D18C}"/>
              </a:ext>
            </a:extLst>
          </p:cNvPr>
          <p:cNvSpPr>
            <a:spLocks noGrp="1"/>
          </p:cNvSpPr>
          <p:nvPr>
            <p:ph type="body" sz="quarter" idx="12"/>
          </p:nvPr>
        </p:nvSpPr>
        <p:spPr/>
        <p:txBody>
          <a:bodyPr/>
          <a:lstStyle/>
          <a:p>
            <a:r>
              <a:rPr lang="en-US" dirty="0"/>
              <a:t>04</a:t>
            </a:r>
          </a:p>
        </p:txBody>
      </p:sp>
      <p:sp>
        <p:nvSpPr>
          <p:cNvPr id="14" name="Marcador de texto 10">
            <a:extLst>
              <a:ext uri="{FF2B5EF4-FFF2-40B4-BE49-F238E27FC236}">
                <a16:creationId xmlns:a16="http://schemas.microsoft.com/office/drawing/2014/main" id="{75834292-52C1-D7C4-5417-FDAF58641F2D}"/>
              </a:ext>
            </a:extLst>
          </p:cNvPr>
          <p:cNvSpPr txBox="1">
            <a:spLocks/>
          </p:cNvSpPr>
          <p:nvPr/>
        </p:nvSpPr>
        <p:spPr>
          <a:xfrm>
            <a:off x="583096" y="1618359"/>
            <a:ext cx="6453807" cy="912553"/>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Ejemplo 2  – Venta semestral de coches (en miles)</a:t>
            </a:r>
          </a:p>
          <a:p>
            <a:r>
              <a:rPr lang="es-ES_tradnl" sz="1400" dirty="0"/>
              <a:t>Con subtotales (mezcla de niveles de granularidad) y sin subtotales (mismo nivel de granularidad).</a:t>
            </a:r>
            <a:endParaRPr lang="es-ES" sz="1400" dirty="0"/>
          </a:p>
        </p:txBody>
      </p:sp>
      <p:graphicFrame>
        <p:nvGraphicFramePr>
          <p:cNvPr id="9" name="Table 8">
            <a:extLst>
              <a:ext uri="{FF2B5EF4-FFF2-40B4-BE49-F238E27FC236}">
                <a16:creationId xmlns:a16="http://schemas.microsoft.com/office/drawing/2014/main" id="{0F725321-98D6-F71C-5A71-64BF6BC672B3}"/>
              </a:ext>
            </a:extLst>
          </p:cNvPr>
          <p:cNvGraphicFramePr>
            <a:graphicFrameLocks noGrp="1"/>
          </p:cNvGraphicFramePr>
          <p:nvPr>
            <p:extLst>
              <p:ext uri="{D42A27DB-BD31-4B8C-83A1-F6EECF244321}">
                <p14:modId xmlns:p14="http://schemas.microsoft.com/office/powerpoint/2010/main" val="1874891456"/>
              </p:ext>
            </p:extLst>
          </p:nvPr>
        </p:nvGraphicFramePr>
        <p:xfrm>
          <a:off x="862395" y="7690155"/>
          <a:ext cx="5884208" cy="1859276"/>
        </p:xfrm>
        <a:graphic>
          <a:graphicData uri="http://schemas.openxmlformats.org/drawingml/2006/table">
            <a:tbl>
              <a:tblPr firstRow="1" bandRow="1">
                <a:tableStyleId>{5C22544A-7EE6-4342-B048-85BDC9FD1C3A}</a:tableStyleId>
              </a:tblPr>
              <a:tblGrid>
                <a:gridCol w="1496389">
                  <a:extLst>
                    <a:ext uri="{9D8B030D-6E8A-4147-A177-3AD203B41FA5}">
                      <a16:colId xmlns:a16="http://schemas.microsoft.com/office/drawing/2014/main" val="20000"/>
                    </a:ext>
                  </a:extLst>
                </a:gridCol>
                <a:gridCol w="1112643">
                  <a:extLst>
                    <a:ext uri="{9D8B030D-6E8A-4147-A177-3AD203B41FA5}">
                      <a16:colId xmlns:a16="http://schemas.microsoft.com/office/drawing/2014/main" val="20001"/>
                    </a:ext>
                  </a:extLst>
                </a:gridCol>
                <a:gridCol w="1637588">
                  <a:extLst>
                    <a:ext uri="{9D8B030D-6E8A-4147-A177-3AD203B41FA5}">
                      <a16:colId xmlns:a16="http://schemas.microsoft.com/office/drawing/2014/main" val="2120858165"/>
                    </a:ext>
                  </a:extLst>
                </a:gridCol>
                <a:gridCol w="1637588">
                  <a:extLst>
                    <a:ext uri="{9D8B030D-6E8A-4147-A177-3AD203B41FA5}">
                      <a16:colId xmlns:a16="http://schemas.microsoft.com/office/drawing/2014/main" val="20003"/>
                    </a:ext>
                  </a:extLst>
                </a:gridCol>
              </a:tblGrid>
              <a:tr h="464819">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marca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año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457200" rtl="0" eaLnBrk="1" fontAlgn="b" latinLnBrk="0" hangingPunct="1">
                        <a:lnSpc>
                          <a:spcPts val="1200"/>
                        </a:lnSpc>
                        <a:spcBef>
                          <a:spcPts val="0"/>
                        </a:spcBef>
                        <a:spcAft>
                          <a:spcPts val="0"/>
                        </a:spcAft>
                        <a:buClrTx/>
                        <a:buSzTx/>
                        <a:buFontTx/>
                        <a:buNone/>
                        <a:tabLst/>
                        <a:defRPr/>
                      </a:pPr>
                      <a:r>
                        <a:rPr lang="es-ES" sz="1000" b="0" i="0" kern="1200" dirty="0">
                          <a:solidFill>
                            <a:schemeClr val="tx1"/>
                          </a:solidFill>
                          <a:effectLst/>
                          <a:latin typeface="Calibri" panose="020F0502020204030204" pitchFamily="34" charset="0"/>
                          <a:ea typeface="+mn-ea"/>
                          <a:cs typeface="+mn-cs"/>
                        </a:rPr>
                        <a:t>ventas_s1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457200" rtl="0" eaLnBrk="1" fontAlgn="b" latinLnBrk="0" hangingPunct="1">
                        <a:lnSpc>
                          <a:spcPts val="1200"/>
                        </a:lnSpc>
                        <a:spcBef>
                          <a:spcPts val="0"/>
                        </a:spcBef>
                        <a:spcAft>
                          <a:spcPts val="0"/>
                        </a:spcAft>
                        <a:buClrTx/>
                        <a:buSzTx/>
                        <a:buFontTx/>
                        <a:buNone/>
                        <a:tabLst/>
                        <a:defRPr/>
                      </a:pPr>
                      <a:r>
                        <a:rPr lang="es-ES" sz="1000" b="0" i="0" kern="1200" dirty="0">
                          <a:solidFill>
                            <a:schemeClr val="tx1"/>
                          </a:solidFill>
                          <a:effectLst/>
                          <a:latin typeface="Calibri" panose="020F0502020204030204" pitchFamily="34" charset="0"/>
                          <a:ea typeface="+mn-ea"/>
                          <a:cs typeface="+mn-cs"/>
                        </a:rPr>
                        <a:t>ventas_s2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464819">
                <a:tc>
                  <a:txBody>
                    <a:bodyPr/>
                    <a:lstStyle/>
                    <a:p>
                      <a:pPr marL="0" algn="ctr" defTabSz="457200" rtl="0" eaLnBrk="1" fontAlgn="b" latinLnBrk="0" hangingPunct="1">
                        <a:lnSpc>
                          <a:spcPts val="1200"/>
                        </a:lnSpc>
                      </a:pPr>
                      <a:r>
                        <a:rPr lang="es-ES" sz="1000" b="0" i="0" kern="1200" dirty="0" err="1">
                          <a:solidFill>
                            <a:schemeClr val="tx1"/>
                          </a:solidFill>
                          <a:effectLst/>
                          <a:latin typeface="Calibri" panose="020F0502020204030204" pitchFamily="34" charset="0"/>
                          <a:ea typeface="+mn-ea"/>
                          <a:cs typeface="+mn-cs"/>
                        </a:rPr>
                        <a:t>chevrolet</a:t>
                      </a:r>
                      <a:r>
                        <a:rPr lang="es-ES" sz="1000" b="0" i="0" kern="1200" dirty="0">
                          <a:solidFill>
                            <a:schemeClr val="tx1"/>
                          </a:solidFill>
                          <a:effectLst/>
                          <a:latin typeface="Calibri" panose="020F0502020204030204" pitchFamily="34" charset="0"/>
                          <a:ea typeface="+mn-ea"/>
                          <a:cs typeface="+mn-cs"/>
                        </a:rPr>
                        <a:t> </a:t>
                      </a:r>
                      <a:r>
                        <a:rPr lang="es-ES" sz="1000" b="0" i="0" kern="1200" dirty="0" err="1">
                          <a:solidFill>
                            <a:schemeClr val="tx1"/>
                          </a:solidFill>
                          <a:effectLst/>
                          <a:latin typeface="Calibri" panose="020F0502020204030204" pitchFamily="34" charset="0"/>
                          <a:ea typeface="+mn-ea"/>
                          <a:cs typeface="+mn-cs"/>
                        </a:rPr>
                        <a:t>chevelle</a:t>
                      </a:r>
                      <a:r>
                        <a:rPr lang="es-ES" sz="1000" b="0" i="0" kern="1200" dirty="0">
                          <a:solidFill>
                            <a:schemeClr val="tx1"/>
                          </a:solidFill>
                          <a:effectLst/>
                          <a:latin typeface="Calibri" panose="020F0502020204030204" pitchFamily="34" charset="0"/>
                          <a:ea typeface="+mn-ea"/>
                          <a:cs typeface="+mn-cs"/>
                        </a:rPr>
                        <a:t> </a:t>
                      </a:r>
                      <a:r>
                        <a:rPr lang="es-ES" sz="1000" b="0" i="0" kern="1200" dirty="0" err="1">
                          <a:solidFill>
                            <a:schemeClr val="tx1"/>
                          </a:solidFill>
                          <a:effectLst/>
                          <a:latin typeface="Calibri" panose="020F0502020204030204" pitchFamily="34" charset="0"/>
                          <a:ea typeface="+mn-ea"/>
                          <a:cs typeface="+mn-cs"/>
                        </a:rPr>
                        <a:t>malibu</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1998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b" latinLnBrk="0" hangingPunct="1">
                        <a:lnSpc>
                          <a:spcPts val="1200"/>
                        </a:lnSpc>
                        <a:spcBef>
                          <a:spcPts val="0"/>
                        </a:spcBef>
                        <a:spcAft>
                          <a:spcPts val="0"/>
                        </a:spcAft>
                        <a:buClrTx/>
                        <a:buSzTx/>
                        <a:buFontTx/>
                        <a:buNone/>
                        <a:tabLst/>
                        <a:defRPr/>
                      </a:pPr>
                      <a:r>
                        <a:rPr lang="es-ES" sz="1000" b="0" i="0" kern="1200" dirty="0">
                          <a:solidFill>
                            <a:schemeClr val="tx1"/>
                          </a:solidFill>
                          <a:effectLst/>
                          <a:latin typeface="Calibri" panose="020F0502020204030204" pitchFamily="34" charset="0"/>
                          <a:ea typeface="+mn-ea"/>
                          <a:cs typeface="+mn-cs"/>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b" latinLnBrk="0" hangingPunct="1">
                        <a:lnSpc>
                          <a:spcPts val="1200"/>
                        </a:lnSpc>
                        <a:spcBef>
                          <a:spcPts val="0"/>
                        </a:spcBef>
                        <a:spcAft>
                          <a:spcPts val="0"/>
                        </a:spcAft>
                        <a:buClrTx/>
                        <a:buSzTx/>
                        <a:buFontTx/>
                        <a:buNone/>
                        <a:tabLst/>
                        <a:defRPr/>
                      </a:pPr>
                      <a:r>
                        <a:rPr lang="es-ES" sz="1000" b="0" i="0" kern="1200" dirty="0">
                          <a:solidFill>
                            <a:schemeClr val="tx1"/>
                          </a:solidFill>
                          <a:effectLst/>
                          <a:latin typeface="Calibri" panose="020F0502020204030204" pitchFamily="34" charset="0"/>
                          <a:ea typeface="+mn-ea"/>
                          <a:cs typeface="+mn-cs"/>
                        </a:rPr>
                        <a:t>2,63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64819">
                <a:tc>
                  <a:txBody>
                    <a:bodyPr/>
                    <a:lstStyle/>
                    <a:p>
                      <a:pPr marL="0" algn="ctr" defTabSz="457200" rtl="0" eaLnBrk="1" fontAlgn="b" latinLnBrk="0" hangingPunct="1">
                        <a:lnSpc>
                          <a:spcPts val="1200"/>
                        </a:lnSpc>
                      </a:pPr>
                      <a:r>
                        <a:rPr lang="es-ES" sz="1000" b="0" i="0" kern="1200">
                          <a:solidFill>
                            <a:schemeClr val="tx1"/>
                          </a:solidFill>
                          <a:effectLst/>
                          <a:latin typeface="Calibri" panose="020F0502020204030204" pitchFamily="34" charset="0"/>
                          <a:ea typeface="+mn-ea"/>
                          <a:cs typeface="+mn-cs"/>
                        </a:rPr>
                        <a:t>buick skylark 320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a:solidFill>
                            <a:schemeClr val="tx1"/>
                          </a:solidFill>
                          <a:effectLst/>
                          <a:latin typeface="Calibri" panose="020F0502020204030204" pitchFamily="34" charset="0"/>
                          <a:ea typeface="+mn-ea"/>
                          <a:cs typeface="+mn-cs"/>
                        </a:rPr>
                        <a:t>1999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b" latinLnBrk="0" hangingPunct="1">
                        <a:lnSpc>
                          <a:spcPts val="1200"/>
                        </a:lnSpc>
                        <a:spcBef>
                          <a:spcPts val="0"/>
                        </a:spcBef>
                        <a:spcAft>
                          <a:spcPts val="0"/>
                        </a:spcAft>
                        <a:buClrTx/>
                        <a:buSzTx/>
                        <a:buFontTx/>
                        <a:buNone/>
                        <a:tabLst/>
                        <a:defRPr/>
                      </a:pPr>
                      <a:r>
                        <a:rPr lang="es-ES" sz="1000" b="0" i="0" kern="1200" dirty="0">
                          <a:solidFill>
                            <a:schemeClr val="tx1"/>
                          </a:solidFill>
                          <a:effectLst/>
                          <a:latin typeface="Calibri" panose="020F0502020204030204" pitchFamily="34" charset="0"/>
                          <a:ea typeface="+mn-ea"/>
                          <a:cs typeface="+mn-cs"/>
                        </a:rPr>
                        <a:t>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b" latinLnBrk="0" hangingPunct="1">
                        <a:lnSpc>
                          <a:spcPts val="1200"/>
                        </a:lnSpc>
                        <a:spcBef>
                          <a:spcPts val="0"/>
                        </a:spcBef>
                        <a:spcAft>
                          <a:spcPts val="0"/>
                        </a:spcAft>
                        <a:buClrTx/>
                        <a:buSzTx/>
                        <a:buFontTx/>
                        <a:buNone/>
                        <a:tabLst/>
                        <a:defRPr/>
                      </a:pPr>
                      <a:r>
                        <a:rPr lang="es-ES" sz="1000" b="0" i="0" kern="1200" dirty="0">
                          <a:solidFill>
                            <a:schemeClr val="tx1"/>
                          </a:solidFill>
                          <a:effectLst/>
                          <a:latin typeface="Calibri" panose="020F0502020204030204" pitchFamily="34" charset="0"/>
                          <a:ea typeface="+mn-ea"/>
                          <a:cs typeface="+mn-cs"/>
                        </a:rPr>
                        <a:t>3,57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64819">
                <a:tc>
                  <a:txBody>
                    <a:bodyPr/>
                    <a:lstStyle/>
                    <a:p>
                      <a:pPr marL="0" algn="ctr" defTabSz="457200" rtl="0" eaLnBrk="1" fontAlgn="b" latinLnBrk="0" hangingPunct="1">
                        <a:lnSpc>
                          <a:spcPts val="1200"/>
                        </a:lnSpc>
                      </a:pPr>
                      <a:r>
                        <a:rPr lang="es-ES" sz="1000" b="0" i="0" kern="1200">
                          <a:solidFill>
                            <a:schemeClr val="tx1"/>
                          </a:solidFill>
                          <a:effectLst/>
                          <a:latin typeface="Calibri" panose="020F0502020204030204" pitchFamily="34" charset="0"/>
                          <a:ea typeface="+mn-ea"/>
                          <a:cs typeface="+mn-cs"/>
                        </a:rPr>
                        <a:t>plymouth satellite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a:solidFill>
                            <a:schemeClr val="tx1"/>
                          </a:solidFill>
                          <a:effectLst/>
                          <a:latin typeface="Calibri" panose="020F0502020204030204" pitchFamily="34" charset="0"/>
                          <a:ea typeface="+mn-ea"/>
                          <a:cs typeface="+mn-cs"/>
                        </a:rPr>
                        <a:t>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b" latinLnBrk="0" hangingPunct="1">
                        <a:lnSpc>
                          <a:spcPts val="1200"/>
                        </a:lnSpc>
                        <a:spcBef>
                          <a:spcPts val="0"/>
                        </a:spcBef>
                        <a:spcAft>
                          <a:spcPts val="0"/>
                        </a:spcAft>
                        <a:buClrTx/>
                        <a:buSzTx/>
                        <a:buFontTx/>
                        <a:buNone/>
                        <a:tabLst/>
                        <a:defRPr/>
                      </a:pPr>
                      <a:r>
                        <a:rPr lang="es-ES" sz="1000" b="0" i="0" kern="1200" dirty="0">
                          <a:solidFill>
                            <a:schemeClr val="tx1"/>
                          </a:solidFill>
                          <a:effectLst/>
                          <a:latin typeface="Calibri" panose="020F0502020204030204" pitchFamily="34" charset="0"/>
                          <a:ea typeface="+mn-ea"/>
                          <a:cs typeface="+mn-cs"/>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b" latinLnBrk="0" hangingPunct="1">
                        <a:lnSpc>
                          <a:spcPts val="1200"/>
                        </a:lnSpc>
                        <a:spcBef>
                          <a:spcPts val="0"/>
                        </a:spcBef>
                        <a:spcAft>
                          <a:spcPts val="0"/>
                        </a:spcAft>
                        <a:buClrTx/>
                        <a:buSzTx/>
                        <a:buFontTx/>
                        <a:buNone/>
                        <a:tabLst/>
                        <a:defRPr/>
                      </a:pPr>
                      <a:r>
                        <a:rPr lang="es-ES" sz="1000" b="0" i="0" kern="1200" dirty="0">
                          <a:solidFill>
                            <a:schemeClr val="tx1"/>
                          </a:solidFill>
                          <a:effectLst/>
                          <a:latin typeface="Calibri" panose="020F0502020204030204" pitchFamily="34" charset="0"/>
                          <a:ea typeface="+mn-ea"/>
                          <a:cs typeface="+mn-cs"/>
                        </a:rPr>
                        <a:t>2,52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graphicFrame>
        <p:nvGraphicFramePr>
          <p:cNvPr id="10" name="Table 4">
            <a:extLst>
              <a:ext uri="{FF2B5EF4-FFF2-40B4-BE49-F238E27FC236}">
                <a16:creationId xmlns:a16="http://schemas.microsoft.com/office/drawing/2014/main" id="{F1A76762-FA47-4CC5-24C8-F114A61AE83F}"/>
              </a:ext>
            </a:extLst>
          </p:cNvPr>
          <p:cNvGraphicFramePr>
            <a:graphicFrameLocks noGrp="1"/>
          </p:cNvGraphicFramePr>
          <p:nvPr>
            <p:extLst>
              <p:ext uri="{D42A27DB-BD31-4B8C-83A1-F6EECF244321}">
                <p14:modId xmlns:p14="http://schemas.microsoft.com/office/powerpoint/2010/main" val="355046409"/>
              </p:ext>
            </p:extLst>
          </p:nvPr>
        </p:nvGraphicFramePr>
        <p:xfrm>
          <a:off x="862395" y="2782701"/>
          <a:ext cx="5903940" cy="4410034"/>
        </p:xfrm>
        <a:graphic>
          <a:graphicData uri="http://schemas.openxmlformats.org/drawingml/2006/table">
            <a:tbl>
              <a:tblPr firstRow="1" bandRow="1">
                <a:tableStyleId>{5C22544A-7EE6-4342-B048-85BDC9FD1C3A}</a:tableStyleId>
              </a:tblPr>
              <a:tblGrid>
                <a:gridCol w="2430454">
                  <a:extLst>
                    <a:ext uri="{9D8B030D-6E8A-4147-A177-3AD203B41FA5}">
                      <a16:colId xmlns:a16="http://schemas.microsoft.com/office/drawing/2014/main" val="20000"/>
                    </a:ext>
                  </a:extLst>
                </a:gridCol>
                <a:gridCol w="1280840">
                  <a:extLst>
                    <a:ext uri="{9D8B030D-6E8A-4147-A177-3AD203B41FA5}">
                      <a16:colId xmlns:a16="http://schemas.microsoft.com/office/drawing/2014/main" val="20001"/>
                    </a:ext>
                  </a:extLst>
                </a:gridCol>
                <a:gridCol w="2192646">
                  <a:extLst>
                    <a:ext uri="{9D8B030D-6E8A-4147-A177-3AD203B41FA5}">
                      <a16:colId xmlns:a16="http://schemas.microsoft.com/office/drawing/2014/main" val="20002"/>
                    </a:ext>
                  </a:extLst>
                </a:gridCol>
              </a:tblGrid>
              <a:tr h="508318">
                <a:tc>
                  <a:txBody>
                    <a:bodyPr/>
                    <a:lstStyle/>
                    <a:p>
                      <a:pPr marL="0" algn="ctr" defTabSz="457200" rtl="0" eaLnBrk="1" fontAlgn="b" latinLnBrk="0" hangingPunct="1">
                        <a:lnSpc>
                          <a:spcPts val="1200"/>
                        </a:lnSpc>
                      </a:pPr>
                      <a:r>
                        <a:rPr lang="es-ES" sz="1100" b="0" i="0" kern="1200" dirty="0">
                          <a:solidFill>
                            <a:schemeClr val="tx1"/>
                          </a:solidFill>
                          <a:effectLst/>
                          <a:latin typeface="Calibri" panose="020F0502020204030204" pitchFamily="34" charset="0"/>
                          <a:ea typeface="+mn-ea"/>
                          <a:cs typeface="+mn-cs"/>
                        </a:rPr>
                        <a:t>marca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100" b="0" i="0" kern="1200" dirty="0">
                          <a:solidFill>
                            <a:schemeClr val="tx1"/>
                          </a:solidFill>
                          <a:effectLst/>
                          <a:latin typeface="Calibri" panose="020F0502020204030204" pitchFamily="34" charset="0"/>
                          <a:ea typeface="+mn-ea"/>
                          <a:cs typeface="+mn-cs"/>
                        </a:rPr>
                        <a:t>año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100" b="0" i="0" kern="1200" dirty="0" err="1">
                          <a:solidFill>
                            <a:schemeClr val="tx1"/>
                          </a:solidFill>
                          <a:effectLst/>
                          <a:latin typeface="Calibri" panose="020F0502020204030204" pitchFamily="34" charset="0"/>
                          <a:ea typeface="+mn-ea"/>
                          <a:cs typeface="+mn-cs"/>
                        </a:rPr>
                        <a:t>ventas_semestrales</a:t>
                      </a:r>
                      <a:endParaRPr lang="es-ES" sz="11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433524">
                <a:tc>
                  <a:txBody>
                    <a:bodyPr/>
                    <a:lstStyle/>
                    <a:p>
                      <a:pPr marL="0" algn="l" defTabSz="457200" rtl="0" eaLnBrk="1" fontAlgn="b" latinLnBrk="0" hangingPunct="1">
                        <a:lnSpc>
                          <a:spcPts val="1200"/>
                        </a:lnSpc>
                      </a:pPr>
                      <a:r>
                        <a:rPr lang="es-ES" sz="1100" b="0" i="0" kern="1200" dirty="0" err="1">
                          <a:solidFill>
                            <a:schemeClr val="tx1"/>
                          </a:solidFill>
                          <a:effectLst/>
                          <a:latin typeface="Calibri" panose="020F0502020204030204" pitchFamily="34" charset="0"/>
                          <a:ea typeface="+mn-ea"/>
                          <a:cs typeface="+mn-cs"/>
                        </a:rPr>
                        <a:t>chevrolet</a:t>
                      </a:r>
                      <a:r>
                        <a:rPr lang="es-ES" sz="1100" b="0" i="0" kern="1200" dirty="0">
                          <a:solidFill>
                            <a:schemeClr val="tx1"/>
                          </a:solidFill>
                          <a:effectLst/>
                          <a:latin typeface="Calibri" panose="020F0502020204030204" pitchFamily="34" charset="0"/>
                          <a:ea typeface="+mn-ea"/>
                          <a:cs typeface="+mn-cs"/>
                        </a:rPr>
                        <a:t> </a:t>
                      </a:r>
                      <a:r>
                        <a:rPr lang="es-ES" sz="1100" b="0" i="0" kern="1200" dirty="0" err="1">
                          <a:solidFill>
                            <a:schemeClr val="tx1"/>
                          </a:solidFill>
                          <a:effectLst/>
                          <a:latin typeface="Calibri" panose="020F0502020204030204" pitchFamily="34" charset="0"/>
                          <a:ea typeface="+mn-ea"/>
                          <a:cs typeface="+mn-cs"/>
                        </a:rPr>
                        <a:t>chevelle</a:t>
                      </a:r>
                      <a:r>
                        <a:rPr lang="es-ES" sz="1100" b="0" i="0" kern="1200" dirty="0">
                          <a:solidFill>
                            <a:schemeClr val="tx1"/>
                          </a:solidFill>
                          <a:effectLst/>
                          <a:latin typeface="Calibri" panose="020F0502020204030204" pitchFamily="34" charset="0"/>
                          <a:ea typeface="+mn-ea"/>
                          <a:cs typeface="+mn-cs"/>
                        </a:rPr>
                        <a:t> </a:t>
                      </a:r>
                      <a:r>
                        <a:rPr lang="es-ES" sz="1100" b="0" i="0" kern="1200" dirty="0" err="1">
                          <a:solidFill>
                            <a:schemeClr val="tx1"/>
                          </a:solidFill>
                          <a:effectLst/>
                          <a:latin typeface="Calibri" panose="020F0502020204030204" pitchFamily="34" charset="0"/>
                          <a:ea typeface="+mn-ea"/>
                          <a:cs typeface="+mn-cs"/>
                        </a:rPr>
                        <a:t>malibu</a:t>
                      </a:r>
                      <a:endParaRPr lang="es-ES" sz="1100" b="0" i="0" kern="1200" dirty="0">
                        <a:solidFill>
                          <a:schemeClr val="tx1"/>
                        </a:solidFill>
                        <a:effectLst/>
                        <a:latin typeface="Calibri" panose="020F0502020204030204" pitchFamily="34" charset="0"/>
                        <a:ea typeface="+mn-ea"/>
                        <a:cs typeface="+mn-cs"/>
                      </a:endParaRPr>
                    </a:p>
                  </a:txBody>
                  <a:tcPr marL="72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100" b="0" i="0" kern="1200" dirty="0">
                          <a:solidFill>
                            <a:schemeClr val="tx1"/>
                          </a:solidFill>
                          <a:effectLst/>
                          <a:latin typeface="Calibri" panose="020F0502020204030204" pitchFamily="34" charset="0"/>
                          <a:ea typeface="+mn-ea"/>
                          <a:cs typeface="+mn-cs"/>
                        </a:rPr>
                        <a:t>1998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100" b="0" i="0" kern="1200">
                          <a:solidFill>
                            <a:schemeClr val="tx1"/>
                          </a:solidFill>
                          <a:effectLst/>
                          <a:latin typeface="Calibri" panose="020F0502020204030204" pitchFamily="34" charset="0"/>
                          <a:ea typeface="+mn-ea"/>
                          <a:cs typeface="+mn-cs"/>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33524">
                <a:tc>
                  <a:txBody>
                    <a:bodyPr/>
                    <a:lstStyle/>
                    <a:p>
                      <a:pPr marL="0" algn="l" defTabSz="457200" rtl="0" eaLnBrk="1" fontAlgn="b" latinLnBrk="0" hangingPunct="1">
                        <a:lnSpc>
                          <a:spcPts val="1200"/>
                        </a:lnSpc>
                      </a:pPr>
                      <a:r>
                        <a:rPr lang="es-ES" sz="1100" b="0" i="0" kern="1200" dirty="0" err="1">
                          <a:solidFill>
                            <a:schemeClr val="tx1"/>
                          </a:solidFill>
                          <a:effectLst/>
                          <a:latin typeface="Calibri" panose="020F0502020204030204" pitchFamily="34" charset="0"/>
                          <a:ea typeface="+mn-ea"/>
                          <a:cs typeface="+mn-cs"/>
                        </a:rPr>
                        <a:t>chevrolet</a:t>
                      </a:r>
                      <a:r>
                        <a:rPr lang="es-ES" sz="1100" b="0" i="0" kern="1200" dirty="0">
                          <a:solidFill>
                            <a:schemeClr val="tx1"/>
                          </a:solidFill>
                          <a:effectLst/>
                          <a:latin typeface="Calibri" panose="020F0502020204030204" pitchFamily="34" charset="0"/>
                          <a:ea typeface="+mn-ea"/>
                          <a:cs typeface="+mn-cs"/>
                        </a:rPr>
                        <a:t> </a:t>
                      </a:r>
                      <a:r>
                        <a:rPr lang="es-ES" sz="1100" b="0" i="0" kern="1200" dirty="0" err="1">
                          <a:solidFill>
                            <a:schemeClr val="tx1"/>
                          </a:solidFill>
                          <a:effectLst/>
                          <a:latin typeface="Calibri" panose="020F0502020204030204" pitchFamily="34" charset="0"/>
                          <a:ea typeface="+mn-ea"/>
                          <a:cs typeface="+mn-cs"/>
                        </a:rPr>
                        <a:t>chevelle</a:t>
                      </a:r>
                      <a:r>
                        <a:rPr lang="es-ES" sz="1100" b="0" i="0" kern="1200" dirty="0">
                          <a:solidFill>
                            <a:schemeClr val="tx1"/>
                          </a:solidFill>
                          <a:effectLst/>
                          <a:latin typeface="Calibri" panose="020F0502020204030204" pitchFamily="34" charset="0"/>
                          <a:ea typeface="+mn-ea"/>
                          <a:cs typeface="+mn-cs"/>
                        </a:rPr>
                        <a:t> </a:t>
                      </a:r>
                      <a:r>
                        <a:rPr lang="es-ES" sz="1100" b="0" i="0" kern="1200" dirty="0" err="1">
                          <a:solidFill>
                            <a:schemeClr val="tx1"/>
                          </a:solidFill>
                          <a:effectLst/>
                          <a:latin typeface="Calibri" panose="020F0502020204030204" pitchFamily="34" charset="0"/>
                          <a:ea typeface="+mn-ea"/>
                          <a:cs typeface="+mn-cs"/>
                        </a:rPr>
                        <a:t>malibu</a:t>
                      </a:r>
                      <a:endParaRPr lang="es-ES" sz="1100" b="0" i="0" kern="1200" dirty="0">
                        <a:solidFill>
                          <a:schemeClr val="tx1"/>
                        </a:solidFill>
                        <a:effectLst/>
                        <a:latin typeface="Calibri" panose="020F0502020204030204" pitchFamily="34" charset="0"/>
                        <a:ea typeface="+mn-ea"/>
                        <a:cs typeface="+mn-cs"/>
                      </a:endParaRPr>
                    </a:p>
                  </a:txBody>
                  <a:tcPr marL="72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100" b="0" i="0" kern="1200" dirty="0">
                          <a:solidFill>
                            <a:schemeClr val="tx1"/>
                          </a:solidFill>
                          <a:effectLst/>
                          <a:latin typeface="Calibri" panose="020F0502020204030204" pitchFamily="34" charset="0"/>
                          <a:ea typeface="+mn-ea"/>
                          <a:cs typeface="+mn-cs"/>
                        </a:rPr>
                        <a:t>1998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100" b="0" i="0" kern="1200" dirty="0">
                          <a:solidFill>
                            <a:schemeClr val="tx1"/>
                          </a:solidFill>
                          <a:effectLst/>
                          <a:latin typeface="Calibri" panose="020F0502020204030204" pitchFamily="34" charset="0"/>
                          <a:ea typeface="+mn-ea"/>
                          <a:cs typeface="+mn-cs"/>
                        </a:rPr>
                        <a:t>2,63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3524">
                <a:tc>
                  <a:txBody>
                    <a:bodyPr/>
                    <a:lstStyle/>
                    <a:p>
                      <a:pPr marL="0" algn="r" defTabSz="457200" rtl="0" eaLnBrk="1" fontAlgn="b" latinLnBrk="0" hangingPunct="1">
                        <a:lnSpc>
                          <a:spcPts val="1200"/>
                        </a:lnSpc>
                      </a:pPr>
                      <a:r>
                        <a:rPr lang="es-ES" sz="1100" b="0" i="0" kern="1200" dirty="0">
                          <a:solidFill>
                            <a:schemeClr val="tx1"/>
                          </a:solidFill>
                          <a:effectLst/>
                          <a:latin typeface="Calibri" panose="020F0502020204030204" pitchFamily="34" charset="0"/>
                          <a:ea typeface="+mn-ea"/>
                          <a:cs typeface="+mn-cs"/>
                        </a:rPr>
                        <a:t>Subtotal anual</a:t>
                      </a:r>
                    </a:p>
                  </a:txBody>
                  <a:tcPr marL="9525"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100" b="0" i="0" kern="1200" dirty="0">
                          <a:solidFill>
                            <a:schemeClr val="tx1"/>
                          </a:solidFill>
                          <a:effectLst/>
                          <a:latin typeface="Calibri" panose="020F0502020204030204" pitchFamily="34" charset="0"/>
                          <a:ea typeface="+mn-ea"/>
                          <a:cs typeface="+mn-cs"/>
                        </a:rPr>
                        <a:t>1999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100" b="0" i="0" kern="1200" dirty="0">
                          <a:solidFill>
                            <a:schemeClr val="tx1"/>
                          </a:solidFill>
                          <a:effectLst/>
                          <a:latin typeface="Calibri" panose="020F0502020204030204" pitchFamily="34" charset="0"/>
                          <a:ea typeface="+mn-ea"/>
                          <a:cs typeface="+mn-cs"/>
                        </a:rPr>
                        <a:t>5,13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3524">
                <a:tc>
                  <a:txBody>
                    <a:bodyPr/>
                    <a:lstStyle/>
                    <a:p>
                      <a:pPr marL="0" algn="l" defTabSz="457200" rtl="0" eaLnBrk="1" fontAlgn="b" latinLnBrk="0" hangingPunct="1">
                        <a:lnSpc>
                          <a:spcPts val="1200"/>
                        </a:lnSpc>
                      </a:pPr>
                      <a:r>
                        <a:rPr lang="es-ES" sz="1100" b="0" i="0" kern="1200">
                          <a:solidFill>
                            <a:schemeClr val="tx1"/>
                          </a:solidFill>
                          <a:effectLst/>
                          <a:latin typeface="Calibri" panose="020F0502020204030204" pitchFamily="34" charset="0"/>
                          <a:ea typeface="+mn-ea"/>
                          <a:cs typeface="+mn-cs"/>
                        </a:rPr>
                        <a:t>buick skylark 320</a:t>
                      </a:r>
                    </a:p>
                  </a:txBody>
                  <a:tcPr marL="72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100" b="0" i="0" kern="1200" dirty="0">
                          <a:solidFill>
                            <a:schemeClr val="tx1"/>
                          </a:solidFill>
                          <a:effectLst/>
                          <a:latin typeface="Calibri" panose="020F0502020204030204" pitchFamily="34" charset="0"/>
                          <a:ea typeface="+mn-ea"/>
                          <a:cs typeface="+mn-cs"/>
                        </a:rPr>
                        <a:t>1999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100" b="0" i="0" kern="1200" dirty="0">
                          <a:solidFill>
                            <a:schemeClr val="tx1"/>
                          </a:solidFill>
                          <a:effectLst/>
                          <a:latin typeface="Calibri" panose="020F0502020204030204" pitchFamily="34" charset="0"/>
                          <a:ea typeface="+mn-ea"/>
                          <a:cs typeface="+mn-cs"/>
                        </a:rPr>
                        <a:t>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33524">
                <a:tc>
                  <a:txBody>
                    <a:bodyPr/>
                    <a:lstStyle/>
                    <a:p>
                      <a:pPr marL="0" algn="l" defTabSz="457200" rtl="0" eaLnBrk="1" fontAlgn="b" latinLnBrk="0" hangingPunct="1">
                        <a:lnSpc>
                          <a:spcPts val="1200"/>
                        </a:lnSpc>
                      </a:pPr>
                      <a:r>
                        <a:rPr lang="es-ES" sz="1100" b="0" i="0" kern="1200" dirty="0" err="1">
                          <a:solidFill>
                            <a:schemeClr val="tx1"/>
                          </a:solidFill>
                          <a:effectLst/>
                          <a:latin typeface="Calibri" panose="020F0502020204030204" pitchFamily="34" charset="0"/>
                          <a:ea typeface="+mn-ea"/>
                          <a:cs typeface="+mn-cs"/>
                        </a:rPr>
                        <a:t>buick</a:t>
                      </a:r>
                      <a:r>
                        <a:rPr lang="es-ES" sz="1100" b="0" i="0" kern="1200" dirty="0">
                          <a:solidFill>
                            <a:schemeClr val="tx1"/>
                          </a:solidFill>
                          <a:effectLst/>
                          <a:latin typeface="Calibri" panose="020F0502020204030204" pitchFamily="34" charset="0"/>
                          <a:ea typeface="+mn-ea"/>
                          <a:cs typeface="+mn-cs"/>
                        </a:rPr>
                        <a:t> </a:t>
                      </a:r>
                      <a:r>
                        <a:rPr lang="es-ES" sz="1100" b="0" i="0" kern="1200" dirty="0" err="1">
                          <a:solidFill>
                            <a:schemeClr val="tx1"/>
                          </a:solidFill>
                          <a:effectLst/>
                          <a:latin typeface="Calibri" panose="020F0502020204030204" pitchFamily="34" charset="0"/>
                          <a:ea typeface="+mn-ea"/>
                          <a:cs typeface="+mn-cs"/>
                        </a:rPr>
                        <a:t>skylark</a:t>
                      </a:r>
                      <a:r>
                        <a:rPr lang="es-ES" sz="1100" b="0" i="0" kern="1200" dirty="0">
                          <a:solidFill>
                            <a:schemeClr val="tx1"/>
                          </a:solidFill>
                          <a:effectLst/>
                          <a:latin typeface="Calibri" panose="020F0502020204030204" pitchFamily="34" charset="0"/>
                          <a:ea typeface="+mn-ea"/>
                          <a:cs typeface="+mn-cs"/>
                        </a:rPr>
                        <a:t> 320</a:t>
                      </a:r>
                    </a:p>
                  </a:txBody>
                  <a:tcPr marL="72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100" b="0" i="0" kern="1200" dirty="0">
                          <a:solidFill>
                            <a:schemeClr val="tx1"/>
                          </a:solidFill>
                          <a:effectLst/>
                          <a:latin typeface="Calibri" panose="020F0502020204030204" pitchFamily="34" charset="0"/>
                          <a:ea typeface="+mn-ea"/>
                          <a:cs typeface="+mn-cs"/>
                        </a:rPr>
                        <a:t>1999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100" b="0" i="0" kern="1200" dirty="0">
                          <a:solidFill>
                            <a:schemeClr val="tx1"/>
                          </a:solidFill>
                          <a:effectLst/>
                          <a:latin typeface="Calibri" panose="020F0502020204030204" pitchFamily="34" charset="0"/>
                          <a:ea typeface="+mn-ea"/>
                          <a:cs typeface="+mn-cs"/>
                        </a:rPr>
                        <a:t>3,57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33524">
                <a:tc>
                  <a:txBody>
                    <a:bodyPr/>
                    <a:lstStyle/>
                    <a:p>
                      <a:pPr marL="0" algn="r" defTabSz="457200" rtl="0" eaLnBrk="1" fontAlgn="b" latinLnBrk="0" hangingPunct="1">
                        <a:lnSpc>
                          <a:spcPts val="1200"/>
                        </a:lnSpc>
                      </a:pPr>
                      <a:r>
                        <a:rPr lang="es-ES" sz="1100" b="0" i="0" kern="1200" dirty="0">
                          <a:solidFill>
                            <a:schemeClr val="tx1"/>
                          </a:solidFill>
                          <a:effectLst/>
                          <a:latin typeface="Calibri" panose="020F0502020204030204" pitchFamily="34" charset="0"/>
                          <a:ea typeface="+mn-ea"/>
                          <a:cs typeface="+mn-cs"/>
                        </a:rPr>
                        <a:t>Subtotal anual</a:t>
                      </a:r>
                    </a:p>
                  </a:txBody>
                  <a:tcPr marL="9525"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100" b="0" i="0" kern="1200">
                          <a:solidFill>
                            <a:schemeClr val="tx1"/>
                          </a:solidFill>
                          <a:effectLst/>
                          <a:latin typeface="Calibri" panose="020F0502020204030204" pitchFamily="34" charset="0"/>
                          <a:ea typeface="+mn-ea"/>
                          <a:cs typeface="+mn-cs"/>
                        </a:rPr>
                        <a:t>1999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100" b="0" i="0" kern="1200" dirty="0">
                          <a:solidFill>
                            <a:schemeClr val="tx1"/>
                          </a:solidFill>
                          <a:effectLst/>
                          <a:latin typeface="Calibri" panose="020F0502020204030204" pitchFamily="34" charset="0"/>
                          <a:ea typeface="+mn-ea"/>
                          <a:cs typeface="+mn-cs"/>
                        </a:rPr>
                        <a:t>6,97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33524">
                <a:tc>
                  <a:txBody>
                    <a:bodyPr/>
                    <a:lstStyle/>
                    <a:p>
                      <a:pPr marL="0" algn="l" defTabSz="457200" rtl="0" eaLnBrk="1" fontAlgn="b" latinLnBrk="0" hangingPunct="1">
                        <a:lnSpc>
                          <a:spcPts val="1200"/>
                        </a:lnSpc>
                      </a:pPr>
                      <a:r>
                        <a:rPr lang="es-ES" sz="1100" b="0" i="0" kern="1200">
                          <a:solidFill>
                            <a:schemeClr val="tx1"/>
                          </a:solidFill>
                          <a:effectLst/>
                          <a:latin typeface="Calibri" panose="020F0502020204030204" pitchFamily="34" charset="0"/>
                          <a:ea typeface="+mn-ea"/>
                          <a:cs typeface="+mn-cs"/>
                        </a:rPr>
                        <a:t>plymouth satellite</a:t>
                      </a:r>
                    </a:p>
                  </a:txBody>
                  <a:tcPr marL="72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100" b="0" i="0" kern="1200">
                          <a:solidFill>
                            <a:schemeClr val="tx1"/>
                          </a:solidFill>
                          <a:effectLst/>
                          <a:latin typeface="Calibri" panose="020F0502020204030204" pitchFamily="34" charset="0"/>
                          <a:ea typeface="+mn-ea"/>
                          <a:cs typeface="+mn-cs"/>
                        </a:rPr>
                        <a:t>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100" b="0" i="0" kern="1200" dirty="0">
                          <a:solidFill>
                            <a:schemeClr val="tx1"/>
                          </a:solidFill>
                          <a:effectLst/>
                          <a:latin typeface="Calibri" panose="020F0502020204030204" pitchFamily="34" charset="0"/>
                          <a:ea typeface="+mn-ea"/>
                          <a:cs typeface="+mn-cs"/>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33524">
                <a:tc>
                  <a:txBody>
                    <a:bodyPr/>
                    <a:lstStyle/>
                    <a:p>
                      <a:pPr marL="0" algn="l" defTabSz="457200" rtl="0" eaLnBrk="1" fontAlgn="b" latinLnBrk="0" hangingPunct="1">
                        <a:lnSpc>
                          <a:spcPts val="1200"/>
                        </a:lnSpc>
                      </a:pPr>
                      <a:r>
                        <a:rPr lang="es-ES" sz="1100" b="0" i="0" kern="1200" dirty="0" err="1">
                          <a:solidFill>
                            <a:schemeClr val="tx1"/>
                          </a:solidFill>
                          <a:effectLst/>
                          <a:latin typeface="Calibri" panose="020F0502020204030204" pitchFamily="34" charset="0"/>
                          <a:ea typeface="+mn-ea"/>
                          <a:cs typeface="+mn-cs"/>
                        </a:rPr>
                        <a:t>plymouth</a:t>
                      </a:r>
                      <a:r>
                        <a:rPr lang="es-ES" sz="1100" b="0" i="0" kern="1200" dirty="0">
                          <a:solidFill>
                            <a:schemeClr val="tx1"/>
                          </a:solidFill>
                          <a:effectLst/>
                          <a:latin typeface="Calibri" panose="020F0502020204030204" pitchFamily="34" charset="0"/>
                          <a:ea typeface="+mn-ea"/>
                          <a:cs typeface="+mn-cs"/>
                        </a:rPr>
                        <a:t> </a:t>
                      </a:r>
                      <a:r>
                        <a:rPr lang="es-ES" sz="1100" b="0" i="0" kern="1200" dirty="0" err="1">
                          <a:solidFill>
                            <a:schemeClr val="tx1"/>
                          </a:solidFill>
                          <a:effectLst/>
                          <a:latin typeface="Calibri" panose="020F0502020204030204" pitchFamily="34" charset="0"/>
                          <a:ea typeface="+mn-ea"/>
                          <a:cs typeface="+mn-cs"/>
                        </a:rPr>
                        <a:t>satellite</a:t>
                      </a:r>
                      <a:endParaRPr lang="es-ES" sz="1100" b="0" i="0" kern="1200" dirty="0">
                        <a:solidFill>
                          <a:schemeClr val="tx1"/>
                        </a:solidFill>
                        <a:effectLst/>
                        <a:latin typeface="Calibri" panose="020F0502020204030204" pitchFamily="34" charset="0"/>
                        <a:ea typeface="+mn-ea"/>
                        <a:cs typeface="+mn-cs"/>
                      </a:endParaRPr>
                    </a:p>
                  </a:txBody>
                  <a:tcPr marL="72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100" b="0" i="0" kern="1200">
                          <a:solidFill>
                            <a:schemeClr val="tx1"/>
                          </a:solidFill>
                          <a:effectLst/>
                          <a:latin typeface="Calibri" panose="020F0502020204030204" pitchFamily="34" charset="0"/>
                          <a:ea typeface="+mn-ea"/>
                          <a:cs typeface="+mn-cs"/>
                        </a:rPr>
                        <a:t>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100" b="0" i="0" kern="1200" dirty="0">
                          <a:solidFill>
                            <a:schemeClr val="tx1"/>
                          </a:solidFill>
                          <a:effectLst/>
                          <a:latin typeface="Calibri" panose="020F0502020204030204" pitchFamily="34" charset="0"/>
                          <a:ea typeface="+mn-ea"/>
                          <a:cs typeface="+mn-cs"/>
                        </a:rPr>
                        <a:t>2,52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33524">
                <a:tc>
                  <a:txBody>
                    <a:bodyPr/>
                    <a:lstStyle/>
                    <a:p>
                      <a:pPr marL="0" algn="r" defTabSz="457200" rtl="0" eaLnBrk="1" fontAlgn="b" latinLnBrk="0" hangingPunct="1">
                        <a:lnSpc>
                          <a:spcPts val="1200"/>
                        </a:lnSpc>
                      </a:pPr>
                      <a:r>
                        <a:rPr lang="es-ES" sz="1100" b="0" i="0" kern="1200" dirty="0">
                          <a:solidFill>
                            <a:schemeClr val="tx1"/>
                          </a:solidFill>
                          <a:effectLst/>
                          <a:latin typeface="Calibri" panose="020F0502020204030204" pitchFamily="34" charset="0"/>
                          <a:ea typeface="+mn-ea"/>
                          <a:cs typeface="+mn-cs"/>
                        </a:rPr>
                        <a:t>Subtotal anual</a:t>
                      </a:r>
                    </a:p>
                  </a:txBody>
                  <a:tcPr marL="9525"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100" b="0" i="0" kern="1200">
                          <a:solidFill>
                            <a:schemeClr val="tx1"/>
                          </a:solidFill>
                          <a:effectLst/>
                          <a:latin typeface="Calibri" panose="020F0502020204030204" pitchFamily="34" charset="0"/>
                          <a:ea typeface="+mn-ea"/>
                          <a:cs typeface="+mn-cs"/>
                        </a:rPr>
                        <a:t>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100" b="0" i="0" kern="1200" dirty="0">
                          <a:solidFill>
                            <a:schemeClr val="tx1"/>
                          </a:solidFill>
                          <a:effectLst/>
                          <a:latin typeface="Calibri" panose="020F0502020204030204" pitchFamily="34" charset="0"/>
                          <a:ea typeface="+mn-ea"/>
                          <a:cs typeface="+mn-cs"/>
                        </a:rPr>
                        <a:t>4,92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11" name="Rectángulo 5">
            <a:extLst>
              <a:ext uri="{FF2B5EF4-FFF2-40B4-BE49-F238E27FC236}">
                <a16:creationId xmlns:a16="http://schemas.microsoft.com/office/drawing/2014/main" id="{8650447D-A34B-D332-BFEE-A7148EB0693F}"/>
              </a:ext>
            </a:extLst>
          </p:cNvPr>
          <p:cNvSpPr/>
          <p:nvPr/>
        </p:nvSpPr>
        <p:spPr>
          <a:xfrm>
            <a:off x="827866" y="2795956"/>
            <a:ext cx="5903941" cy="4410030"/>
          </a:xfrm>
          <a:prstGeom prst="rect">
            <a:avLst/>
          </a:prstGeom>
          <a:noFill/>
          <a:ln w="57150">
            <a:solidFill>
              <a:srgbClr val="0E2F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7">
            <a:extLst>
              <a:ext uri="{FF2B5EF4-FFF2-40B4-BE49-F238E27FC236}">
                <a16:creationId xmlns:a16="http://schemas.microsoft.com/office/drawing/2014/main" id="{5F37ED4A-6DEC-2243-94BA-838DA61D57BF}"/>
              </a:ext>
            </a:extLst>
          </p:cNvPr>
          <p:cNvSpPr/>
          <p:nvPr/>
        </p:nvSpPr>
        <p:spPr>
          <a:xfrm>
            <a:off x="847598" y="7651121"/>
            <a:ext cx="5918737" cy="1911566"/>
          </a:xfrm>
          <a:prstGeom prst="rect">
            <a:avLst/>
          </a:prstGeom>
          <a:noFill/>
          <a:ln w="57150">
            <a:solidFill>
              <a:srgbClr val="0E2F6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8" descr="Icono de ok: representa lo que hay que hacer">
            <a:extLst>
              <a:ext uri="{FF2B5EF4-FFF2-40B4-BE49-F238E27FC236}">
                <a16:creationId xmlns:a16="http://schemas.microsoft.com/office/drawing/2014/main" id="{D3C9E1C9-C0BA-8DB2-DCB1-E56A2C325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8830" y="7385542"/>
            <a:ext cx="617686" cy="526244"/>
          </a:xfrm>
          <a:prstGeom prst="rect">
            <a:avLst/>
          </a:prstGeom>
        </p:spPr>
      </p:pic>
      <p:pic>
        <p:nvPicPr>
          <p:cNvPr id="15" name="Imagen 17" descr="Icono de error: representa lo que no hay que hacer">
            <a:extLst>
              <a:ext uri="{FF2B5EF4-FFF2-40B4-BE49-F238E27FC236}">
                <a16:creationId xmlns:a16="http://schemas.microsoft.com/office/drawing/2014/main" id="{FB813A3E-6D86-579A-2DB4-52BB22BF43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1297" y="2476169"/>
            <a:ext cx="538511" cy="597890"/>
          </a:xfrm>
          <a:prstGeom prst="rect">
            <a:avLst/>
          </a:prstGeom>
        </p:spPr>
      </p:pic>
    </p:spTree>
    <p:extLst>
      <p:ext uri="{BB962C8B-B14F-4D97-AF65-F5344CB8AC3E}">
        <p14:creationId xmlns:p14="http://schemas.microsoft.com/office/powerpoint/2010/main" val="844984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9C336-D308-0188-6E08-E5582B858086}"/>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DE0C16ED-B7C2-3E40-3151-66D697759469}"/>
              </a:ext>
            </a:extLst>
          </p:cNvPr>
          <p:cNvSpPr>
            <a:spLocks noGrp="1"/>
          </p:cNvSpPr>
          <p:nvPr>
            <p:ph type="body" sz="quarter" idx="12"/>
          </p:nvPr>
        </p:nvSpPr>
        <p:spPr/>
        <p:txBody>
          <a:bodyPr/>
          <a:lstStyle/>
          <a:p>
            <a:r>
              <a:rPr lang="en-US" dirty="0"/>
              <a:t>04</a:t>
            </a:r>
          </a:p>
        </p:txBody>
      </p:sp>
      <p:sp>
        <p:nvSpPr>
          <p:cNvPr id="14" name="Marcador de texto 10">
            <a:extLst>
              <a:ext uri="{FF2B5EF4-FFF2-40B4-BE49-F238E27FC236}">
                <a16:creationId xmlns:a16="http://schemas.microsoft.com/office/drawing/2014/main" id="{C1B70B14-454B-F962-DF0A-C5797BB693AF}"/>
              </a:ext>
            </a:extLst>
          </p:cNvPr>
          <p:cNvSpPr txBox="1">
            <a:spLocks/>
          </p:cNvSpPr>
          <p:nvPr/>
        </p:nvSpPr>
        <p:spPr>
          <a:xfrm>
            <a:off x="583096" y="1618359"/>
            <a:ext cx="6453807" cy="912553"/>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Ejemplo 2  – Venta semestral de coches (en miles)</a:t>
            </a:r>
          </a:p>
          <a:p>
            <a:r>
              <a:rPr lang="es-ES_tradnl" sz="1400" dirty="0"/>
              <a:t>No usar agrupamientos en base al uso de celdas vacías</a:t>
            </a:r>
            <a:endParaRPr lang="es-ES" sz="1400" dirty="0"/>
          </a:p>
        </p:txBody>
      </p:sp>
      <p:graphicFrame>
        <p:nvGraphicFramePr>
          <p:cNvPr id="16" name="Table 4">
            <a:extLst>
              <a:ext uri="{FF2B5EF4-FFF2-40B4-BE49-F238E27FC236}">
                <a16:creationId xmlns:a16="http://schemas.microsoft.com/office/drawing/2014/main" id="{2A35DDAD-BA22-7C06-8F54-21D896EF1EB6}"/>
              </a:ext>
            </a:extLst>
          </p:cNvPr>
          <p:cNvGraphicFramePr>
            <a:graphicFrameLocks noGrp="1"/>
          </p:cNvGraphicFramePr>
          <p:nvPr/>
        </p:nvGraphicFramePr>
        <p:xfrm>
          <a:off x="845919" y="4611285"/>
          <a:ext cx="5881723" cy="2018582"/>
        </p:xfrm>
        <a:graphic>
          <a:graphicData uri="http://schemas.openxmlformats.org/drawingml/2006/table">
            <a:tbl>
              <a:tblPr firstRow="1" bandRow="1">
                <a:tableStyleId>{5C22544A-7EE6-4342-B048-85BDC9FD1C3A}</a:tableStyleId>
              </a:tblPr>
              <a:tblGrid>
                <a:gridCol w="2902395">
                  <a:extLst>
                    <a:ext uri="{9D8B030D-6E8A-4147-A177-3AD203B41FA5}">
                      <a16:colId xmlns:a16="http://schemas.microsoft.com/office/drawing/2014/main" val="20000"/>
                    </a:ext>
                  </a:extLst>
                </a:gridCol>
                <a:gridCol w="1047415">
                  <a:extLst>
                    <a:ext uri="{9D8B030D-6E8A-4147-A177-3AD203B41FA5}">
                      <a16:colId xmlns:a16="http://schemas.microsoft.com/office/drawing/2014/main" val="20001"/>
                    </a:ext>
                  </a:extLst>
                </a:gridCol>
                <a:gridCol w="1931913">
                  <a:extLst>
                    <a:ext uri="{9D8B030D-6E8A-4147-A177-3AD203B41FA5}">
                      <a16:colId xmlns:a16="http://schemas.microsoft.com/office/drawing/2014/main" val="20002"/>
                    </a:ext>
                  </a:extLst>
                </a:gridCol>
              </a:tblGrid>
              <a:tr h="302510">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marca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año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200" b="0" i="0" kern="1200" dirty="0" err="1">
                          <a:solidFill>
                            <a:schemeClr val="tx1"/>
                          </a:solidFill>
                          <a:effectLst/>
                          <a:latin typeface="Calibri" panose="020F0502020204030204" pitchFamily="34" charset="0"/>
                          <a:ea typeface="+mn-ea"/>
                          <a:cs typeface="+mn-cs"/>
                        </a:rPr>
                        <a:t>ventas_semestrales</a:t>
                      </a: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286012">
                <a:tc>
                  <a:txBody>
                    <a:bodyPr/>
                    <a:lstStyle/>
                    <a:p>
                      <a:pPr marL="0" algn="ctr" defTabSz="457200" rtl="0" eaLnBrk="1" fontAlgn="b" latinLnBrk="0" hangingPunct="1">
                        <a:lnSpc>
                          <a:spcPts val="1200"/>
                        </a:lnSpc>
                      </a:pPr>
                      <a:r>
                        <a:rPr lang="es-ES" sz="1200" b="0" i="0" kern="1200" dirty="0" err="1">
                          <a:solidFill>
                            <a:schemeClr val="tx1"/>
                          </a:solidFill>
                          <a:effectLst/>
                          <a:latin typeface="Calibri" panose="020F0502020204030204" pitchFamily="34" charset="0"/>
                          <a:ea typeface="+mn-ea"/>
                          <a:cs typeface="+mn-cs"/>
                        </a:rPr>
                        <a:t>chevrolet</a:t>
                      </a:r>
                      <a:r>
                        <a:rPr lang="es-ES" sz="1200" b="0" i="0" kern="1200" dirty="0">
                          <a:solidFill>
                            <a:schemeClr val="tx1"/>
                          </a:solidFill>
                          <a:effectLst/>
                          <a:latin typeface="Calibri" panose="020F0502020204030204" pitchFamily="34" charset="0"/>
                          <a:ea typeface="+mn-ea"/>
                          <a:cs typeface="+mn-cs"/>
                        </a:rPr>
                        <a:t> </a:t>
                      </a:r>
                      <a:r>
                        <a:rPr lang="es-ES" sz="1200" b="0" i="0" kern="1200" dirty="0" err="1">
                          <a:solidFill>
                            <a:schemeClr val="tx1"/>
                          </a:solidFill>
                          <a:effectLst/>
                          <a:latin typeface="Calibri" panose="020F0502020204030204" pitchFamily="34" charset="0"/>
                          <a:ea typeface="+mn-ea"/>
                          <a:cs typeface="+mn-cs"/>
                        </a:rPr>
                        <a:t>chevelle</a:t>
                      </a:r>
                      <a:r>
                        <a:rPr lang="es-ES" sz="1200" b="0" i="0" kern="1200" dirty="0">
                          <a:solidFill>
                            <a:schemeClr val="tx1"/>
                          </a:solidFill>
                          <a:effectLst/>
                          <a:latin typeface="Calibri" panose="020F0502020204030204" pitchFamily="34" charset="0"/>
                          <a:ea typeface="+mn-ea"/>
                          <a:cs typeface="+mn-cs"/>
                        </a:rPr>
                        <a:t> </a:t>
                      </a:r>
                      <a:r>
                        <a:rPr lang="es-ES" sz="1200" b="0" i="0" kern="1200" dirty="0" err="1">
                          <a:solidFill>
                            <a:schemeClr val="tx1"/>
                          </a:solidFill>
                          <a:effectLst/>
                          <a:latin typeface="Calibri" panose="020F0502020204030204" pitchFamily="34" charset="0"/>
                          <a:ea typeface="+mn-ea"/>
                          <a:cs typeface="+mn-cs"/>
                        </a:rPr>
                        <a:t>malibu</a:t>
                      </a: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1998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6012">
                <a:tc>
                  <a:txBody>
                    <a:bodyPr/>
                    <a:lstStyle/>
                    <a:p>
                      <a:pPr marL="0" marR="0" lvl="0" indent="0" algn="ctr" defTabSz="457200" rtl="0" eaLnBrk="1" fontAlgn="b" latinLnBrk="0" hangingPunct="1">
                        <a:lnSpc>
                          <a:spcPts val="1200"/>
                        </a:lnSpc>
                        <a:spcBef>
                          <a:spcPts val="0"/>
                        </a:spcBef>
                        <a:spcAft>
                          <a:spcPts val="0"/>
                        </a:spcAft>
                        <a:buClrTx/>
                        <a:buSzTx/>
                        <a:buFontTx/>
                        <a:buNone/>
                        <a:tabLst/>
                        <a:defRPr/>
                      </a:pPr>
                      <a:r>
                        <a:rPr lang="es-ES" sz="1200" b="0" i="0" kern="1200" dirty="0" err="1">
                          <a:solidFill>
                            <a:schemeClr val="tx1"/>
                          </a:solidFill>
                          <a:effectLst/>
                          <a:latin typeface="Calibri" panose="020F0502020204030204" pitchFamily="34" charset="0"/>
                          <a:ea typeface="+mn-ea"/>
                          <a:cs typeface="+mn-cs"/>
                        </a:rPr>
                        <a:t>chevrolet</a:t>
                      </a:r>
                      <a:r>
                        <a:rPr lang="es-ES" sz="1200" b="0" i="0" kern="1200" dirty="0">
                          <a:solidFill>
                            <a:schemeClr val="tx1"/>
                          </a:solidFill>
                          <a:effectLst/>
                          <a:latin typeface="Calibri" panose="020F0502020204030204" pitchFamily="34" charset="0"/>
                          <a:ea typeface="+mn-ea"/>
                          <a:cs typeface="+mn-cs"/>
                        </a:rPr>
                        <a:t> </a:t>
                      </a:r>
                      <a:r>
                        <a:rPr lang="es-ES" sz="1200" b="0" i="0" kern="1200" dirty="0" err="1">
                          <a:solidFill>
                            <a:schemeClr val="tx1"/>
                          </a:solidFill>
                          <a:effectLst/>
                          <a:latin typeface="Calibri" panose="020F0502020204030204" pitchFamily="34" charset="0"/>
                          <a:ea typeface="+mn-ea"/>
                          <a:cs typeface="+mn-cs"/>
                        </a:rPr>
                        <a:t>chevelle</a:t>
                      </a:r>
                      <a:r>
                        <a:rPr lang="es-ES" sz="1200" b="0" i="0" kern="1200" dirty="0">
                          <a:solidFill>
                            <a:schemeClr val="tx1"/>
                          </a:solidFill>
                          <a:effectLst/>
                          <a:latin typeface="Calibri" panose="020F0502020204030204" pitchFamily="34" charset="0"/>
                          <a:ea typeface="+mn-ea"/>
                          <a:cs typeface="+mn-cs"/>
                        </a:rPr>
                        <a:t> </a:t>
                      </a:r>
                      <a:r>
                        <a:rPr lang="es-ES" sz="1200" b="0" i="0" kern="1200" dirty="0" err="1">
                          <a:solidFill>
                            <a:schemeClr val="tx1"/>
                          </a:solidFill>
                          <a:effectLst/>
                          <a:latin typeface="Calibri" panose="020F0502020204030204" pitchFamily="34" charset="0"/>
                          <a:ea typeface="+mn-ea"/>
                          <a:cs typeface="+mn-cs"/>
                        </a:rPr>
                        <a:t>malibu</a:t>
                      </a: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1999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2,63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86012">
                <a:tc>
                  <a:txBody>
                    <a:bodyPr/>
                    <a:lstStyle/>
                    <a:p>
                      <a:pPr marL="0" marR="0" lvl="0" indent="0" algn="ctr" defTabSz="457200" rtl="0" eaLnBrk="1" fontAlgn="b" latinLnBrk="0" hangingPunct="1">
                        <a:lnSpc>
                          <a:spcPts val="1200"/>
                        </a:lnSpc>
                        <a:spcBef>
                          <a:spcPts val="0"/>
                        </a:spcBef>
                        <a:spcAft>
                          <a:spcPts val="0"/>
                        </a:spcAft>
                        <a:buClrTx/>
                        <a:buSzTx/>
                        <a:buFontTx/>
                        <a:buNone/>
                        <a:tabLst/>
                        <a:defRPr/>
                      </a:pPr>
                      <a:r>
                        <a:rPr lang="es-ES" sz="1200" b="0" i="0" kern="1200" dirty="0" err="1">
                          <a:solidFill>
                            <a:schemeClr val="tx1"/>
                          </a:solidFill>
                          <a:effectLst/>
                          <a:latin typeface="Calibri" panose="020F0502020204030204" pitchFamily="34" charset="0"/>
                          <a:ea typeface="+mn-ea"/>
                          <a:cs typeface="+mn-cs"/>
                        </a:rPr>
                        <a:t>chevrolet</a:t>
                      </a:r>
                      <a:r>
                        <a:rPr lang="es-ES" sz="1200" b="0" i="0" kern="1200" dirty="0">
                          <a:solidFill>
                            <a:schemeClr val="tx1"/>
                          </a:solidFill>
                          <a:effectLst/>
                          <a:latin typeface="Calibri" panose="020F0502020204030204" pitchFamily="34" charset="0"/>
                          <a:ea typeface="+mn-ea"/>
                          <a:cs typeface="+mn-cs"/>
                        </a:rPr>
                        <a:t> </a:t>
                      </a:r>
                      <a:r>
                        <a:rPr lang="es-ES" sz="1200" b="0" i="0" kern="1200" dirty="0" err="1">
                          <a:solidFill>
                            <a:schemeClr val="tx1"/>
                          </a:solidFill>
                          <a:effectLst/>
                          <a:latin typeface="Calibri" panose="020F0502020204030204" pitchFamily="34" charset="0"/>
                          <a:ea typeface="+mn-ea"/>
                          <a:cs typeface="+mn-cs"/>
                        </a:rPr>
                        <a:t>chevelle</a:t>
                      </a:r>
                      <a:r>
                        <a:rPr lang="es-ES" sz="1200" b="0" i="0" kern="1200" dirty="0">
                          <a:solidFill>
                            <a:schemeClr val="tx1"/>
                          </a:solidFill>
                          <a:effectLst/>
                          <a:latin typeface="Calibri" panose="020F0502020204030204" pitchFamily="34" charset="0"/>
                          <a:ea typeface="+mn-ea"/>
                          <a:cs typeface="+mn-cs"/>
                        </a:rPr>
                        <a:t> </a:t>
                      </a:r>
                      <a:r>
                        <a:rPr lang="es-ES" sz="1200" b="0" i="0" kern="1200" dirty="0" err="1">
                          <a:solidFill>
                            <a:schemeClr val="tx1"/>
                          </a:solidFill>
                          <a:effectLst/>
                          <a:latin typeface="Calibri" panose="020F0502020204030204" pitchFamily="34" charset="0"/>
                          <a:ea typeface="+mn-ea"/>
                          <a:cs typeface="+mn-cs"/>
                        </a:rPr>
                        <a:t>malibu</a:t>
                      </a: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3,13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86012">
                <a:tc>
                  <a:txBody>
                    <a:bodyPr/>
                    <a:lstStyle/>
                    <a:p>
                      <a:pPr marL="0" algn="ctr" defTabSz="457200" rtl="0" eaLnBrk="1" fontAlgn="b" latinLnBrk="0" hangingPunct="1">
                        <a:lnSpc>
                          <a:spcPts val="1200"/>
                        </a:lnSpc>
                      </a:pPr>
                      <a:r>
                        <a:rPr lang="es-ES" sz="1200" b="0" i="0" kern="1200" dirty="0" err="1">
                          <a:solidFill>
                            <a:schemeClr val="tx1"/>
                          </a:solidFill>
                          <a:effectLst/>
                          <a:latin typeface="Calibri" panose="020F0502020204030204" pitchFamily="34" charset="0"/>
                          <a:ea typeface="+mn-ea"/>
                          <a:cs typeface="+mn-cs"/>
                        </a:rPr>
                        <a:t>buick</a:t>
                      </a:r>
                      <a:r>
                        <a:rPr lang="es-ES" sz="1200" b="0" i="0" kern="1200" dirty="0">
                          <a:solidFill>
                            <a:schemeClr val="tx1"/>
                          </a:solidFill>
                          <a:effectLst/>
                          <a:latin typeface="Calibri" panose="020F0502020204030204" pitchFamily="34" charset="0"/>
                          <a:ea typeface="+mn-ea"/>
                          <a:cs typeface="+mn-cs"/>
                        </a:rPr>
                        <a:t> </a:t>
                      </a:r>
                      <a:r>
                        <a:rPr lang="es-ES" sz="1200" b="0" i="0" kern="1200" dirty="0" err="1">
                          <a:solidFill>
                            <a:schemeClr val="tx1"/>
                          </a:solidFill>
                          <a:effectLst/>
                          <a:latin typeface="Calibri" panose="020F0502020204030204" pitchFamily="34" charset="0"/>
                          <a:ea typeface="+mn-ea"/>
                          <a:cs typeface="+mn-cs"/>
                        </a:rPr>
                        <a:t>skylark</a:t>
                      </a:r>
                      <a:r>
                        <a:rPr lang="es-ES" sz="1200" b="0" i="0" kern="1200" dirty="0">
                          <a:solidFill>
                            <a:schemeClr val="tx1"/>
                          </a:solidFill>
                          <a:effectLst/>
                          <a:latin typeface="Calibri" panose="020F0502020204030204" pitchFamily="34" charset="0"/>
                          <a:ea typeface="+mn-ea"/>
                          <a:cs typeface="+mn-cs"/>
                        </a:rPr>
                        <a:t> 320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1998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86012">
                <a:tc>
                  <a:txBody>
                    <a:bodyPr/>
                    <a:lstStyle/>
                    <a:p>
                      <a:pPr marL="0" marR="0" lvl="0" indent="0" algn="ctr" defTabSz="457200" rtl="0" eaLnBrk="1" fontAlgn="b" latinLnBrk="0" hangingPunct="1">
                        <a:lnSpc>
                          <a:spcPts val="1200"/>
                        </a:lnSpc>
                        <a:spcBef>
                          <a:spcPts val="0"/>
                        </a:spcBef>
                        <a:spcAft>
                          <a:spcPts val="0"/>
                        </a:spcAft>
                        <a:buClrTx/>
                        <a:buSzTx/>
                        <a:buFontTx/>
                        <a:buNone/>
                        <a:tabLst/>
                        <a:defRPr/>
                      </a:pPr>
                      <a:r>
                        <a:rPr lang="es-ES" sz="1200" b="0" i="0" kern="1200" dirty="0" err="1">
                          <a:solidFill>
                            <a:schemeClr val="tx1"/>
                          </a:solidFill>
                          <a:effectLst/>
                          <a:latin typeface="Calibri" panose="020F0502020204030204" pitchFamily="34" charset="0"/>
                          <a:ea typeface="+mn-ea"/>
                          <a:cs typeface="+mn-cs"/>
                        </a:rPr>
                        <a:t>buick</a:t>
                      </a:r>
                      <a:r>
                        <a:rPr lang="es-ES" sz="1200" b="0" i="0" kern="1200" dirty="0">
                          <a:solidFill>
                            <a:schemeClr val="tx1"/>
                          </a:solidFill>
                          <a:effectLst/>
                          <a:latin typeface="Calibri" panose="020F0502020204030204" pitchFamily="34" charset="0"/>
                          <a:ea typeface="+mn-ea"/>
                          <a:cs typeface="+mn-cs"/>
                        </a:rPr>
                        <a:t> </a:t>
                      </a:r>
                      <a:r>
                        <a:rPr lang="es-ES" sz="1200" b="0" i="0" kern="1200" dirty="0" err="1">
                          <a:solidFill>
                            <a:schemeClr val="tx1"/>
                          </a:solidFill>
                          <a:effectLst/>
                          <a:latin typeface="Calibri" panose="020F0502020204030204" pitchFamily="34" charset="0"/>
                          <a:ea typeface="+mn-ea"/>
                          <a:cs typeface="+mn-cs"/>
                        </a:rPr>
                        <a:t>skylark</a:t>
                      </a:r>
                      <a:r>
                        <a:rPr lang="es-ES" sz="1200" b="0" i="0" kern="1200" dirty="0">
                          <a:solidFill>
                            <a:schemeClr val="tx1"/>
                          </a:solidFill>
                          <a:effectLst/>
                          <a:latin typeface="Calibri" panose="020F0502020204030204" pitchFamily="34" charset="0"/>
                          <a:ea typeface="+mn-ea"/>
                          <a:cs typeface="+mn-cs"/>
                        </a:rPr>
                        <a:t> 320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1999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3,57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86012">
                <a:tc>
                  <a:txBody>
                    <a:bodyPr/>
                    <a:lstStyle/>
                    <a:p>
                      <a:pPr marL="0" marR="0" lvl="0" indent="0" algn="ctr" defTabSz="457200" rtl="0" eaLnBrk="1" fontAlgn="b" latinLnBrk="0" hangingPunct="1">
                        <a:lnSpc>
                          <a:spcPts val="1200"/>
                        </a:lnSpc>
                        <a:spcBef>
                          <a:spcPts val="0"/>
                        </a:spcBef>
                        <a:spcAft>
                          <a:spcPts val="0"/>
                        </a:spcAft>
                        <a:buClrTx/>
                        <a:buSzTx/>
                        <a:buFontTx/>
                        <a:buNone/>
                        <a:tabLst/>
                        <a:defRPr/>
                      </a:pPr>
                      <a:r>
                        <a:rPr lang="es-ES" sz="1200" b="0" i="0" kern="1200" dirty="0" err="1">
                          <a:solidFill>
                            <a:schemeClr val="tx1"/>
                          </a:solidFill>
                          <a:effectLst/>
                          <a:latin typeface="Calibri" panose="020F0502020204030204" pitchFamily="34" charset="0"/>
                          <a:ea typeface="+mn-ea"/>
                          <a:cs typeface="+mn-cs"/>
                        </a:rPr>
                        <a:t>buick</a:t>
                      </a:r>
                      <a:r>
                        <a:rPr lang="es-ES" sz="1200" b="0" i="0" kern="1200" dirty="0">
                          <a:solidFill>
                            <a:schemeClr val="tx1"/>
                          </a:solidFill>
                          <a:effectLst/>
                          <a:latin typeface="Calibri" panose="020F0502020204030204" pitchFamily="34" charset="0"/>
                          <a:ea typeface="+mn-ea"/>
                          <a:cs typeface="+mn-cs"/>
                        </a:rPr>
                        <a:t> </a:t>
                      </a:r>
                      <a:r>
                        <a:rPr lang="es-ES" sz="1200" b="0" i="0" kern="1200" dirty="0" err="1">
                          <a:solidFill>
                            <a:schemeClr val="tx1"/>
                          </a:solidFill>
                          <a:effectLst/>
                          <a:latin typeface="Calibri" panose="020F0502020204030204" pitchFamily="34" charset="0"/>
                          <a:ea typeface="+mn-ea"/>
                          <a:cs typeface="+mn-cs"/>
                        </a:rPr>
                        <a:t>skylark</a:t>
                      </a:r>
                      <a:r>
                        <a:rPr lang="es-ES" sz="1200" b="0" i="0" kern="1200" dirty="0">
                          <a:solidFill>
                            <a:schemeClr val="tx1"/>
                          </a:solidFill>
                          <a:effectLst/>
                          <a:latin typeface="Calibri" panose="020F0502020204030204" pitchFamily="34" charset="0"/>
                          <a:ea typeface="+mn-ea"/>
                          <a:cs typeface="+mn-cs"/>
                        </a:rPr>
                        <a:t> 320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3,97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graphicFrame>
        <p:nvGraphicFramePr>
          <p:cNvPr id="17" name="Table 4">
            <a:extLst>
              <a:ext uri="{FF2B5EF4-FFF2-40B4-BE49-F238E27FC236}">
                <a16:creationId xmlns:a16="http://schemas.microsoft.com/office/drawing/2014/main" id="{08F377F4-1C8C-0A29-FFDD-33A3F3C5EFC0}"/>
              </a:ext>
            </a:extLst>
          </p:cNvPr>
          <p:cNvGraphicFramePr>
            <a:graphicFrameLocks noGrp="1"/>
          </p:cNvGraphicFramePr>
          <p:nvPr/>
        </p:nvGraphicFramePr>
        <p:xfrm>
          <a:off x="798729" y="2366178"/>
          <a:ext cx="5962215" cy="2044392"/>
        </p:xfrm>
        <a:graphic>
          <a:graphicData uri="http://schemas.openxmlformats.org/drawingml/2006/table">
            <a:tbl>
              <a:tblPr firstRow="1" bandRow="1">
                <a:tableStyleId>{5C22544A-7EE6-4342-B048-85BDC9FD1C3A}</a:tableStyleId>
              </a:tblPr>
              <a:tblGrid>
                <a:gridCol w="2942114">
                  <a:extLst>
                    <a:ext uri="{9D8B030D-6E8A-4147-A177-3AD203B41FA5}">
                      <a16:colId xmlns:a16="http://schemas.microsoft.com/office/drawing/2014/main" val="20000"/>
                    </a:ext>
                  </a:extLst>
                </a:gridCol>
                <a:gridCol w="949534">
                  <a:extLst>
                    <a:ext uri="{9D8B030D-6E8A-4147-A177-3AD203B41FA5}">
                      <a16:colId xmlns:a16="http://schemas.microsoft.com/office/drawing/2014/main" val="20001"/>
                    </a:ext>
                  </a:extLst>
                </a:gridCol>
                <a:gridCol w="2070567">
                  <a:extLst>
                    <a:ext uri="{9D8B030D-6E8A-4147-A177-3AD203B41FA5}">
                      <a16:colId xmlns:a16="http://schemas.microsoft.com/office/drawing/2014/main" val="20002"/>
                    </a:ext>
                  </a:extLst>
                </a:gridCol>
              </a:tblGrid>
              <a:tr h="292056">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marca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año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200" b="0" i="0" kern="1200" dirty="0" err="1">
                          <a:solidFill>
                            <a:schemeClr val="tx1"/>
                          </a:solidFill>
                          <a:effectLst/>
                          <a:latin typeface="Calibri" panose="020F0502020204030204" pitchFamily="34" charset="0"/>
                          <a:ea typeface="+mn-ea"/>
                          <a:cs typeface="+mn-cs"/>
                        </a:rPr>
                        <a:t>ventas_semestrales</a:t>
                      </a: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292056">
                <a:tc>
                  <a:txBody>
                    <a:bodyPr/>
                    <a:lstStyle/>
                    <a:p>
                      <a:pPr marL="0" algn="ctr" defTabSz="457200" rtl="0" eaLnBrk="1" fontAlgn="b" latinLnBrk="0" hangingPunct="1">
                        <a:lnSpc>
                          <a:spcPts val="1200"/>
                        </a:lnSpc>
                      </a:pPr>
                      <a:r>
                        <a:rPr lang="es-ES" sz="1200" b="0" i="0" kern="1200" dirty="0" err="1">
                          <a:solidFill>
                            <a:schemeClr val="tx1"/>
                          </a:solidFill>
                          <a:effectLst/>
                          <a:latin typeface="Calibri" panose="020F0502020204030204" pitchFamily="34" charset="0"/>
                          <a:ea typeface="+mn-ea"/>
                          <a:cs typeface="+mn-cs"/>
                        </a:rPr>
                        <a:t>chevrolet</a:t>
                      </a:r>
                      <a:r>
                        <a:rPr lang="es-ES" sz="1200" b="0" i="0" kern="1200" dirty="0">
                          <a:solidFill>
                            <a:schemeClr val="tx1"/>
                          </a:solidFill>
                          <a:effectLst/>
                          <a:latin typeface="Calibri" panose="020F0502020204030204" pitchFamily="34" charset="0"/>
                          <a:ea typeface="+mn-ea"/>
                          <a:cs typeface="+mn-cs"/>
                        </a:rPr>
                        <a:t> </a:t>
                      </a:r>
                      <a:r>
                        <a:rPr lang="es-ES" sz="1200" b="0" i="0" kern="1200" dirty="0" err="1">
                          <a:solidFill>
                            <a:schemeClr val="tx1"/>
                          </a:solidFill>
                          <a:effectLst/>
                          <a:latin typeface="Calibri" panose="020F0502020204030204" pitchFamily="34" charset="0"/>
                          <a:ea typeface="+mn-ea"/>
                          <a:cs typeface="+mn-cs"/>
                        </a:rPr>
                        <a:t>chevelle</a:t>
                      </a:r>
                      <a:r>
                        <a:rPr lang="es-ES" sz="1200" b="0" i="0" kern="1200" dirty="0">
                          <a:solidFill>
                            <a:schemeClr val="tx1"/>
                          </a:solidFill>
                          <a:effectLst/>
                          <a:latin typeface="Calibri" panose="020F0502020204030204" pitchFamily="34" charset="0"/>
                          <a:ea typeface="+mn-ea"/>
                          <a:cs typeface="+mn-cs"/>
                        </a:rPr>
                        <a:t> </a:t>
                      </a:r>
                      <a:r>
                        <a:rPr lang="es-ES" sz="1200" b="0" i="0" kern="1200" dirty="0" err="1">
                          <a:solidFill>
                            <a:schemeClr val="tx1"/>
                          </a:solidFill>
                          <a:effectLst/>
                          <a:latin typeface="Calibri" panose="020F0502020204030204" pitchFamily="34" charset="0"/>
                          <a:ea typeface="+mn-ea"/>
                          <a:cs typeface="+mn-cs"/>
                        </a:rPr>
                        <a:t>malibu</a:t>
                      </a: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1998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2056">
                <a:tc>
                  <a:txBody>
                    <a:bodyPr/>
                    <a:lstStyle/>
                    <a:p>
                      <a:pPr marL="0" algn="ctr" defTabSz="457200" rtl="0" eaLnBrk="1" fontAlgn="b" latinLnBrk="0" hangingPunct="1">
                        <a:lnSpc>
                          <a:spcPts val="1200"/>
                        </a:lnSpc>
                      </a:pP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1999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2,63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92056">
                <a:tc>
                  <a:txBody>
                    <a:bodyPr/>
                    <a:lstStyle/>
                    <a:p>
                      <a:pPr marL="0" algn="ctr" defTabSz="457200" rtl="0" eaLnBrk="1" fontAlgn="b" latinLnBrk="0" hangingPunct="1">
                        <a:lnSpc>
                          <a:spcPts val="1200"/>
                        </a:lnSpc>
                      </a:pP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3,13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92056">
                <a:tc>
                  <a:txBody>
                    <a:bodyPr/>
                    <a:lstStyle/>
                    <a:p>
                      <a:pPr marL="0" algn="ctr" defTabSz="457200" rtl="0" eaLnBrk="1" fontAlgn="b" latinLnBrk="0" hangingPunct="1">
                        <a:lnSpc>
                          <a:spcPts val="1200"/>
                        </a:lnSpc>
                      </a:pPr>
                      <a:r>
                        <a:rPr lang="es-ES" sz="1200" b="0" i="0" kern="1200" dirty="0" err="1">
                          <a:solidFill>
                            <a:schemeClr val="tx1"/>
                          </a:solidFill>
                          <a:effectLst/>
                          <a:latin typeface="Calibri" panose="020F0502020204030204" pitchFamily="34" charset="0"/>
                          <a:ea typeface="+mn-ea"/>
                          <a:cs typeface="+mn-cs"/>
                        </a:rPr>
                        <a:t>buick</a:t>
                      </a:r>
                      <a:r>
                        <a:rPr lang="es-ES" sz="1200" b="0" i="0" kern="1200" dirty="0">
                          <a:solidFill>
                            <a:schemeClr val="tx1"/>
                          </a:solidFill>
                          <a:effectLst/>
                          <a:latin typeface="Calibri" panose="020F0502020204030204" pitchFamily="34" charset="0"/>
                          <a:ea typeface="+mn-ea"/>
                          <a:cs typeface="+mn-cs"/>
                        </a:rPr>
                        <a:t> </a:t>
                      </a:r>
                      <a:r>
                        <a:rPr lang="es-ES" sz="1200" b="0" i="0" kern="1200" dirty="0" err="1">
                          <a:solidFill>
                            <a:schemeClr val="tx1"/>
                          </a:solidFill>
                          <a:effectLst/>
                          <a:latin typeface="Calibri" panose="020F0502020204030204" pitchFamily="34" charset="0"/>
                          <a:ea typeface="+mn-ea"/>
                          <a:cs typeface="+mn-cs"/>
                        </a:rPr>
                        <a:t>skylark</a:t>
                      </a:r>
                      <a:r>
                        <a:rPr lang="es-ES" sz="1200" b="0" i="0" kern="1200" dirty="0">
                          <a:solidFill>
                            <a:schemeClr val="tx1"/>
                          </a:solidFill>
                          <a:effectLst/>
                          <a:latin typeface="Calibri" panose="020F0502020204030204" pitchFamily="34" charset="0"/>
                          <a:ea typeface="+mn-ea"/>
                          <a:cs typeface="+mn-cs"/>
                        </a:rPr>
                        <a:t> 320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1998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92056">
                <a:tc>
                  <a:txBody>
                    <a:bodyPr/>
                    <a:lstStyle/>
                    <a:p>
                      <a:pPr marL="0" algn="ctr" defTabSz="457200" rtl="0" eaLnBrk="1" fontAlgn="b" latinLnBrk="0" hangingPunct="1">
                        <a:lnSpc>
                          <a:spcPts val="1200"/>
                        </a:lnSpc>
                      </a:pP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1999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3,57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92056">
                <a:tc>
                  <a:txBody>
                    <a:bodyPr/>
                    <a:lstStyle/>
                    <a:p>
                      <a:pPr marL="0" algn="ctr" defTabSz="457200" rtl="0" eaLnBrk="1" fontAlgn="b" latinLnBrk="0" hangingPunct="1">
                        <a:lnSpc>
                          <a:spcPts val="1200"/>
                        </a:lnSpc>
                      </a:pP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3,97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19" name="Rectángulo 5">
            <a:extLst>
              <a:ext uri="{FF2B5EF4-FFF2-40B4-BE49-F238E27FC236}">
                <a16:creationId xmlns:a16="http://schemas.microsoft.com/office/drawing/2014/main" id="{2216BF74-36BE-E661-A29D-0AD3831A8E91}"/>
              </a:ext>
            </a:extLst>
          </p:cNvPr>
          <p:cNvSpPr/>
          <p:nvPr/>
        </p:nvSpPr>
        <p:spPr>
          <a:xfrm>
            <a:off x="811864" y="2326784"/>
            <a:ext cx="5949080" cy="2083785"/>
          </a:xfrm>
          <a:prstGeom prst="rect">
            <a:avLst/>
          </a:prstGeom>
          <a:noFill/>
          <a:ln w="57150">
            <a:solidFill>
              <a:srgbClr val="0E2F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7">
            <a:extLst>
              <a:ext uri="{FF2B5EF4-FFF2-40B4-BE49-F238E27FC236}">
                <a16:creationId xmlns:a16="http://schemas.microsoft.com/office/drawing/2014/main" id="{62B75ED0-792B-7B61-C851-3962C08A4E36}"/>
              </a:ext>
            </a:extLst>
          </p:cNvPr>
          <p:cNvSpPr/>
          <p:nvPr/>
        </p:nvSpPr>
        <p:spPr>
          <a:xfrm>
            <a:off x="811864" y="4578208"/>
            <a:ext cx="5938884" cy="2044393"/>
          </a:xfrm>
          <a:prstGeom prst="rect">
            <a:avLst/>
          </a:prstGeom>
          <a:noFill/>
          <a:ln w="57150">
            <a:solidFill>
              <a:srgbClr val="0E2F6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21" name="Tabla 18">
            <a:extLst>
              <a:ext uri="{FF2B5EF4-FFF2-40B4-BE49-F238E27FC236}">
                <a16:creationId xmlns:a16="http://schemas.microsoft.com/office/drawing/2014/main" id="{7DEE9CBB-FABF-216B-F3FB-0595A119FA2F}"/>
              </a:ext>
            </a:extLst>
          </p:cNvPr>
          <p:cNvGraphicFramePr>
            <a:graphicFrameLocks noGrp="1"/>
          </p:cNvGraphicFramePr>
          <p:nvPr/>
        </p:nvGraphicFramePr>
        <p:xfrm>
          <a:off x="845919" y="7740423"/>
          <a:ext cx="5915025" cy="1826699"/>
        </p:xfrm>
        <a:graphic>
          <a:graphicData uri="http://schemas.openxmlformats.org/drawingml/2006/table">
            <a:tbl>
              <a:tblPr firstRow="1" bandRow="1">
                <a:tableStyleId>{2D5ABB26-0587-4C30-8999-92F81FD0307C}</a:tableStyleId>
              </a:tblPr>
              <a:tblGrid>
                <a:gridCol w="1971675">
                  <a:extLst>
                    <a:ext uri="{9D8B030D-6E8A-4147-A177-3AD203B41FA5}">
                      <a16:colId xmlns:a16="http://schemas.microsoft.com/office/drawing/2014/main" val="2209845920"/>
                    </a:ext>
                  </a:extLst>
                </a:gridCol>
                <a:gridCol w="1971675">
                  <a:extLst>
                    <a:ext uri="{9D8B030D-6E8A-4147-A177-3AD203B41FA5}">
                      <a16:colId xmlns:a16="http://schemas.microsoft.com/office/drawing/2014/main" val="114272546"/>
                    </a:ext>
                  </a:extLst>
                </a:gridCol>
                <a:gridCol w="1971675">
                  <a:extLst>
                    <a:ext uri="{9D8B030D-6E8A-4147-A177-3AD203B41FA5}">
                      <a16:colId xmlns:a16="http://schemas.microsoft.com/office/drawing/2014/main" val="683425426"/>
                    </a:ext>
                  </a:extLst>
                </a:gridCol>
              </a:tblGrid>
              <a:tr h="260957">
                <a:tc>
                  <a:txBody>
                    <a:bodyPr/>
                    <a:lstStyle/>
                    <a:p>
                      <a:pPr algn="ctr" rtl="0" fontAlgn="b"/>
                      <a:r>
                        <a:rPr lang="es-ES" sz="1200" u="none" strike="noStrike" dirty="0">
                          <a:effectLst/>
                          <a:latin typeface="+mn-lt"/>
                        </a:rPr>
                        <a:t>marca</a:t>
                      </a:r>
                      <a:endParaRPr lang="es-ES" sz="1200" b="0" i="0" u="none" strike="noStrike" dirty="0">
                        <a:solidFill>
                          <a:srgbClr val="000000"/>
                        </a:solidFill>
                        <a:effectLst/>
                        <a:latin typeface="+mn-lt"/>
                      </a:endParaRPr>
                    </a:p>
                  </a:txBody>
                  <a:tcPr marL="9320" marR="9320" marT="93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rtl="0" fontAlgn="b"/>
                      <a:r>
                        <a:rPr lang="es-ES" sz="1200" u="none" strike="noStrike" dirty="0">
                          <a:effectLst/>
                          <a:latin typeface="+mn-lt"/>
                        </a:rPr>
                        <a:t>año</a:t>
                      </a:r>
                      <a:endParaRPr lang="es-ES" sz="1200" b="0" i="0" u="none" strike="noStrike" dirty="0">
                        <a:solidFill>
                          <a:srgbClr val="000000"/>
                        </a:solidFill>
                        <a:effectLst/>
                        <a:latin typeface="+mn-lt"/>
                      </a:endParaRPr>
                    </a:p>
                  </a:txBody>
                  <a:tcPr marL="9320" marR="9320" marT="93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rtl="0" fontAlgn="b"/>
                      <a:r>
                        <a:rPr lang="es-ES" sz="1200" u="none" strike="noStrike" dirty="0" err="1">
                          <a:effectLst/>
                          <a:latin typeface="+mn-lt"/>
                        </a:rPr>
                        <a:t>ventas_semestrales</a:t>
                      </a:r>
                      <a:endParaRPr lang="es-ES" sz="1200" b="0" i="0" u="none" strike="noStrike" dirty="0">
                        <a:solidFill>
                          <a:srgbClr val="000000"/>
                        </a:solidFill>
                        <a:effectLst/>
                        <a:latin typeface="+mn-lt"/>
                      </a:endParaRPr>
                    </a:p>
                  </a:txBody>
                  <a:tcPr marL="9320" marR="9320" marT="93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934426040"/>
                  </a:ext>
                </a:extLst>
              </a:tr>
              <a:tr h="260957">
                <a:tc>
                  <a:txBody>
                    <a:bodyPr/>
                    <a:lstStyle/>
                    <a:p>
                      <a:pPr algn="ctr" rtl="0" fontAlgn="b"/>
                      <a:r>
                        <a:rPr lang="es-ES" sz="1200" u="none" strike="noStrike">
                          <a:effectLst/>
                          <a:latin typeface="+mn-lt"/>
                        </a:rPr>
                        <a:t>buick skylark 320</a:t>
                      </a:r>
                      <a:endParaRPr lang="es-ES" sz="1200" b="0" i="0" u="none" strike="noStrike">
                        <a:solidFill>
                          <a:srgbClr val="000000"/>
                        </a:solidFill>
                        <a:effectLst/>
                        <a:latin typeface="+mn-lt"/>
                      </a:endParaRPr>
                    </a:p>
                  </a:txBody>
                  <a:tcPr marL="9320" marR="9320" marT="93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s-ES" sz="1200" u="none" strike="noStrike">
                          <a:effectLst/>
                          <a:latin typeface="+mn-lt"/>
                        </a:rPr>
                        <a:t>1998</a:t>
                      </a:r>
                      <a:endParaRPr lang="es-ES" sz="1200" b="0" i="0" u="none" strike="noStrike">
                        <a:solidFill>
                          <a:srgbClr val="000000"/>
                        </a:solidFill>
                        <a:effectLst/>
                        <a:latin typeface="+mn-lt"/>
                      </a:endParaRPr>
                    </a:p>
                  </a:txBody>
                  <a:tcPr marL="9320" marR="9320" marT="93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s-ES" sz="1200" u="none" strike="noStrike" dirty="0">
                          <a:effectLst/>
                          <a:latin typeface="+mn-lt"/>
                        </a:rPr>
                        <a:t>3,40</a:t>
                      </a:r>
                      <a:endParaRPr lang="es-ES" sz="1200" b="0" i="0" u="none" strike="noStrike" dirty="0">
                        <a:solidFill>
                          <a:srgbClr val="000000"/>
                        </a:solidFill>
                        <a:effectLst/>
                        <a:latin typeface="+mn-lt"/>
                      </a:endParaRPr>
                    </a:p>
                  </a:txBody>
                  <a:tcPr marL="9320" marR="9320" marT="93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8367000"/>
                  </a:ext>
                </a:extLst>
              </a:tr>
              <a:tr h="260957">
                <a:tc>
                  <a:txBody>
                    <a:bodyPr/>
                    <a:lstStyle/>
                    <a:p>
                      <a:pPr algn="ctr" rtl="0" fontAlgn="b"/>
                      <a:r>
                        <a:rPr lang="es-ES" sz="1200" u="none" strike="noStrike">
                          <a:effectLst/>
                          <a:latin typeface="+mn-lt"/>
                        </a:rPr>
                        <a:t>chevrolet chevelle malibu</a:t>
                      </a:r>
                      <a:endParaRPr lang="es-ES" sz="1200" b="0" i="0" u="none" strike="noStrike">
                        <a:solidFill>
                          <a:srgbClr val="000000"/>
                        </a:solidFill>
                        <a:effectLst/>
                        <a:latin typeface="+mn-lt"/>
                      </a:endParaRPr>
                    </a:p>
                  </a:txBody>
                  <a:tcPr marL="9320" marR="9320" marT="93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s-ES" sz="1200" u="none" strike="noStrike" dirty="0">
                          <a:effectLst/>
                          <a:latin typeface="+mn-lt"/>
                        </a:rPr>
                        <a:t>1998</a:t>
                      </a:r>
                      <a:endParaRPr lang="es-ES" sz="1200" b="0" i="0" u="none" strike="noStrike" dirty="0">
                        <a:solidFill>
                          <a:srgbClr val="000000"/>
                        </a:solidFill>
                        <a:effectLst/>
                        <a:latin typeface="+mn-lt"/>
                      </a:endParaRPr>
                    </a:p>
                  </a:txBody>
                  <a:tcPr marL="9320" marR="9320" marT="93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s-ES" sz="1200" u="none" strike="noStrike" dirty="0">
                          <a:effectLst/>
                          <a:latin typeface="+mn-lt"/>
                        </a:rPr>
                        <a:t>2,50</a:t>
                      </a:r>
                      <a:endParaRPr lang="es-ES" sz="1200" b="0" i="0" u="none" strike="noStrike" dirty="0">
                        <a:solidFill>
                          <a:srgbClr val="000000"/>
                        </a:solidFill>
                        <a:effectLst/>
                        <a:latin typeface="+mn-lt"/>
                      </a:endParaRPr>
                    </a:p>
                  </a:txBody>
                  <a:tcPr marL="9320" marR="9320" marT="93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9964148"/>
                  </a:ext>
                </a:extLst>
              </a:tr>
              <a:tr h="260957">
                <a:tc>
                  <a:txBody>
                    <a:bodyPr/>
                    <a:lstStyle/>
                    <a:p>
                      <a:pPr algn="ctr" fontAlgn="ctr"/>
                      <a:r>
                        <a:rPr lang="es-ES" sz="1200" u="none" strike="noStrike">
                          <a:effectLst/>
                          <a:latin typeface="+mn-lt"/>
                        </a:rPr>
                        <a:t> </a:t>
                      </a:r>
                      <a:endParaRPr lang="es-ES" sz="1200" b="0" i="0" u="none" strike="noStrike">
                        <a:solidFill>
                          <a:srgbClr val="000000"/>
                        </a:solidFill>
                        <a:effectLst/>
                        <a:latin typeface="+mn-lt"/>
                      </a:endParaRPr>
                    </a:p>
                  </a:txBody>
                  <a:tcPr marL="9320" marR="9320" marT="93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s-ES" sz="1200" u="none" strike="noStrike">
                          <a:effectLst/>
                          <a:latin typeface="+mn-lt"/>
                        </a:rPr>
                        <a:t>1999</a:t>
                      </a:r>
                      <a:endParaRPr lang="es-ES" sz="1200" b="0" i="0" u="none" strike="noStrike">
                        <a:solidFill>
                          <a:srgbClr val="000000"/>
                        </a:solidFill>
                        <a:effectLst/>
                        <a:latin typeface="+mn-lt"/>
                      </a:endParaRPr>
                    </a:p>
                  </a:txBody>
                  <a:tcPr marL="9320" marR="9320" marT="93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s-ES" sz="1200" u="none" strike="noStrike" dirty="0">
                          <a:effectLst/>
                          <a:latin typeface="+mn-lt"/>
                        </a:rPr>
                        <a:t>2,63</a:t>
                      </a:r>
                      <a:endParaRPr lang="es-ES" sz="1200" b="0" i="0" u="none" strike="noStrike" dirty="0">
                        <a:solidFill>
                          <a:srgbClr val="000000"/>
                        </a:solidFill>
                        <a:effectLst/>
                        <a:latin typeface="+mn-lt"/>
                      </a:endParaRPr>
                    </a:p>
                  </a:txBody>
                  <a:tcPr marL="9320" marR="9320" marT="93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536765"/>
                  </a:ext>
                </a:extLst>
              </a:tr>
              <a:tr h="260957">
                <a:tc>
                  <a:txBody>
                    <a:bodyPr/>
                    <a:lstStyle/>
                    <a:p>
                      <a:pPr algn="ctr" fontAlgn="ctr"/>
                      <a:r>
                        <a:rPr lang="es-ES" sz="1200" u="none" strike="noStrike">
                          <a:effectLst/>
                          <a:latin typeface="+mn-lt"/>
                        </a:rPr>
                        <a:t> </a:t>
                      </a:r>
                      <a:endParaRPr lang="es-ES" sz="1200" b="0" i="0" u="none" strike="noStrike">
                        <a:solidFill>
                          <a:srgbClr val="000000"/>
                        </a:solidFill>
                        <a:effectLst/>
                        <a:latin typeface="+mn-lt"/>
                      </a:endParaRPr>
                    </a:p>
                  </a:txBody>
                  <a:tcPr marL="9320" marR="9320" marT="93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s-ES" sz="1200" u="none" strike="noStrike">
                          <a:effectLst/>
                          <a:latin typeface="+mn-lt"/>
                        </a:rPr>
                        <a:t>2000</a:t>
                      </a:r>
                      <a:endParaRPr lang="es-ES" sz="1200" b="0" i="0" u="none" strike="noStrike">
                        <a:solidFill>
                          <a:srgbClr val="000000"/>
                        </a:solidFill>
                        <a:effectLst/>
                        <a:latin typeface="+mn-lt"/>
                      </a:endParaRPr>
                    </a:p>
                  </a:txBody>
                  <a:tcPr marL="9320" marR="9320" marT="93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s-ES" sz="1200" u="none" strike="noStrike" dirty="0">
                          <a:effectLst/>
                          <a:latin typeface="+mn-lt"/>
                        </a:rPr>
                        <a:t>3,13</a:t>
                      </a:r>
                      <a:endParaRPr lang="es-ES" sz="1200" b="0" i="0" u="none" strike="noStrike" dirty="0">
                        <a:solidFill>
                          <a:srgbClr val="000000"/>
                        </a:solidFill>
                        <a:effectLst/>
                        <a:latin typeface="+mn-lt"/>
                      </a:endParaRPr>
                    </a:p>
                  </a:txBody>
                  <a:tcPr marL="9320" marR="9320" marT="93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0533"/>
                  </a:ext>
                </a:extLst>
              </a:tr>
              <a:tr h="260957">
                <a:tc>
                  <a:txBody>
                    <a:bodyPr/>
                    <a:lstStyle/>
                    <a:p>
                      <a:pPr algn="ctr" fontAlgn="ctr"/>
                      <a:r>
                        <a:rPr lang="es-ES" sz="1200" u="none" strike="noStrike">
                          <a:effectLst/>
                          <a:latin typeface="+mn-lt"/>
                        </a:rPr>
                        <a:t> </a:t>
                      </a:r>
                      <a:endParaRPr lang="es-ES" sz="1200" b="0" i="0" u="none" strike="noStrike">
                        <a:solidFill>
                          <a:srgbClr val="000000"/>
                        </a:solidFill>
                        <a:effectLst/>
                        <a:latin typeface="+mn-lt"/>
                      </a:endParaRPr>
                    </a:p>
                  </a:txBody>
                  <a:tcPr marL="9320" marR="9320" marT="93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s-ES" sz="1200" u="none" strike="noStrike">
                          <a:effectLst/>
                          <a:latin typeface="+mn-lt"/>
                        </a:rPr>
                        <a:t>1999</a:t>
                      </a:r>
                      <a:endParaRPr lang="es-ES" sz="1200" b="0" i="0" u="none" strike="noStrike">
                        <a:solidFill>
                          <a:srgbClr val="000000"/>
                        </a:solidFill>
                        <a:effectLst/>
                        <a:latin typeface="+mn-lt"/>
                      </a:endParaRPr>
                    </a:p>
                  </a:txBody>
                  <a:tcPr marL="9320" marR="9320" marT="93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s-ES" sz="1200" u="none" strike="noStrike" dirty="0">
                          <a:effectLst/>
                          <a:latin typeface="+mn-lt"/>
                        </a:rPr>
                        <a:t>3,57</a:t>
                      </a:r>
                      <a:endParaRPr lang="es-ES" sz="1200" b="0" i="0" u="none" strike="noStrike" dirty="0">
                        <a:solidFill>
                          <a:srgbClr val="000000"/>
                        </a:solidFill>
                        <a:effectLst/>
                        <a:latin typeface="+mn-lt"/>
                      </a:endParaRPr>
                    </a:p>
                  </a:txBody>
                  <a:tcPr marL="9320" marR="9320" marT="93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1325030"/>
                  </a:ext>
                </a:extLst>
              </a:tr>
              <a:tr h="260957">
                <a:tc>
                  <a:txBody>
                    <a:bodyPr/>
                    <a:lstStyle/>
                    <a:p>
                      <a:pPr algn="ctr" fontAlgn="ctr"/>
                      <a:r>
                        <a:rPr lang="es-ES" sz="1200" u="none" strike="noStrike" dirty="0">
                          <a:effectLst/>
                          <a:latin typeface="+mn-lt"/>
                        </a:rPr>
                        <a:t> </a:t>
                      </a:r>
                      <a:endParaRPr lang="es-ES" sz="1200" b="0" i="0" u="none" strike="noStrike" dirty="0">
                        <a:solidFill>
                          <a:srgbClr val="000000"/>
                        </a:solidFill>
                        <a:effectLst/>
                        <a:latin typeface="+mn-lt"/>
                      </a:endParaRPr>
                    </a:p>
                  </a:txBody>
                  <a:tcPr marL="9320" marR="9320" marT="93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s-ES" sz="1200" u="none" strike="noStrike" dirty="0">
                          <a:effectLst/>
                          <a:latin typeface="+mn-lt"/>
                        </a:rPr>
                        <a:t>2000</a:t>
                      </a:r>
                      <a:endParaRPr lang="es-ES" sz="1200" b="0" i="0" u="none" strike="noStrike" dirty="0">
                        <a:solidFill>
                          <a:srgbClr val="000000"/>
                        </a:solidFill>
                        <a:effectLst/>
                        <a:latin typeface="+mn-lt"/>
                      </a:endParaRPr>
                    </a:p>
                  </a:txBody>
                  <a:tcPr marL="9320" marR="9320" marT="93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s-ES" sz="1200" u="none" strike="noStrike" dirty="0">
                          <a:effectLst/>
                          <a:latin typeface="+mn-lt"/>
                        </a:rPr>
                        <a:t>3,97</a:t>
                      </a:r>
                      <a:endParaRPr lang="es-ES" sz="1200" b="0" i="0" u="none" strike="noStrike" dirty="0">
                        <a:solidFill>
                          <a:srgbClr val="000000"/>
                        </a:solidFill>
                        <a:effectLst/>
                        <a:latin typeface="+mn-lt"/>
                      </a:endParaRPr>
                    </a:p>
                  </a:txBody>
                  <a:tcPr marL="9320" marR="9320" marT="93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9452566"/>
                  </a:ext>
                </a:extLst>
              </a:tr>
            </a:tbl>
          </a:graphicData>
        </a:graphic>
      </p:graphicFrame>
      <p:sp>
        <p:nvSpPr>
          <p:cNvPr id="22" name="Rectángulo 19">
            <a:extLst>
              <a:ext uri="{FF2B5EF4-FFF2-40B4-BE49-F238E27FC236}">
                <a16:creationId xmlns:a16="http://schemas.microsoft.com/office/drawing/2014/main" id="{705CEFAE-8412-BBE7-CAF9-781792879A15}"/>
              </a:ext>
            </a:extLst>
          </p:cNvPr>
          <p:cNvSpPr/>
          <p:nvPr/>
        </p:nvSpPr>
        <p:spPr>
          <a:xfrm>
            <a:off x="845919" y="7720242"/>
            <a:ext cx="5915025" cy="1869590"/>
          </a:xfrm>
          <a:prstGeom prst="rect">
            <a:avLst/>
          </a:prstGeom>
          <a:noFill/>
          <a:ln w="57150">
            <a:solidFill>
              <a:srgbClr val="0E2F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1">
            <a:extLst>
              <a:ext uri="{FF2B5EF4-FFF2-40B4-BE49-F238E27FC236}">
                <a16:creationId xmlns:a16="http://schemas.microsoft.com/office/drawing/2014/main" id="{D736DEC7-7209-C972-0381-EBF42FBABA63}"/>
              </a:ext>
            </a:extLst>
          </p:cNvPr>
          <p:cNvSpPr/>
          <p:nvPr/>
        </p:nvSpPr>
        <p:spPr>
          <a:xfrm>
            <a:off x="730525" y="6952102"/>
            <a:ext cx="6110806" cy="830997"/>
          </a:xfrm>
          <a:prstGeom prst="rect">
            <a:avLst/>
          </a:prstGeom>
        </p:spPr>
        <p:txBody>
          <a:bodyPr wrap="square">
            <a:spAutoFit/>
          </a:bodyPr>
          <a:lstStyle/>
          <a:p>
            <a:pPr algn="just">
              <a:buClr>
                <a:srgbClr val="7030A0"/>
              </a:buClr>
            </a:pPr>
            <a:r>
              <a:rPr lang="es-ES_tradnl" sz="1200" dirty="0"/>
              <a:t>Es importante tener en cuenta que la existencia de celdas vacías puede producir efectos no deseables ante posibles ordenaciones de los datos. En la tabla siguiente se observa el efecto que produce la ordenación de la tabla inicial según los valores del campo ‘marca’.</a:t>
            </a:r>
          </a:p>
          <a:p>
            <a:pPr algn="just">
              <a:buClr>
                <a:srgbClr val="7030A0"/>
              </a:buClr>
            </a:pPr>
            <a:endParaRPr lang="es-ES_tradnl" sz="1200" dirty="0"/>
          </a:p>
        </p:txBody>
      </p:sp>
      <p:pic>
        <p:nvPicPr>
          <p:cNvPr id="24" name="Imagen 24" descr="Icono de error: representa lo que no hay que hacer">
            <a:extLst>
              <a:ext uri="{FF2B5EF4-FFF2-40B4-BE49-F238E27FC236}">
                <a16:creationId xmlns:a16="http://schemas.microsoft.com/office/drawing/2014/main" id="{7DD33760-4368-A137-26D4-21F655736B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8700" y="7377837"/>
            <a:ext cx="538511" cy="597890"/>
          </a:xfrm>
          <a:prstGeom prst="rect">
            <a:avLst/>
          </a:prstGeom>
        </p:spPr>
      </p:pic>
      <p:pic>
        <p:nvPicPr>
          <p:cNvPr id="25" name="Imagen 25" descr="Icono de ok: representa lo que hay que hacer">
            <a:extLst>
              <a:ext uri="{FF2B5EF4-FFF2-40B4-BE49-F238E27FC236}">
                <a16:creationId xmlns:a16="http://schemas.microsoft.com/office/drawing/2014/main" id="{1EA8BFEF-2ADE-1934-C435-79D3D108BD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140" y="4277199"/>
            <a:ext cx="591315" cy="589395"/>
          </a:xfrm>
          <a:prstGeom prst="rect">
            <a:avLst/>
          </a:prstGeom>
        </p:spPr>
      </p:pic>
      <p:pic>
        <p:nvPicPr>
          <p:cNvPr id="26" name="Imagen 23" descr="Icono de error: representa lo que no hay que hacer">
            <a:extLst>
              <a:ext uri="{FF2B5EF4-FFF2-40B4-BE49-F238E27FC236}">
                <a16:creationId xmlns:a16="http://schemas.microsoft.com/office/drawing/2014/main" id="{FBB52FC5-388D-5BBF-CC22-5D87DE0C77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4823" y="2033196"/>
            <a:ext cx="538511" cy="597890"/>
          </a:xfrm>
          <a:prstGeom prst="rect">
            <a:avLst/>
          </a:prstGeom>
        </p:spPr>
      </p:pic>
    </p:spTree>
    <p:extLst>
      <p:ext uri="{BB962C8B-B14F-4D97-AF65-F5344CB8AC3E}">
        <p14:creationId xmlns:p14="http://schemas.microsoft.com/office/powerpoint/2010/main" val="2669156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76D55-EC26-5B60-0963-AECEBA98A524}"/>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9AE8270F-3888-3AD0-7EBE-6D71A54914A0}"/>
              </a:ext>
            </a:extLst>
          </p:cNvPr>
          <p:cNvSpPr>
            <a:spLocks noGrp="1"/>
          </p:cNvSpPr>
          <p:nvPr>
            <p:ph type="body" sz="quarter" idx="12"/>
          </p:nvPr>
        </p:nvSpPr>
        <p:spPr/>
        <p:txBody>
          <a:bodyPr/>
          <a:lstStyle/>
          <a:p>
            <a:r>
              <a:rPr lang="en-US" dirty="0"/>
              <a:t>04</a:t>
            </a:r>
          </a:p>
        </p:txBody>
      </p:sp>
      <p:sp>
        <p:nvSpPr>
          <p:cNvPr id="19" name="Marcador de texto 3">
            <a:extLst>
              <a:ext uri="{FF2B5EF4-FFF2-40B4-BE49-F238E27FC236}">
                <a16:creationId xmlns:a16="http://schemas.microsoft.com/office/drawing/2014/main" id="{B5F073BD-7CF9-E8E8-B7F0-0F4BAB3A156F}"/>
              </a:ext>
            </a:extLst>
          </p:cNvPr>
          <p:cNvSpPr txBox="1">
            <a:spLocks noChangeAspect="1"/>
          </p:cNvSpPr>
          <p:nvPr/>
        </p:nvSpPr>
        <p:spPr>
          <a:xfrm>
            <a:off x="0" y="1705850"/>
            <a:ext cx="4757530" cy="406030"/>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P7  - </a:t>
            </a:r>
            <a:r>
              <a:rPr lang="en-US" dirty="0" err="1"/>
              <a:t>Tipos</a:t>
            </a:r>
            <a:r>
              <a:rPr lang="en-US" dirty="0"/>
              <a:t> de </a:t>
            </a:r>
            <a:r>
              <a:rPr lang="en-US" dirty="0" err="1"/>
              <a:t>datos</a:t>
            </a:r>
            <a:r>
              <a:rPr lang="en-US" dirty="0"/>
              <a:t> y </a:t>
            </a:r>
            <a:r>
              <a:rPr lang="en-US" dirty="0" err="1"/>
              <a:t>validaciones</a:t>
            </a:r>
            <a:endParaRPr lang="en-US" dirty="0"/>
          </a:p>
        </p:txBody>
      </p:sp>
      <p:sp>
        <p:nvSpPr>
          <p:cNvPr id="2" name="Rectángulo 7">
            <a:extLst>
              <a:ext uri="{FF2B5EF4-FFF2-40B4-BE49-F238E27FC236}">
                <a16:creationId xmlns:a16="http://schemas.microsoft.com/office/drawing/2014/main" id="{57648328-51BB-EF92-82A7-3F5FF77EE0B2}"/>
              </a:ext>
            </a:extLst>
          </p:cNvPr>
          <p:cNvSpPr/>
          <p:nvPr/>
        </p:nvSpPr>
        <p:spPr>
          <a:xfrm>
            <a:off x="477078" y="2601600"/>
            <a:ext cx="6427305" cy="1055641"/>
          </a:xfrm>
          <a:prstGeom prst="rect">
            <a:avLst/>
          </a:prstGeom>
        </p:spPr>
        <p:txBody>
          <a:bodyPr wrap="square">
            <a:noAutofit/>
          </a:bodyPr>
          <a:lstStyle/>
          <a:p>
            <a:pPr marL="171450" indent="-171450" algn="just">
              <a:buClr>
                <a:srgbClr val="0E2F62"/>
              </a:buClr>
              <a:buFont typeface="Wingdings" panose="05000000000000000000" pitchFamily="2" charset="2"/>
              <a:buChar char="§"/>
            </a:pPr>
            <a:r>
              <a:rPr lang="es-ES" sz="1400" dirty="0"/>
              <a:t>Los valores de una tabla de datos deben estar formateados acorde al </a:t>
            </a:r>
            <a:r>
              <a:rPr lang="es-ES" sz="1400" dirty="0">
                <a:solidFill>
                  <a:srgbClr val="0E2F62"/>
                </a:solidFill>
                <a:hlinkClick r:id="rId2">
                  <a:extLst>
                    <a:ext uri="{A12FA001-AC4F-418D-AE19-62706E023703}">
                      <ahyp:hlinkClr xmlns:ahyp="http://schemas.microsoft.com/office/drawing/2018/hyperlinkcolor" val="tx"/>
                    </a:ext>
                  </a:extLst>
                </a:hlinkClick>
              </a:rPr>
              <a:t>tipo de datos</a:t>
            </a:r>
            <a:r>
              <a:rPr lang="es-ES" sz="1400" dirty="0"/>
              <a:t> de que se trate. Específicamente, los números siempre deben estar en celdas de formato/tipo "número", los campos de tipo textual deben estar en celdas de formato/tipo “texto” y los campos de tipo fecha deben estar en celdas de formato/tipo “fecha”.</a:t>
            </a:r>
          </a:p>
        </p:txBody>
      </p:sp>
      <p:graphicFrame>
        <p:nvGraphicFramePr>
          <p:cNvPr id="4" name="Tabla 8">
            <a:extLst>
              <a:ext uri="{FF2B5EF4-FFF2-40B4-BE49-F238E27FC236}">
                <a16:creationId xmlns:a16="http://schemas.microsoft.com/office/drawing/2014/main" id="{2B9860AA-2909-E551-9F70-D8F358EAC40B}"/>
              </a:ext>
            </a:extLst>
          </p:cNvPr>
          <p:cNvGraphicFramePr>
            <a:graphicFrameLocks noGrp="1"/>
          </p:cNvGraphicFramePr>
          <p:nvPr>
            <p:extLst>
              <p:ext uri="{D42A27DB-BD31-4B8C-83A1-F6EECF244321}">
                <p14:modId xmlns:p14="http://schemas.microsoft.com/office/powerpoint/2010/main" val="3611423562"/>
              </p:ext>
            </p:extLst>
          </p:nvPr>
        </p:nvGraphicFramePr>
        <p:xfrm>
          <a:off x="1027704" y="4146961"/>
          <a:ext cx="5367319" cy="1524000"/>
        </p:xfrm>
        <a:graphic>
          <a:graphicData uri="http://schemas.openxmlformats.org/drawingml/2006/table">
            <a:tbl>
              <a:tblPr firstRow="1" bandRow="1">
                <a:tableStyleId>{5C22544A-7EE6-4342-B048-85BDC9FD1C3A}</a:tableStyleId>
              </a:tblPr>
              <a:tblGrid>
                <a:gridCol w="2163700">
                  <a:extLst>
                    <a:ext uri="{9D8B030D-6E8A-4147-A177-3AD203B41FA5}">
                      <a16:colId xmlns:a16="http://schemas.microsoft.com/office/drawing/2014/main" val="2525452676"/>
                    </a:ext>
                  </a:extLst>
                </a:gridCol>
                <a:gridCol w="3203619">
                  <a:extLst>
                    <a:ext uri="{9D8B030D-6E8A-4147-A177-3AD203B41FA5}">
                      <a16:colId xmlns:a16="http://schemas.microsoft.com/office/drawing/2014/main" val="315776037"/>
                    </a:ext>
                  </a:extLst>
                </a:gridCol>
              </a:tblGrid>
              <a:tr h="257990">
                <a:tc>
                  <a:txBody>
                    <a:bodyPr/>
                    <a:lstStyle/>
                    <a:p>
                      <a:pPr algn="ctr"/>
                      <a:r>
                        <a:rPr lang="es-ES" sz="1400" dirty="0">
                          <a:solidFill>
                            <a:schemeClr val="tx1"/>
                          </a:solidFill>
                        </a:rPr>
                        <a:t>Dato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ES" sz="1400" dirty="0">
                          <a:solidFill>
                            <a:schemeClr val="tx1"/>
                          </a:solidFill>
                        </a:rPr>
                        <a:t>Tipo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456961429"/>
                  </a:ext>
                </a:extLst>
              </a:tr>
              <a:tr h="257990">
                <a:tc>
                  <a:txBody>
                    <a:bodyPr/>
                    <a:lstStyle/>
                    <a:p>
                      <a:pPr algn="ctr"/>
                      <a:r>
                        <a:rPr lang="es-ES" sz="1400" dirty="0"/>
                        <a:t>Cadena de caracteres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s-ES" sz="1400" dirty="0" err="1"/>
                        <a:t>string</a:t>
                      </a:r>
                      <a:endParaRPr lang="es-E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105960"/>
                  </a:ext>
                </a:extLst>
              </a:tr>
              <a:tr h="257990">
                <a:tc>
                  <a:txBody>
                    <a:bodyPr/>
                    <a:lstStyle/>
                    <a:p>
                      <a:pPr algn="ctr"/>
                      <a:r>
                        <a:rPr lang="es-ES" sz="1400" dirty="0"/>
                        <a:t>Número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s-ES" sz="1400" dirty="0" err="1"/>
                        <a:t>integer</a:t>
                      </a:r>
                      <a:r>
                        <a:rPr lang="es-ES" sz="1400" dirty="0"/>
                        <a:t>, decimal, </a:t>
                      </a:r>
                      <a:r>
                        <a:rPr lang="es-ES" sz="1400" dirty="0" err="1"/>
                        <a:t>float</a:t>
                      </a:r>
                      <a:r>
                        <a:rPr lang="es-ES" sz="1400" dirty="0"/>
                        <a:t>, </a:t>
                      </a:r>
                      <a:r>
                        <a:rPr lang="es-ES" sz="1400" dirty="0" err="1"/>
                        <a:t>double</a:t>
                      </a:r>
                      <a:endParaRPr lang="es-E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7447860"/>
                  </a:ext>
                </a:extLst>
              </a:tr>
              <a:tr h="257990">
                <a:tc>
                  <a:txBody>
                    <a:bodyPr/>
                    <a:lstStyle/>
                    <a:p>
                      <a:pPr algn="ctr"/>
                      <a:r>
                        <a:rPr lang="es-ES" sz="1400" dirty="0"/>
                        <a:t>Fecha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s-ES" sz="1400" dirty="0"/>
                        <a:t>date, time, </a:t>
                      </a:r>
                      <a:r>
                        <a:rPr lang="es-ES" sz="1400" dirty="0" err="1"/>
                        <a:t>datetime</a:t>
                      </a:r>
                      <a:r>
                        <a:rPr lang="es-ES" sz="1400" dirty="0"/>
                        <a:t>, </a:t>
                      </a:r>
                      <a:r>
                        <a:rPr lang="es-ES" sz="1400" dirty="0" err="1"/>
                        <a:t>Year</a:t>
                      </a:r>
                      <a:r>
                        <a:rPr lang="es-ES" sz="1400" dirty="0"/>
                        <a:t>, </a:t>
                      </a:r>
                      <a:r>
                        <a:rPr lang="es-ES" sz="1400" dirty="0" err="1"/>
                        <a:t>Month</a:t>
                      </a:r>
                      <a:r>
                        <a:rPr lang="es-ES" sz="1400" dirty="0"/>
                        <a:t>, 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7293136"/>
                  </a:ext>
                </a:extLst>
              </a:tr>
              <a:tr h="257990">
                <a:tc>
                  <a:txBody>
                    <a:bodyPr/>
                    <a:lstStyle/>
                    <a:p>
                      <a:pPr algn="ctr"/>
                      <a:r>
                        <a:rPr lang="es-ES" sz="1400" dirty="0"/>
                        <a:t>binario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s-ES" sz="1400" dirty="0" err="1"/>
                        <a:t>boolean</a:t>
                      </a:r>
                      <a:r>
                        <a:rPr lang="es-ES" sz="14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3613771"/>
                  </a:ext>
                </a:extLst>
              </a:tr>
            </a:tbl>
          </a:graphicData>
        </a:graphic>
      </p:graphicFrame>
      <p:sp>
        <p:nvSpPr>
          <p:cNvPr id="5" name="Rectángulo 6">
            <a:extLst>
              <a:ext uri="{FF2B5EF4-FFF2-40B4-BE49-F238E27FC236}">
                <a16:creationId xmlns:a16="http://schemas.microsoft.com/office/drawing/2014/main" id="{6390C985-4E7D-FC0A-00EE-939159AA0738}"/>
              </a:ext>
            </a:extLst>
          </p:cNvPr>
          <p:cNvSpPr/>
          <p:nvPr/>
        </p:nvSpPr>
        <p:spPr>
          <a:xfrm>
            <a:off x="497712" y="6097283"/>
            <a:ext cx="6427305" cy="1246495"/>
          </a:xfrm>
          <a:prstGeom prst="rect">
            <a:avLst/>
          </a:prstGeom>
        </p:spPr>
        <p:txBody>
          <a:bodyPr wrap="square">
            <a:spAutoFit/>
          </a:bodyPr>
          <a:lstStyle/>
          <a:p>
            <a:pPr marL="228600" indent="-228600">
              <a:spcBef>
                <a:spcPts val="600"/>
              </a:spcBef>
              <a:buClr>
                <a:srgbClr val="0E2F62"/>
              </a:buClr>
              <a:buFont typeface="Wingdings" panose="05000000000000000000" pitchFamily="2" charset="2"/>
              <a:buChar char="§"/>
            </a:pPr>
            <a:r>
              <a:rPr lang="es-ES_tradnl" sz="1400" dirty="0"/>
              <a:t>A tener en cuenta:</a:t>
            </a:r>
          </a:p>
          <a:p>
            <a:pPr marL="685800" lvl="1" indent="-228600" algn="just">
              <a:spcBef>
                <a:spcPts val="600"/>
              </a:spcBef>
              <a:buClr>
                <a:srgbClr val="0E2F62"/>
              </a:buClr>
              <a:buFont typeface="Arial" panose="020B0604020202020204" pitchFamily="34" charset="0"/>
              <a:buChar char="•"/>
            </a:pPr>
            <a:r>
              <a:rPr lang="es-ES" sz="1400" dirty="0"/>
              <a:t>Mantener el formato correcto de las celdas según el tipo de datos que contengan aumenta las probabilidades de que una exportación a otro formato se realice correctamente y logra que los datos sean más operables en la propia tabla de datos.</a:t>
            </a:r>
            <a:endParaRPr lang="en-US" sz="1400" dirty="0"/>
          </a:p>
        </p:txBody>
      </p:sp>
    </p:spTree>
    <p:extLst>
      <p:ext uri="{BB962C8B-B14F-4D97-AF65-F5344CB8AC3E}">
        <p14:creationId xmlns:p14="http://schemas.microsoft.com/office/powerpoint/2010/main" val="2219268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016D2-34F0-8B37-A0E8-1281143F7397}"/>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4F92C29A-2339-69C8-086E-23AC380DE0A8}"/>
              </a:ext>
            </a:extLst>
          </p:cNvPr>
          <p:cNvSpPr>
            <a:spLocks noGrp="1"/>
          </p:cNvSpPr>
          <p:nvPr>
            <p:ph type="body" sz="quarter" idx="12"/>
          </p:nvPr>
        </p:nvSpPr>
        <p:spPr/>
        <p:txBody>
          <a:bodyPr/>
          <a:lstStyle/>
          <a:p>
            <a:r>
              <a:rPr lang="en-US" dirty="0"/>
              <a:t>04</a:t>
            </a:r>
          </a:p>
        </p:txBody>
      </p:sp>
      <p:sp>
        <p:nvSpPr>
          <p:cNvPr id="14" name="Marcador de texto 10">
            <a:extLst>
              <a:ext uri="{FF2B5EF4-FFF2-40B4-BE49-F238E27FC236}">
                <a16:creationId xmlns:a16="http://schemas.microsoft.com/office/drawing/2014/main" id="{4007B50A-EDC9-3270-C281-944602E0A522}"/>
              </a:ext>
            </a:extLst>
          </p:cNvPr>
          <p:cNvSpPr txBox="1">
            <a:spLocks/>
          </p:cNvSpPr>
          <p:nvPr/>
        </p:nvSpPr>
        <p:spPr>
          <a:xfrm>
            <a:off x="583096" y="1618359"/>
            <a:ext cx="6453807" cy="912553"/>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Ejemplo  – Tipos de datos en tres columnas (</a:t>
            </a:r>
            <a:r>
              <a:rPr lang="es-ES" dirty="0" err="1"/>
              <a:t>string</a:t>
            </a:r>
            <a:r>
              <a:rPr lang="es-ES" dirty="0"/>
              <a:t>/</a:t>
            </a:r>
            <a:r>
              <a:rPr lang="es-ES" dirty="0" err="1"/>
              <a:t>integer</a:t>
            </a:r>
            <a:r>
              <a:rPr lang="es-ES" dirty="0"/>
              <a:t>/</a:t>
            </a:r>
            <a:r>
              <a:rPr lang="es-ES" dirty="0" err="1"/>
              <a:t>integer</a:t>
            </a:r>
            <a:r>
              <a:rPr lang="es-ES" dirty="0"/>
              <a:t>)</a:t>
            </a:r>
          </a:p>
        </p:txBody>
      </p:sp>
      <p:graphicFrame>
        <p:nvGraphicFramePr>
          <p:cNvPr id="2" name="Tabla 2">
            <a:extLst>
              <a:ext uri="{FF2B5EF4-FFF2-40B4-BE49-F238E27FC236}">
                <a16:creationId xmlns:a16="http://schemas.microsoft.com/office/drawing/2014/main" id="{097ADBE7-AD3E-F29D-A021-EA08B6140079}"/>
              </a:ext>
            </a:extLst>
          </p:cNvPr>
          <p:cNvGraphicFramePr>
            <a:graphicFrameLocks noGrp="1"/>
          </p:cNvGraphicFramePr>
          <p:nvPr>
            <p:extLst>
              <p:ext uri="{D42A27DB-BD31-4B8C-83A1-F6EECF244321}">
                <p14:modId xmlns:p14="http://schemas.microsoft.com/office/powerpoint/2010/main" val="964378639"/>
              </p:ext>
            </p:extLst>
          </p:nvPr>
        </p:nvGraphicFramePr>
        <p:xfrm>
          <a:off x="797046" y="5280045"/>
          <a:ext cx="6000504" cy="2314050"/>
        </p:xfrm>
        <a:graphic>
          <a:graphicData uri="http://schemas.openxmlformats.org/drawingml/2006/table">
            <a:tbl>
              <a:tblPr firstRow="1" bandRow="1">
                <a:tableStyleId>{5C22544A-7EE6-4342-B048-85BDC9FD1C3A}</a:tableStyleId>
              </a:tblPr>
              <a:tblGrid>
                <a:gridCol w="2000168">
                  <a:extLst>
                    <a:ext uri="{9D8B030D-6E8A-4147-A177-3AD203B41FA5}">
                      <a16:colId xmlns:a16="http://schemas.microsoft.com/office/drawing/2014/main" val="324242658"/>
                    </a:ext>
                  </a:extLst>
                </a:gridCol>
                <a:gridCol w="2000168">
                  <a:extLst>
                    <a:ext uri="{9D8B030D-6E8A-4147-A177-3AD203B41FA5}">
                      <a16:colId xmlns:a16="http://schemas.microsoft.com/office/drawing/2014/main" val="3785224079"/>
                    </a:ext>
                  </a:extLst>
                </a:gridCol>
                <a:gridCol w="2000168">
                  <a:extLst>
                    <a:ext uri="{9D8B030D-6E8A-4147-A177-3AD203B41FA5}">
                      <a16:colId xmlns:a16="http://schemas.microsoft.com/office/drawing/2014/main" val="4273586660"/>
                    </a:ext>
                  </a:extLst>
                </a:gridCol>
              </a:tblGrid>
              <a:tr h="385675">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marca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consumo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potencia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28544152"/>
                  </a:ext>
                </a:extLst>
              </a:tr>
              <a:tr h="385675">
                <a:tc>
                  <a:txBody>
                    <a:bodyPr/>
                    <a:lstStyle/>
                    <a:p>
                      <a:pPr marL="0" algn="ctr" defTabSz="457200" rtl="0" eaLnBrk="1" fontAlgn="b" latinLnBrk="0" hangingPunct="1">
                        <a:lnSpc>
                          <a:spcPts val="1200"/>
                        </a:lnSpc>
                      </a:pPr>
                      <a:r>
                        <a:rPr lang="es-ES" sz="1200" b="0" i="0" kern="1200" dirty="0" err="1">
                          <a:solidFill>
                            <a:schemeClr val="tx1"/>
                          </a:solidFill>
                          <a:effectLst/>
                          <a:latin typeface="Calibri" panose="020F0502020204030204" pitchFamily="34" charset="0"/>
                          <a:ea typeface="+mn-ea"/>
                          <a:cs typeface="+mn-cs"/>
                        </a:rPr>
                        <a:t>chevrolet</a:t>
                      </a:r>
                      <a:r>
                        <a:rPr lang="es-ES" sz="1200" b="0" i="0" kern="1200" dirty="0">
                          <a:solidFill>
                            <a:schemeClr val="tx1"/>
                          </a:solidFill>
                          <a:effectLst/>
                          <a:latin typeface="Calibri" panose="020F0502020204030204" pitchFamily="34" charset="0"/>
                          <a:ea typeface="+mn-ea"/>
                          <a:cs typeface="+mn-cs"/>
                        </a:rPr>
                        <a:t> </a:t>
                      </a:r>
                      <a:r>
                        <a:rPr lang="es-ES" sz="1200" b="0" i="0" kern="1200" dirty="0" err="1">
                          <a:solidFill>
                            <a:schemeClr val="tx1"/>
                          </a:solidFill>
                          <a:effectLst/>
                          <a:latin typeface="Calibri" panose="020F0502020204030204" pitchFamily="34" charset="0"/>
                          <a:ea typeface="+mn-ea"/>
                          <a:cs typeface="+mn-cs"/>
                        </a:rPr>
                        <a:t>chevelle</a:t>
                      </a:r>
                      <a:r>
                        <a:rPr lang="es-ES" sz="1200" b="0" i="0" kern="1200" dirty="0">
                          <a:solidFill>
                            <a:schemeClr val="tx1"/>
                          </a:solidFill>
                          <a:effectLst/>
                          <a:latin typeface="Calibri" panose="020F0502020204030204" pitchFamily="34" charset="0"/>
                          <a:ea typeface="+mn-ea"/>
                          <a:cs typeface="+mn-cs"/>
                        </a:rPr>
                        <a:t> </a:t>
                      </a:r>
                      <a:r>
                        <a:rPr lang="es-ES" sz="1200" b="0" i="0" kern="1200" dirty="0" err="1">
                          <a:solidFill>
                            <a:schemeClr val="tx1"/>
                          </a:solidFill>
                          <a:effectLst/>
                          <a:latin typeface="Calibri" panose="020F0502020204030204" pitchFamily="34" charset="0"/>
                          <a:ea typeface="+mn-ea"/>
                          <a:cs typeface="+mn-cs"/>
                        </a:rPr>
                        <a:t>malibu</a:t>
                      </a: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130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3452223"/>
                  </a:ext>
                </a:extLst>
              </a:tr>
              <a:tr h="385675">
                <a:tc>
                  <a:txBody>
                    <a:bodyPr/>
                    <a:lstStyle/>
                    <a:p>
                      <a:pPr marL="0" algn="ctr" defTabSz="457200" rtl="0" eaLnBrk="1" fontAlgn="b" latinLnBrk="0" hangingPunct="1">
                        <a:lnSpc>
                          <a:spcPts val="1200"/>
                        </a:lnSpc>
                      </a:pPr>
                      <a:r>
                        <a:rPr lang="es-ES" sz="1200" b="0" i="0" kern="1200">
                          <a:solidFill>
                            <a:schemeClr val="tx1"/>
                          </a:solidFill>
                          <a:effectLst/>
                          <a:latin typeface="Calibri" panose="020F0502020204030204" pitchFamily="34" charset="0"/>
                          <a:ea typeface="+mn-ea"/>
                          <a:cs typeface="+mn-cs"/>
                        </a:rPr>
                        <a:t>buick skylark 320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165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7848731"/>
                  </a:ext>
                </a:extLst>
              </a:tr>
              <a:tr h="385675">
                <a:tc>
                  <a:txBody>
                    <a:bodyPr/>
                    <a:lstStyle/>
                    <a:p>
                      <a:pPr marL="0" algn="ctr" defTabSz="457200" rtl="0" eaLnBrk="1" fontAlgn="b" latinLnBrk="0" hangingPunct="1">
                        <a:lnSpc>
                          <a:spcPts val="1200"/>
                        </a:lnSpc>
                      </a:pPr>
                      <a:r>
                        <a:rPr lang="es-ES" sz="1200" b="0" i="0" kern="1200" dirty="0" err="1">
                          <a:solidFill>
                            <a:schemeClr val="tx1"/>
                          </a:solidFill>
                          <a:effectLst/>
                          <a:latin typeface="Calibri" panose="020F0502020204030204" pitchFamily="34" charset="0"/>
                          <a:ea typeface="+mn-ea"/>
                          <a:cs typeface="+mn-cs"/>
                        </a:rPr>
                        <a:t>plymouth</a:t>
                      </a:r>
                      <a:r>
                        <a:rPr lang="es-ES" sz="1200" b="0" i="0" kern="1200" dirty="0">
                          <a:solidFill>
                            <a:schemeClr val="tx1"/>
                          </a:solidFill>
                          <a:effectLst/>
                          <a:latin typeface="Calibri" panose="020F0502020204030204" pitchFamily="34" charset="0"/>
                          <a:ea typeface="+mn-ea"/>
                          <a:cs typeface="+mn-cs"/>
                        </a:rPr>
                        <a:t> </a:t>
                      </a:r>
                      <a:r>
                        <a:rPr lang="es-ES" sz="1200" b="0" i="0" kern="1200" dirty="0" err="1">
                          <a:solidFill>
                            <a:schemeClr val="tx1"/>
                          </a:solidFill>
                          <a:effectLst/>
                          <a:latin typeface="Calibri" panose="020F0502020204030204" pitchFamily="34" charset="0"/>
                          <a:ea typeface="+mn-ea"/>
                          <a:cs typeface="+mn-cs"/>
                        </a:rPr>
                        <a:t>satellite</a:t>
                      </a: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8201205"/>
                  </a:ext>
                </a:extLst>
              </a:tr>
              <a:tr h="385675">
                <a:tc>
                  <a:txBody>
                    <a:bodyPr/>
                    <a:lstStyle/>
                    <a:p>
                      <a:pPr marL="0" algn="ctr" defTabSz="457200" rtl="0" eaLnBrk="1" fontAlgn="b" latinLnBrk="0" hangingPunct="1">
                        <a:lnSpc>
                          <a:spcPts val="1200"/>
                        </a:lnSpc>
                      </a:pPr>
                      <a:r>
                        <a:rPr lang="es-ES" sz="1200" b="0" i="0" kern="1200">
                          <a:solidFill>
                            <a:schemeClr val="tx1"/>
                          </a:solidFill>
                          <a:effectLst/>
                          <a:latin typeface="Calibri" panose="020F0502020204030204" pitchFamily="34" charset="0"/>
                          <a:ea typeface="+mn-ea"/>
                          <a:cs typeface="+mn-cs"/>
                        </a:rPr>
                        <a:t>amc rebel sst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3917449"/>
                  </a:ext>
                </a:extLst>
              </a:tr>
              <a:tr h="385675">
                <a:tc>
                  <a:txBody>
                    <a:bodyPr/>
                    <a:lstStyle/>
                    <a:p>
                      <a:pPr marL="0" algn="ctr" defTabSz="457200" rtl="0" eaLnBrk="1" fontAlgn="b" latinLnBrk="0" hangingPunct="1">
                        <a:lnSpc>
                          <a:spcPts val="1200"/>
                        </a:lnSpc>
                      </a:pPr>
                      <a:r>
                        <a:rPr lang="es-ES" sz="1200" b="0" i="0" kern="1200" dirty="0" err="1">
                          <a:solidFill>
                            <a:schemeClr val="tx1"/>
                          </a:solidFill>
                          <a:effectLst/>
                          <a:latin typeface="Calibri" panose="020F0502020204030204" pitchFamily="34" charset="0"/>
                          <a:ea typeface="+mn-ea"/>
                          <a:cs typeface="+mn-cs"/>
                        </a:rPr>
                        <a:t>ford</a:t>
                      </a:r>
                      <a:r>
                        <a:rPr lang="es-ES" sz="1200" b="0" i="0" kern="1200" dirty="0">
                          <a:solidFill>
                            <a:schemeClr val="tx1"/>
                          </a:solidFill>
                          <a:effectLst/>
                          <a:latin typeface="Calibri" panose="020F0502020204030204" pitchFamily="34" charset="0"/>
                          <a:ea typeface="+mn-ea"/>
                          <a:cs typeface="+mn-cs"/>
                        </a:rPr>
                        <a:t> </a:t>
                      </a:r>
                      <a:r>
                        <a:rPr lang="es-ES" sz="1200" b="0" i="0" kern="1200" dirty="0" err="1">
                          <a:solidFill>
                            <a:schemeClr val="tx1"/>
                          </a:solidFill>
                          <a:effectLst/>
                          <a:latin typeface="Calibri" panose="020F0502020204030204" pitchFamily="34" charset="0"/>
                          <a:ea typeface="+mn-ea"/>
                          <a:cs typeface="+mn-cs"/>
                        </a:rPr>
                        <a:t>torino</a:t>
                      </a: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Calibri" panose="020F0502020204030204" pitchFamily="34" charset="0"/>
                          <a:ea typeface="+mn-ea"/>
                          <a:cs typeface="+mn-cs"/>
                        </a:rPr>
                        <a:t>140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0637395"/>
                  </a:ext>
                </a:extLst>
              </a:tr>
            </a:tbl>
          </a:graphicData>
        </a:graphic>
      </p:graphicFrame>
      <p:graphicFrame>
        <p:nvGraphicFramePr>
          <p:cNvPr id="3" name="Tabla 3">
            <a:extLst>
              <a:ext uri="{FF2B5EF4-FFF2-40B4-BE49-F238E27FC236}">
                <a16:creationId xmlns:a16="http://schemas.microsoft.com/office/drawing/2014/main" id="{448566FB-8144-F485-B5E4-E647007BD4A4}"/>
              </a:ext>
            </a:extLst>
          </p:cNvPr>
          <p:cNvGraphicFramePr>
            <a:graphicFrameLocks noGrp="1"/>
          </p:cNvGraphicFramePr>
          <p:nvPr>
            <p:extLst>
              <p:ext uri="{D42A27DB-BD31-4B8C-83A1-F6EECF244321}">
                <p14:modId xmlns:p14="http://schemas.microsoft.com/office/powerpoint/2010/main" val="2978082737"/>
              </p:ext>
            </p:extLst>
          </p:nvPr>
        </p:nvGraphicFramePr>
        <p:xfrm>
          <a:off x="809624" y="2530912"/>
          <a:ext cx="5940426" cy="2266548"/>
        </p:xfrm>
        <a:graphic>
          <a:graphicData uri="http://schemas.openxmlformats.org/drawingml/2006/table">
            <a:tbl>
              <a:tblPr firstRow="1" bandRow="1">
                <a:tableStyleId>{5C22544A-7EE6-4342-B048-85BDC9FD1C3A}</a:tableStyleId>
              </a:tblPr>
              <a:tblGrid>
                <a:gridCol w="1980142">
                  <a:extLst>
                    <a:ext uri="{9D8B030D-6E8A-4147-A177-3AD203B41FA5}">
                      <a16:colId xmlns:a16="http://schemas.microsoft.com/office/drawing/2014/main" val="1957654749"/>
                    </a:ext>
                  </a:extLst>
                </a:gridCol>
                <a:gridCol w="1980142">
                  <a:extLst>
                    <a:ext uri="{9D8B030D-6E8A-4147-A177-3AD203B41FA5}">
                      <a16:colId xmlns:a16="http://schemas.microsoft.com/office/drawing/2014/main" val="3530018196"/>
                    </a:ext>
                  </a:extLst>
                </a:gridCol>
                <a:gridCol w="1980142">
                  <a:extLst>
                    <a:ext uri="{9D8B030D-6E8A-4147-A177-3AD203B41FA5}">
                      <a16:colId xmlns:a16="http://schemas.microsoft.com/office/drawing/2014/main" val="3639967157"/>
                    </a:ext>
                  </a:extLst>
                </a:gridCol>
              </a:tblGrid>
              <a:tr h="377758">
                <a:tc>
                  <a:txBody>
                    <a:bodyPr/>
                    <a:lstStyle/>
                    <a:p>
                      <a:pPr marL="0" algn="ctr" defTabSz="457200" rtl="0" eaLnBrk="1" fontAlgn="b" latinLnBrk="0" hangingPunct="1">
                        <a:lnSpc>
                          <a:spcPts val="1200"/>
                        </a:lnSpc>
                      </a:pPr>
                      <a:r>
                        <a:rPr lang="es-ES" sz="1200" kern="1200" dirty="0">
                          <a:solidFill>
                            <a:schemeClr val="tx1"/>
                          </a:solidFill>
                          <a:effectLst/>
                        </a:rPr>
                        <a:t>marca</a:t>
                      </a: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200" kern="1200" dirty="0">
                          <a:solidFill>
                            <a:schemeClr val="tx1"/>
                          </a:solidFill>
                          <a:effectLst/>
                        </a:rPr>
                        <a:t>consumo</a:t>
                      </a: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200" kern="1200" dirty="0">
                          <a:solidFill>
                            <a:schemeClr val="tx1"/>
                          </a:solidFill>
                          <a:effectLst/>
                        </a:rPr>
                        <a:t>potencia</a:t>
                      </a: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863029296"/>
                  </a:ext>
                </a:extLst>
              </a:tr>
              <a:tr h="377758">
                <a:tc>
                  <a:txBody>
                    <a:bodyPr/>
                    <a:lstStyle/>
                    <a:p>
                      <a:pPr marL="0" algn="ctr" defTabSz="457200" rtl="0" eaLnBrk="1" fontAlgn="b" latinLnBrk="0" hangingPunct="1">
                        <a:lnSpc>
                          <a:spcPts val="1200"/>
                        </a:lnSpc>
                      </a:pPr>
                      <a:r>
                        <a:rPr lang="es-ES" sz="1200" kern="1200" dirty="0" err="1">
                          <a:effectLst/>
                        </a:rPr>
                        <a:t>chevrolet</a:t>
                      </a:r>
                      <a:r>
                        <a:rPr lang="es-ES" sz="1200" kern="1200" dirty="0">
                          <a:effectLst/>
                        </a:rPr>
                        <a:t> </a:t>
                      </a:r>
                      <a:r>
                        <a:rPr lang="es-ES" sz="1200" kern="1200" dirty="0" err="1">
                          <a:effectLst/>
                        </a:rPr>
                        <a:t>chevelle</a:t>
                      </a:r>
                      <a:r>
                        <a:rPr lang="es-ES" sz="1200" kern="1200" dirty="0">
                          <a:effectLst/>
                        </a:rPr>
                        <a:t> </a:t>
                      </a:r>
                      <a:r>
                        <a:rPr lang="es-ES" sz="1200" kern="1200" dirty="0" err="1">
                          <a:effectLst/>
                        </a:rPr>
                        <a:t>malibu</a:t>
                      </a: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kern="1200" dirty="0">
                          <a:effectLst/>
                        </a:rPr>
                        <a:t>18</a:t>
                      </a: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kern="1200" dirty="0">
                          <a:effectLst/>
                        </a:rPr>
                        <a:t>130 CV</a:t>
                      </a: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8573073"/>
                  </a:ext>
                </a:extLst>
              </a:tr>
              <a:tr h="377758">
                <a:tc>
                  <a:txBody>
                    <a:bodyPr/>
                    <a:lstStyle/>
                    <a:p>
                      <a:pPr marL="0" algn="ctr" defTabSz="457200" rtl="0" eaLnBrk="1" fontAlgn="b" latinLnBrk="0" hangingPunct="1">
                        <a:lnSpc>
                          <a:spcPts val="1200"/>
                        </a:lnSpc>
                      </a:pPr>
                      <a:r>
                        <a:rPr lang="es-ES" sz="1200" kern="1200" dirty="0" err="1">
                          <a:effectLst/>
                        </a:rPr>
                        <a:t>buick</a:t>
                      </a:r>
                      <a:r>
                        <a:rPr lang="es-ES" sz="1200" kern="1200" dirty="0">
                          <a:effectLst/>
                        </a:rPr>
                        <a:t> </a:t>
                      </a:r>
                      <a:r>
                        <a:rPr lang="es-ES" sz="1200" kern="1200" dirty="0" err="1">
                          <a:effectLst/>
                        </a:rPr>
                        <a:t>skylark</a:t>
                      </a:r>
                      <a:r>
                        <a:rPr lang="es-ES" sz="1200" kern="1200" dirty="0">
                          <a:effectLst/>
                        </a:rPr>
                        <a:t> 320</a:t>
                      </a: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kern="1200" dirty="0">
                          <a:effectLst/>
                        </a:rPr>
                        <a:t>15 litros</a:t>
                      </a: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kern="1200" dirty="0">
                          <a:effectLst/>
                        </a:rPr>
                        <a:t>165</a:t>
                      </a: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6014927"/>
                  </a:ext>
                </a:extLst>
              </a:tr>
              <a:tr h="377758">
                <a:tc>
                  <a:txBody>
                    <a:bodyPr/>
                    <a:lstStyle/>
                    <a:p>
                      <a:pPr marL="0" algn="ctr" defTabSz="457200" rtl="0" eaLnBrk="1" fontAlgn="b" latinLnBrk="0" hangingPunct="1">
                        <a:lnSpc>
                          <a:spcPts val="1200"/>
                        </a:lnSpc>
                      </a:pPr>
                      <a:r>
                        <a:rPr lang="es-ES" sz="1200" kern="1200">
                          <a:effectLst/>
                        </a:rPr>
                        <a:t>plymouth satellite</a:t>
                      </a:r>
                      <a:endParaRPr lang="es-ES" sz="1200" b="0" i="0" kern="120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kern="1200" dirty="0">
                          <a:effectLst/>
                        </a:rPr>
                        <a:t>18</a:t>
                      </a: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kern="1200" dirty="0">
                          <a:effectLst/>
                        </a:rPr>
                        <a:t>150 CV</a:t>
                      </a: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9767501"/>
                  </a:ext>
                </a:extLst>
              </a:tr>
              <a:tr h="377758">
                <a:tc>
                  <a:txBody>
                    <a:bodyPr/>
                    <a:lstStyle/>
                    <a:p>
                      <a:pPr marL="0" algn="ctr" defTabSz="457200" rtl="0" eaLnBrk="1" fontAlgn="b" latinLnBrk="0" hangingPunct="1">
                        <a:lnSpc>
                          <a:spcPts val="1200"/>
                        </a:lnSpc>
                      </a:pPr>
                      <a:r>
                        <a:rPr lang="es-ES" sz="1200" kern="1200">
                          <a:effectLst/>
                        </a:rPr>
                        <a:t>amc rebel sst</a:t>
                      </a:r>
                      <a:endParaRPr lang="es-ES" sz="1200" b="0" i="0" kern="120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kern="1200" dirty="0">
                          <a:effectLst/>
                        </a:rPr>
                        <a:t>16 l.</a:t>
                      </a: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kern="1200" dirty="0">
                          <a:effectLst/>
                        </a:rPr>
                        <a:t>150 CV</a:t>
                      </a: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6362022"/>
                  </a:ext>
                </a:extLst>
              </a:tr>
              <a:tr h="377758">
                <a:tc>
                  <a:txBody>
                    <a:bodyPr/>
                    <a:lstStyle/>
                    <a:p>
                      <a:pPr marL="0" algn="ctr" defTabSz="457200" rtl="0" eaLnBrk="1" fontAlgn="b" latinLnBrk="0" hangingPunct="1">
                        <a:lnSpc>
                          <a:spcPts val="1200"/>
                        </a:lnSpc>
                      </a:pPr>
                      <a:r>
                        <a:rPr lang="es-ES" sz="1200" kern="1200">
                          <a:effectLst/>
                        </a:rPr>
                        <a:t>ford torino</a:t>
                      </a:r>
                      <a:endParaRPr lang="es-ES" sz="1200" b="0" i="0" kern="120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kern="1200" dirty="0">
                          <a:effectLst/>
                        </a:rPr>
                        <a:t>17</a:t>
                      </a: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kern="1200" dirty="0">
                          <a:effectLst/>
                        </a:rPr>
                        <a:t>140</a:t>
                      </a:r>
                      <a:endParaRPr lang="es-ES" sz="12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6667125"/>
                  </a:ext>
                </a:extLst>
              </a:tr>
            </a:tbl>
          </a:graphicData>
        </a:graphic>
      </p:graphicFrame>
      <p:sp>
        <p:nvSpPr>
          <p:cNvPr id="4" name="Rectángulo 6">
            <a:extLst>
              <a:ext uri="{FF2B5EF4-FFF2-40B4-BE49-F238E27FC236}">
                <a16:creationId xmlns:a16="http://schemas.microsoft.com/office/drawing/2014/main" id="{B12706E9-F5E5-BA38-C88B-7184F65604EE}"/>
              </a:ext>
            </a:extLst>
          </p:cNvPr>
          <p:cNvSpPr/>
          <p:nvPr/>
        </p:nvSpPr>
        <p:spPr>
          <a:xfrm>
            <a:off x="797048" y="5265213"/>
            <a:ext cx="6000504" cy="2352634"/>
          </a:xfrm>
          <a:prstGeom prst="rect">
            <a:avLst/>
          </a:prstGeom>
          <a:noFill/>
          <a:ln w="57150">
            <a:solidFill>
              <a:srgbClr val="0E2F6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7">
            <a:extLst>
              <a:ext uri="{FF2B5EF4-FFF2-40B4-BE49-F238E27FC236}">
                <a16:creationId xmlns:a16="http://schemas.microsoft.com/office/drawing/2014/main" id="{73585F8E-3E5C-3B2C-66E1-AB901060DE60}"/>
              </a:ext>
            </a:extLst>
          </p:cNvPr>
          <p:cNvSpPr/>
          <p:nvPr/>
        </p:nvSpPr>
        <p:spPr>
          <a:xfrm>
            <a:off x="809624" y="2529274"/>
            <a:ext cx="5940425" cy="2244436"/>
          </a:xfrm>
          <a:prstGeom prst="rect">
            <a:avLst/>
          </a:prstGeom>
          <a:noFill/>
          <a:ln w="57150">
            <a:solidFill>
              <a:srgbClr val="0E2F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20">
            <a:extLst>
              <a:ext uri="{FF2B5EF4-FFF2-40B4-BE49-F238E27FC236}">
                <a16:creationId xmlns:a16="http://schemas.microsoft.com/office/drawing/2014/main" id="{5E1DF1B4-6486-FD4A-837B-42C25A17C941}"/>
              </a:ext>
            </a:extLst>
          </p:cNvPr>
          <p:cNvSpPr/>
          <p:nvPr/>
        </p:nvSpPr>
        <p:spPr>
          <a:xfrm>
            <a:off x="797045" y="8010862"/>
            <a:ext cx="6000507" cy="1200329"/>
          </a:xfrm>
          <a:prstGeom prst="rect">
            <a:avLst/>
          </a:prstGeom>
        </p:spPr>
        <p:txBody>
          <a:bodyPr wrap="square">
            <a:spAutoFit/>
          </a:bodyPr>
          <a:lstStyle/>
          <a:p>
            <a:pPr algn="just">
              <a:buClr>
                <a:srgbClr val="7030A0"/>
              </a:buClr>
            </a:pPr>
            <a:r>
              <a:rPr lang="es-ES_tradnl" sz="1200" dirty="0"/>
              <a:t>Las buenas prácticas indican que las unidades de medida deben describirse en el diccionario de datos y no en el nombrado de los campos. En última instancia y si se carece de diccionario, es posible indicar la unidad de medida en el nombre del campo, por ejemplo: ”</a:t>
            </a:r>
            <a:r>
              <a:rPr lang="es-ES_tradnl" sz="1200" dirty="0" err="1"/>
              <a:t>consumo_litros</a:t>
            </a:r>
            <a:r>
              <a:rPr lang="es-ES_tradnl" sz="1200" dirty="0"/>
              <a:t>” o “</a:t>
            </a:r>
            <a:r>
              <a:rPr lang="es-ES_tradnl" sz="1200" dirty="0" err="1"/>
              <a:t>potencia_cv</a:t>
            </a:r>
            <a:r>
              <a:rPr lang="es-ES_tradnl" sz="1200" dirty="0"/>
              <a:t>”, siempre y cuando todos los valores de la columna tengan asociada la misma unidad de medida.</a:t>
            </a:r>
          </a:p>
          <a:p>
            <a:pPr algn="just">
              <a:buClr>
                <a:srgbClr val="7030A0"/>
              </a:buClr>
            </a:pPr>
            <a:endParaRPr lang="es-ES_tradnl" sz="1200" dirty="0"/>
          </a:p>
        </p:txBody>
      </p:sp>
      <p:pic>
        <p:nvPicPr>
          <p:cNvPr id="7" name="Imagen 22" descr="Icono de error: representa lo que no hay que hacer">
            <a:extLst>
              <a:ext uri="{FF2B5EF4-FFF2-40B4-BE49-F238E27FC236}">
                <a16:creationId xmlns:a16="http://schemas.microsoft.com/office/drawing/2014/main" id="{8F426AB3-2504-F670-8AEB-22DA25B7A1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294" y="2141835"/>
            <a:ext cx="538511" cy="597890"/>
          </a:xfrm>
          <a:prstGeom prst="rect">
            <a:avLst/>
          </a:prstGeom>
        </p:spPr>
      </p:pic>
      <p:pic>
        <p:nvPicPr>
          <p:cNvPr id="8" name="Imagen 23" descr="Icono de ok: representa lo que hay que hacer">
            <a:extLst>
              <a:ext uri="{FF2B5EF4-FFF2-40B4-BE49-F238E27FC236}">
                <a16:creationId xmlns:a16="http://schemas.microsoft.com/office/drawing/2014/main" id="{1D897F75-2D0E-DF70-F0AF-F08F196117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0118" y="4994678"/>
            <a:ext cx="591315" cy="589395"/>
          </a:xfrm>
          <a:prstGeom prst="rect">
            <a:avLst/>
          </a:prstGeom>
        </p:spPr>
      </p:pic>
    </p:spTree>
    <p:extLst>
      <p:ext uri="{BB962C8B-B14F-4D97-AF65-F5344CB8AC3E}">
        <p14:creationId xmlns:p14="http://schemas.microsoft.com/office/powerpoint/2010/main" val="4040207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D5753-294D-C24D-395D-EA19AB3925FE}"/>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19AA6B5B-1E28-2A96-A576-AFF6F05DC67D}"/>
              </a:ext>
            </a:extLst>
          </p:cNvPr>
          <p:cNvSpPr>
            <a:spLocks noGrp="1"/>
          </p:cNvSpPr>
          <p:nvPr>
            <p:ph type="body" sz="quarter" idx="12"/>
          </p:nvPr>
        </p:nvSpPr>
        <p:spPr/>
        <p:txBody>
          <a:bodyPr/>
          <a:lstStyle/>
          <a:p>
            <a:r>
              <a:rPr lang="en-US" dirty="0"/>
              <a:t>04</a:t>
            </a:r>
          </a:p>
        </p:txBody>
      </p:sp>
      <p:sp>
        <p:nvSpPr>
          <p:cNvPr id="6" name="Rectángulo 20">
            <a:extLst>
              <a:ext uri="{FF2B5EF4-FFF2-40B4-BE49-F238E27FC236}">
                <a16:creationId xmlns:a16="http://schemas.microsoft.com/office/drawing/2014/main" id="{9428D991-23F6-6E9E-B62B-0B65DDEF504D}"/>
              </a:ext>
            </a:extLst>
          </p:cNvPr>
          <p:cNvSpPr/>
          <p:nvPr/>
        </p:nvSpPr>
        <p:spPr>
          <a:xfrm>
            <a:off x="566184" y="1443261"/>
            <a:ext cx="6427304" cy="3622530"/>
          </a:xfrm>
          <a:prstGeom prst="rect">
            <a:avLst/>
          </a:prstGeom>
        </p:spPr>
        <p:txBody>
          <a:bodyPr wrap="square">
            <a:spAutoFit/>
          </a:bodyPr>
          <a:lstStyle/>
          <a:p>
            <a:pPr algn="just">
              <a:lnSpc>
                <a:spcPct val="115000"/>
              </a:lnSpc>
              <a:spcAft>
                <a:spcPts val="800"/>
              </a:spcAft>
            </a:pPr>
            <a:r>
              <a:rPr lang="es-ES" sz="1200" kern="100" dirty="0">
                <a:effectLst/>
                <a:ea typeface="Aptos" panose="020B0004020202020204" pitchFamily="34" charset="0"/>
                <a:cs typeface="Times New Roman" panose="02020603050405020304" pitchFamily="18" charset="0"/>
              </a:rPr>
              <a:t>La validación de tipos de datos es un paso crítico para asegurar la calidad y consistencia de los datos tabulares. Esta sección proporciona una guía sobre cómo implementar validaciones efectivas según el tipo de dato y cómo abordar los errores más comunes.</a:t>
            </a:r>
            <a:endParaRPr lang="en-US" sz="1200" kern="100" dirty="0">
              <a:effectLst/>
              <a:ea typeface="Aptos" panose="020B0004020202020204" pitchFamily="34" charset="0"/>
              <a:cs typeface="Times New Roman" panose="02020603050405020304" pitchFamily="18" charset="0"/>
            </a:endParaRPr>
          </a:p>
          <a:p>
            <a:pPr algn="just">
              <a:lnSpc>
                <a:spcPct val="115000"/>
              </a:lnSpc>
              <a:spcAft>
                <a:spcPts val="800"/>
              </a:spcAft>
            </a:pPr>
            <a:r>
              <a:rPr lang="es-ES" sz="1200" b="1" kern="100" dirty="0">
                <a:effectLst/>
                <a:ea typeface="Aptos" panose="020B0004020202020204" pitchFamily="34" charset="0"/>
                <a:cs typeface="Times New Roman" panose="02020603050405020304" pitchFamily="18" charset="0"/>
              </a:rPr>
              <a:t>Números enteros y decimales:</a:t>
            </a:r>
            <a:endParaRPr lang="en-US" sz="1200" kern="100" dirty="0">
              <a:effectLst/>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ea typeface="Aptos" panose="020B0004020202020204" pitchFamily="34" charset="0"/>
                <a:cs typeface="Times New Roman" panose="02020603050405020304" pitchFamily="18" charset="0"/>
              </a:rPr>
              <a:t>Los datos numéricos son especialmente susceptibles a errores debido a diferentes convenciones de formato y entrada manual. Las validaciones principales incluyen:</a:t>
            </a:r>
            <a:endParaRPr lang="en-US" sz="1200" kern="100" dirty="0">
              <a:effectLst/>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ea typeface="Aptos" panose="020B0004020202020204" pitchFamily="34" charset="0"/>
                <a:cs typeface="Times New Roman" panose="02020603050405020304" pitchFamily="18" charset="0"/>
              </a:rPr>
              <a:t>Verificar que el valor puede convertirse al tipo numérico correspondiente.</a:t>
            </a:r>
            <a:endParaRPr lang="en-US" sz="1200" kern="100" dirty="0">
              <a:effectLst/>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ea typeface="Aptos" panose="020B0004020202020204" pitchFamily="34" charset="0"/>
                <a:cs typeface="Times New Roman" panose="02020603050405020304" pitchFamily="18" charset="0"/>
              </a:rPr>
              <a:t>Validar el rango de valores permitidos.</a:t>
            </a:r>
            <a:endParaRPr lang="en-US" sz="1200" kern="100" dirty="0">
              <a:effectLst/>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ea typeface="Aptos" panose="020B0004020202020204" pitchFamily="34" charset="0"/>
                <a:cs typeface="Times New Roman" panose="02020603050405020304" pitchFamily="18" charset="0"/>
              </a:rPr>
              <a:t>Para decimales, verificar el número de posiciones decimales.</a:t>
            </a:r>
            <a:endParaRPr lang="en-US" sz="1200" kern="100" dirty="0">
              <a:effectLst/>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ea typeface="Aptos" panose="020B0004020202020204" pitchFamily="34" charset="0"/>
                <a:cs typeface="Times New Roman" panose="02020603050405020304" pitchFamily="18" charset="0"/>
              </a:rPr>
              <a:t>Comprobar que no existan caracteres no numéricos excepto el separador decimal.</a:t>
            </a:r>
            <a:endParaRPr lang="en-US" sz="1200" kern="100" dirty="0">
              <a:effectLst/>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ea typeface="Aptos" panose="020B0004020202020204" pitchFamily="34" charset="0"/>
                <a:cs typeface="Times New Roman" panose="02020603050405020304" pitchFamily="18" charset="0"/>
              </a:rPr>
              <a:t>A continuación, podemos ver un ejemplo de código Python para validar temperaturas:</a:t>
            </a:r>
          </a:p>
          <a:p>
            <a:pPr algn="just">
              <a:lnSpc>
                <a:spcPct val="115000"/>
              </a:lnSpc>
              <a:spcAft>
                <a:spcPts val="800"/>
              </a:spcAft>
            </a:pPr>
            <a:endParaRPr lang="es-ES" sz="1200" kern="100" dirty="0">
              <a:ea typeface="Aptos" panose="020B0004020202020204" pitchFamily="34" charset="0"/>
              <a:cs typeface="Times New Roman" panose="02020603050405020304" pitchFamily="18" charset="0"/>
            </a:endParaRPr>
          </a:p>
          <a:p>
            <a:pPr algn="just">
              <a:lnSpc>
                <a:spcPct val="115000"/>
              </a:lnSpc>
              <a:spcAft>
                <a:spcPts val="800"/>
              </a:spcAft>
            </a:pPr>
            <a:endParaRPr lang="en-US" sz="1200" kern="100" dirty="0">
              <a:effectLst/>
              <a:ea typeface="Aptos" panose="020B0004020202020204" pitchFamily="34" charset="0"/>
              <a:cs typeface="Times New Roman" panose="02020603050405020304" pitchFamily="18" charset="0"/>
            </a:endParaRPr>
          </a:p>
          <a:p>
            <a:pPr algn="just">
              <a:buClr>
                <a:srgbClr val="7030A0"/>
              </a:buClr>
            </a:pPr>
            <a:endParaRPr lang="es-ES_tradnl" sz="1000" dirty="0"/>
          </a:p>
        </p:txBody>
      </p:sp>
      <p:sp>
        <p:nvSpPr>
          <p:cNvPr id="11" name="TextBox 10">
            <a:extLst>
              <a:ext uri="{FF2B5EF4-FFF2-40B4-BE49-F238E27FC236}">
                <a16:creationId xmlns:a16="http://schemas.microsoft.com/office/drawing/2014/main" id="{0BC2D7C3-2BF2-E97D-C312-2978B16534F3}"/>
              </a:ext>
            </a:extLst>
          </p:cNvPr>
          <p:cNvSpPr txBox="1"/>
          <p:nvPr/>
        </p:nvSpPr>
        <p:spPr>
          <a:xfrm>
            <a:off x="611042" y="4318032"/>
            <a:ext cx="6337589" cy="3985706"/>
          </a:xfrm>
          <a:prstGeom prst="rect">
            <a:avLst/>
          </a:prstGeom>
          <a:solidFill>
            <a:schemeClr val="bg1">
              <a:lumMod val="95000"/>
            </a:schemeClr>
          </a:solidFill>
        </p:spPr>
        <p:txBody>
          <a:bodyPr wrap="square">
            <a:spAutoFit/>
          </a:bodyPr>
          <a:lstStyle/>
          <a:p>
            <a:pPr latinLnBrk="1">
              <a:spcAft>
                <a:spcPts val="1000"/>
              </a:spcAft>
            </a:pPr>
            <a:r>
              <a:rPr lang="en-US" sz="1100" kern="100" dirty="0">
                <a:solidFill>
                  <a:srgbClr val="00769E"/>
                </a:solidFill>
                <a:effectLst/>
                <a:latin typeface="Consolas" panose="020B0609020204030204" pitchFamily="49" charset="0"/>
                <a:ea typeface="Aptos" panose="020B0004020202020204" pitchFamily="34" charset="0"/>
                <a:cs typeface="Times New Roman" panose="02020603050405020304" pitchFamily="18" charset="0"/>
              </a:rPr>
              <a:t>import</a:t>
            </a:r>
            <a:r>
              <a:rPr lang="en-U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pandas </a:t>
            </a:r>
            <a:r>
              <a:rPr lang="en-US" sz="1100" kern="100" dirty="0">
                <a:solidFill>
                  <a:srgbClr val="00769E"/>
                </a:solidFill>
                <a:effectLst/>
                <a:latin typeface="Consolas" panose="020B0609020204030204" pitchFamily="49" charset="0"/>
                <a:ea typeface="Aptos" panose="020B0004020202020204" pitchFamily="34" charset="0"/>
                <a:cs typeface="Times New Roman" panose="02020603050405020304" pitchFamily="18" charset="0"/>
              </a:rPr>
              <a:t>as</a:t>
            </a:r>
            <a:r>
              <a:rPr lang="en-U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pd</a:t>
            </a:r>
            <a:br>
              <a:rPr lang="en-U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n-US" sz="1100" kern="100" dirty="0">
                <a:solidFill>
                  <a:srgbClr val="00769E"/>
                </a:solidFill>
                <a:effectLst/>
                <a:latin typeface="Consolas" panose="020B0609020204030204" pitchFamily="49" charset="0"/>
                <a:ea typeface="Aptos" panose="020B0004020202020204" pitchFamily="34" charset="0"/>
                <a:cs typeface="Times New Roman" panose="02020603050405020304" pitchFamily="18" charset="0"/>
              </a:rPr>
              <a:t>import</a:t>
            </a:r>
            <a:r>
              <a:rPr lang="en-U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n-U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numpy</a:t>
            </a:r>
            <a:r>
              <a:rPr lang="en-U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n-US" sz="1100" kern="100" dirty="0">
                <a:solidFill>
                  <a:srgbClr val="00769E"/>
                </a:solidFill>
                <a:effectLst/>
                <a:latin typeface="Consolas" panose="020B0609020204030204" pitchFamily="49" charset="0"/>
                <a:ea typeface="Aptos" panose="020B0004020202020204" pitchFamily="34" charset="0"/>
                <a:cs typeface="Times New Roman" panose="02020603050405020304" pitchFamily="18" charset="0"/>
              </a:rPr>
              <a:t>as</a:t>
            </a:r>
            <a:r>
              <a:rPr lang="en-U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np</a:t>
            </a:r>
            <a:br>
              <a:rPr lang="en-U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br>
              <a:rPr lang="en-U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n-US" sz="1100" b="1"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def</a:t>
            </a:r>
            <a:r>
              <a:rPr lang="en-U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n-U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validar_temperatura</a:t>
            </a:r>
            <a:r>
              <a:rPr lang="en-U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(valor):</a:t>
            </a:r>
            <a:br>
              <a:rPr lang="en-U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n-U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n-US" sz="1100" b="1"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try</a:t>
            </a:r>
            <a:r>
              <a:rPr lang="en-U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br>
              <a:rPr lang="en-U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n-U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n-U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 </a:t>
            </a:r>
            <a:r>
              <a:rPr lang="en-US" sz="1100" kern="100" dirty="0" err="1">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Intentar</a:t>
            </a:r>
            <a:r>
              <a:rPr lang="en-U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 </a:t>
            </a:r>
            <a:r>
              <a:rPr lang="en-US" sz="1100" kern="100" dirty="0" err="1">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convertir</a:t>
            </a:r>
            <a:r>
              <a:rPr lang="en-U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 a float</a:t>
            </a:r>
            <a:br>
              <a:rPr lang="en-U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n-U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temp </a:t>
            </a:r>
            <a:r>
              <a:rPr lang="en-U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n-U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float(str(valor).replace(</a:t>
            </a:r>
            <a:r>
              <a:rPr lang="en-U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a:t>
            </a:r>
            <a:r>
              <a:rPr lang="en-U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n-U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a:t>
            </a:r>
            <a:r>
              <a:rPr lang="en-U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br>
              <a:rPr lang="en-U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n-U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br>
              <a:rPr lang="en-U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n-U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 Validar rango razonable (-50°C a 50°C)</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b="1"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if</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temp</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&lt;</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AD0000"/>
                </a:solidFill>
                <a:effectLst/>
                <a:latin typeface="Consolas" panose="020B0609020204030204" pitchFamily="49" charset="0"/>
                <a:ea typeface="Aptos" panose="020B0004020202020204" pitchFamily="34" charset="0"/>
                <a:cs typeface="Times New Roman" panose="02020603050405020304" pitchFamily="18" charset="0"/>
              </a:rPr>
              <a:t>50</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b="1"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or</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temp</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&gt;</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AD0000"/>
                </a:solidFill>
                <a:effectLst/>
                <a:latin typeface="Consolas" panose="020B0609020204030204" pitchFamily="49" charset="0"/>
                <a:ea typeface="Aptos" panose="020B0004020202020204" pitchFamily="34" charset="0"/>
                <a:cs typeface="Times New Roman" panose="02020603050405020304" pitchFamily="18" charset="0"/>
              </a:rPr>
              <a:t>50</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b="1"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return</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111111"/>
                </a:solidFill>
                <a:effectLst/>
                <a:latin typeface="Consolas" panose="020B0609020204030204" pitchFamily="49" charset="0"/>
                <a:ea typeface="Aptos" panose="020B0004020202020204" pitchFamily="34" charset="0"/>
                <a:cs typeface="Times New Roman" panose="02020603050405020304" pitchFamily="18" charset="0"/>
              </a:rPr>
              <a:t>False</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f"Temperatura</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temp</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°C fuera de rango"</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b="1"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return</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111111"/>
                </a:solidFill>
                <a:effectLst/>
                <a:latin typeface="Consolas" panose="020B0609020204030204" pitchFamily="49" charset="0"/>
                <a:ea typeface="Aptos" panose="020B0004020202020204" pitchFamily="34" charset="0"/>
                <a:cs typeface="Times New Roman" panose="02020603050405020304" pitchFamily="18" charset="0"/>
              </a:rPr>
              <a:t>True</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temp</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b="1"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except</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b="1"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return</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111111"/>
                </a:solidFill>
                <a:effectLst/>
                <a:latin typeface="Consolas" panose="020B0609020204030204" pitchFamily="49" charset="0"/>
                <a:ea typeface="Aptos" panose="020B0004020202020204" pitchFamily="34" charset="0"/>
                <a:cs typeface="Times New Roman" panose="02020603050405020304" pitchFamily="18" charset="0"/>
              </a:rPr>
              <a:t>False</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f"Valor</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valor</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 no es numérico"</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 Ejemplo de uso</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temperaturas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pd.Series</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AD0000"/>
                </a:solidFill>
                <a:effectLst/>
                <a:latin typeface="Consolas" panose="020B0609020204030204" pitchFamily="49" charset="0"/>
                <a:ea typeface="Aptos" panose="020B0004020202020204" pitchFamily="34" charset="0"/>
                <a:cs typeface="Times New Roman" panose="02020603050405020304" pitchFamily="18" charset="0"/>
              </a:rPr>
              <a:t>23.5</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"25.3"</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"veinte"</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"22.1"</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"19.8"</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"21..4"</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np.nan</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"18C"</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b="1"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for</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idx</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temp</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b="1"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in</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enumerate</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(temperaturas):</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valido, mensaje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validar_temperatura</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temp</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print(</a:t>
            </a:r>
            <a:r>
              <a:rPr lang="es-ES" sz="1100" kern="100" dirty="0" err="1">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f"Temperatura</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idx</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AD0000"/>
                </a:solidFill>
                <a:effectLst/>
                <a:latin typeface="Consolas" panose="020B0609020204030204" pitchFamily="49" charset="0"/>
                <a:ea typeface="Aptos" panose="020B0004020202020204" pitchFamily="34" charset="0"/>
                <a:cs typeface="Times New Roman" panose="02020603050405020304" pitchFamily="18" charset="0"/>
              </a:rPr>
              <a:t>1</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temp</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 -&gt;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'Válido'</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b="1"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if</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valido </a:t>
            </a:r>
            <a:r>
              <a:rPr lang="es-ES" sz="1100" b="1"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else</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'Error: '</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mensaje</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endParaRPr lang="en-US" sz="1400" kern="100" dirty="0">
              <a:effectLst/>
              <a:latin typeface="Consolas" panose="020B0609020204030204" pitchFamily="49" charset="0"/>
              <a:ea typeface="Aptos" panose="020B00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EA65EBC1-7FE9-3A36-8EB7-B008A20A8D95}"/>
              </a:ext>
            </a:extLst>
          </p:cNvPr>
          <p:cNvSpPr txBox="1"/>
          <p:nvPr/>
        </p:nvSpPr>
        <p:spPr>
          <a:xfrm>
            <a:off x="566184" y="8504057"/>
            <a:ext cx="6427304" cy="1446550"/>
          </a:xfrm>
          <a:prstGeom prst="rect">
            <a:avLst/>
          </a:prstGeom>
          <a:solidFill>
            <a:schemeClr val="bg1">
              <a:lumMod val="95000"/>
            </a:schemeClr>
          </a:solidFill>
        </p:spPr>
        <p:txBody>
          <a:bodyPr wrap="square">
            <a:spAutoFit/>
          </a:bodyPr>
          <a:lstStyle/>
          <a:p>
            <a:pPr latinLnBrk="1">
              <a:spcAft>
                <a:spcPts val="1000"/>
              </a:spcAft>
            </a:pPr>
            <a: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t>Temperatura 1: 23.5 -&gt; Válido</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t>Temperatura 2: 25.3 -&gt; Válido</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t>Temperatura 3: veinte -&gt; Error: Valor 'veinte' no es numérico</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t>Temperatura 4: 22.1 -&gt; Válido</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t>Temperatura 5: 19.8 -&gt; Válido</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t>Temperatura 6: 21..4 -&gt; Error: Valor '21..4' no es numérico</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t>Temperatura 7: </a:t>
            </a:r>
            <a:r>
              <a:rPr lang="es-ES" sz="1100" kern="100" dirty="0" err="1">
                <a:solidFill>
                  <a:srgbClr val="000000"/>
                </a:solidFill>
                <a:effectLst/>
                <a:latin typeface="Consolas" panose="020B0609020204030204" pitchFamily="49" charset="0"/>
                <a:ea typeface="Aptos" panose="020B0004020202020204" pitchFamily="34" charset="0"/>
                <a:cs typeface="Times New Roman" panose="02020603050405020304" pitchFamily="18" charset="0"/>
              </a:rPr>
              <a:t>nan</a:t>
            </a:r>
            <a: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t> -&gt; Válido</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t>Temperatura 8: 18C -&gt; Error: Valor '18C' no es numérico</a:t>
            </a:r>
            <a:endParaRPr lang="en-US" sz="1100" kern="100" dirty="0">
              <a:effectLst/>
              <a:latin typeface="Consolas" panose="020B0609020204030204" pitchFamily="49"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833886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4FC46-B20F-97B1-61B0-E69E69083E5C}"/>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0049809C-B413-7150-4236-552F29790DFD}"/>
              </a:ext>
            </a:extLst>
          </p:cNvPr>
          <p:cNvSpPr>
            <a:spLocks noGrp="1"/>
          </p:cNvSpPr>
          <p:nvPr>
            <p:ph type="body" sz="quarter" idx="12"/>
          </p:nvPr>
        </p:nvSpPr>
        <p:spPr/>
        <p:txBody>
          <a:bodyPr/>
          <a:lstStyle/>
          <a:p>
            <a:r>
              <a:rPr lang="en-US" dirty="0"/>
              <a:t>04</a:t>
            </a:r>
          </a:p>
        </p:txBody>
      </p:sp>
      <p:sp>
        <p:nvSpPr>
          <p:cNvPr id="6" name="Rectángulo 20">
            <a:extLst>
              <a:ext uri="{FF2B5EF4-FFF2-40B4-BE49-F238E27FC236}">
                <a16:creationId xmlns:a16="http://schemas.microsoft.com/office/drawing/2014/main" id="{A5964D84-4765-6A0E-365E-10AC07B9F024}"/>
              </a:ext>
            </a:extLst>
          </p:cNvPr>
          <p:cNvSpPr/>
          <p:nvPr/>
        </p:nvSpPr>
        <p:spPr>
          <a:xfrm>
            <a:off x="566184" y="1655296"/>
            <a:ext cx="6427304" cy="2803844"/>
          </a:xfrm>
          <a:prstGeom prst="rect">
            <a:avLst/>
          </a:prstGeom>
        </p:spPr>
        <p:txBody>
          <a:bodyPr wrap="square">
            <a:spAutoFit/>
          </a:bodyPr>
          <a:lstStyle/>
          <a:p>
            <a:pPr algn="just">
              <a:lnSpc>
                <a:spcPct val="115000"/>
              </a:lnSpc>
              <a:spcAft>
                <a:spcPts val="800"/>
              </a:spcAft>
            </a:pPr>
            <a:r>
              <a:rPr lang="es-ES" sz="1200" b="1" kern="100" dirty="0">
                <a:effectLst/>
                <a:latin typeface="Calibri" panose="020F0502020204030204" pitchFamily="34" charset="0"/>
                <a:ea typeface="Aptos" panose="020B0004020202020204" pitchFamily="34" charset="0"/>
                <a:cs typeface="Times New Roman" panose="02020603050405020304" pitchFamily="18" charset="0"/>
              </a:rPr>
              <a:t>Fechas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Las fechas requieren especial atención debido a los múltiples formatos posibles. </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Es </a:t>
            </a:r>
            <a:r>
              <a:rPr lang="en-US" sz="1200" kern="100" dirty="0" err="1">
                <a:effectLst/>
                <a:latin typeface="Calibri" panose="020F0502020204030204" pitchFamily="34" charset="0"/>
                <a:ea typeface="Aptos" panose="020B0004020202020204" pitchFamily="34" charset="0"/>
                <a:cs typeface="Times New Roman" panose="02020603050405020304" pitchFamily="18" charset="0"/>
              </a:rPr>
              <a:t>esencial</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 </a:t>
            </a:r>
            <a:r>
              <a:rPr lang="en-US" sz="1200" kern="100" dirty="0" err="1">
                <a:effectLst/>
                <a:latin typeface="Calibri" panose="020F0502020204030204" pitchFamily="34" charset="0"/>
                <a:ea typeface="Aptos" panose="020B0004020202020204" pitchFamily="34" charset="0"/>
                <a:cs typeface="Times New Roman" panose="02020603050405020304" pitchFamily="18" charset="0"/>
              </a:rPr>
              <a:t>validar</a:t>
            </a:r>
            <a:r>
              <a:rPr lang="en-US" sz="1200"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La fecha es válida según el formato especificado.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El rango temporal permitido.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La consistencia del formato en toda la columna.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Validar componentes individuales (día, mes, año).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En el siguiente bloque de código R se crea una función que valida la conversión de fechas: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endParaRPr lang="es-ES" sz="1200" kern="100" dirty="0">
              <a:ea typeface="Aptos" panose="020B0004020202020204" pitchFamily="34" charset="0"/>
              <a:cs typeface="Times New Roman" panose="02020603050405020304" pitchFamily="18" charset="0"/>
            </a:endParaRPr>
          </a:p>
          <a:p>
            <a:pPr algn="just">
              <a:lnSpc>
                <a:spcPct val="115000"/>
              </a:lnSpc>
              <a:spcAft>
                <a:spcPts val="800"/>
              </a:spcAft>
            </a:pPr>
            <a:endParaRPr lang="en-US" sz="1200" kern="100" dirty="0">
              <a:effectLst/>
              <a:ea typeface="Aptos" panose="020B0004020202020204" pitchFamily="34" charset="0"/>
              <a:cs typeface="Times New Roman" panose="02020603050405020304" pitchFamily="18" charset="0"/>
            </a:endParaRPr>
          </a:p>
          <a:p>
            <a:pPr algn="just">
              <a:buClr>
                <a:srgbClr val="7030A0"/>
              </a:buClr>
            </a:pPr>
            <a:endParaRPr lang="es-ES_tradnl" sz="1200" dirty="0"/>
          </a:p>
        </p:txBody>
      </p:sp>
      <p:sp>
        <p:nvSpPr>
          <p:cNvPr id="11" name="TextBox 10">
            <a:extLst>
              <a:ext uri="{FF2B5EF4-FFF2-40B4-BE49-F238E27FC236}">
                <a16:creationId xmlns:a16="http://schemas.microsoft.com/office/drawing/2014/main" id="{80B70029-50F5-F6CF-1B81-6623505D0775}"/>
              </a:ext>
            </a:extLst>
          </p:cNvPr>
          <p:cNvSpPr txBox="1"/>
          <p:nvPr/>
        </p:nvSpPr>
        <p:spPr>
          <a:xfrm>
            <a:off x="611041" y="3589163"/>
            <a:ext cx="6337589" cy="4493538"/>
          </a:xfrm>
          <a:prstGeom prst="rect">
            <a:avLst/>
          </a:prstGeom>
          <a:solidFill>
            <a:schemeClr val="bg1">
              <a:lumMod val="95000"/>
            </a:schemeClr>
          </a:solidFill>
        </p:spPr>
        <p:txBody>
          <a:bodyPr wrap="square">
            <a:spAutoFit/>
          </a:bodyPr>
          <a:lstStyle/>
          <a:p>
            <a:pPr latinLnBrk="1">
              <a:spcAft>
                <a:spcPts val="1000"/>
              </a:spcAft>
            </a:pP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validar_fechas</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&lt;- </a:t>
            </a:r>
            <a:r>
              <a:rPr lang="es-ES" sz="1100" b="1"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function</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(datos, columna) {</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 Vector para almacenar resultados</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resultados</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&lt;- </a:t>
            </a:r>
            <a:r>
              <a:rPr lang="es-ES" sz="1100" kern="100" dirty="0" err="1">
                <a:solidFill>
                  <a:srgbClr val="4758AB"/>
                </a:solidFill>
                <a:effectLst/>
                <a:latin typeface="Consolas" panose="020B0609020204030204" pitchFamily="49" charset="0"/>
                <a:ea typeface="Aptos" panose="020B0004020202020204" pitchFamily="34" charset="0"/>
                <a:cs typeface="Times New Roman" panose="02020603050405020304" pitchFamily="18" charset="0"/>
              </a:rPr>
              <a:t>character</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b="1"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for</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(i </a:t>
            </a:r>
            <a:r>
              <a:rPr lang="es-ES" sz="1100" b="1"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in</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4758AB"/>
                </a:solidFill>
                <a:effectLst/>
                <a:latin typeface="Consolas" panose="020B0609020204030204" pitchFamily="49" charset="0"/>
                <a:ea typeface="Aptos" panose="020B0004020202020204" pitchFamily="34" charset="0"/>
                <a:cs typeface="Times New Roman" panose="02020603050405020304" pitchFamily="18" charset="0"/>
              </a:rPr>
              <a:t>seq_along</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(datos[[columna]])) {</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fecha &lt;- datos[[columna]][i]</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 Intentar convertir a fecha</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fecha_convertida</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&lt;- </a:t>
            </a:r>
            <a:r>
              <a:rPr lang="es-ES" sz="1100" kern="100" dirty="0">
                <a:solidFill>
                  <a:srgbClr val="4758AB"/>
                </a:solidFill>
                <a:effectLst/>
                <a:latin typeface="Consolas" panose="020B0609020204030204" pitchFamily="49" charset="0"/>
                <a:ea typeface="Aptos" panose="020B0004020202020204" pitchFamily="34" charset="0"/>
                <a:cs typeface="Times New Roman" panose="02020603050405020304" pitchFamily="18" charset="0"/>
              </a:rPr>
              <a:t>try</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err="1">
                <a:solidFill>
                  <a:srgbClr val="4758AB"/>
                </a:solidFill>
                <a:effectLst/>
                <a:latin typeface="Consolas" panose="020B0609020204030204" pitchFamily="49" charset="0"/>
                <a:ea typeface="Aptos" panose="020B0004020202020204" pitchFamily="34" charset="0"/>
                <a:cs typeface="Times New Roman" panose="02020603050405020304" pitchFamily="18" charset="0"/>
              </a:rPr>
              <a:t>as.Date</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(fecha), </a:t>
            </a:r>
            <a:r>
              <a:rPr lang="es-ES" sz="1100" kern="100" dirty="0" err="1">
                <a:solidFill>
                  <a:srgbClr val="657422"/>
                </a:solidFill>
                <a:effectLst/>
                <a:latin typeface="Consolas" panose="020B0609020204030204" pitchFamily="49" charset="0"/>
                <a:ea typeface="Aptos" panose="020B0004020202020204" pitchFamily="34" charset="0"/>
                <a:cs typeface="Times New Roman" panose="02020603050405020304" pitchFamily="18" charset="0"/>
              </a:rPr>
              <a:t>silent</a:t>
            </a:r>
            <a:r>
              <a:rPr lang="es-ES" sz="1100" kern="100" dirty="0">
                <a:solidFill>
                  <a:srgbClr val="657422"/>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8F5902"/>
                </a:solidFill>
                <a:effectLst/>
                <a:latin typeface="Consolas" panose="020B0609020204030204" pitchFamily="49" charset="0"/>
                <a:ea typeface="Aptos" panose="020B0004020202020204" pitchFamily="34" charset="0"/>
                <a:cs typeface="Times New Roman" panose="02020603050405020304" pitchFamily="18" charset="0"/>
              </a:rPr>
              <a:t>TRUE</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 Verificar si la conversión fue exitosa</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b="1"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if</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err="1">
                <a:solidFill>
                  <a:srgbClr val="4758AB"/>
                </a:solidFill>
                <a:effectLst/>
                <a:latin typeface="Consolas" panose="020B0609020204030204" pitchFamily="49" charset="0"/>
                <a:ea typeface="Aptos" panose="020B0004020202020204" pitchFamily="34" charset="0"/>
                <a:cs typeface="Times New Roman" panose="02020603050405020304" pitchFamily="18" charset="0"/>
              </a:rPr>
              <a:t>inherits</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fecha_convertida</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"try-error"</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4758AB"/>
                </a:solidFill>
                <a:effectLst/>
                <a:latin typeface="Consolas" panose="020B0609020204030204" pitchFamily="49" charset="0"/>
                <a:ea typeface="Aptos" panose="020B0004020202020204" pitchFamily="34" charset="0"/>
                <a:cs typeface="Times New Roman" panose="02020603050405020304" pitchFamily="18" charset="0"/>
              </a:rPr>
              <a:t>is.na</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fecha_convertida</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resultados[i] &lt;- </a:t>
            </a:r>
            <a:r>
              <a:rPr lang="es-ES" sz="1100" kern="100" dirty="0" err="1">
                <a:solidFill>
                  <a:srgbClr val="4758AB"/>
                </a:solidFill>
                <a:effectLst/>
                <a:latin typeface="Consolas" panose="020B0609020204030204" pitchFamily="49" charset="0"/>
                <a:ea typeface="Aptos" panose="020B0004020202020204" pitchFamily="34" charset="0"/>
                <a:cs typeface="Times New Roman" panose="02020603050405020304" pitchFamily="18" charset="0"/>
              </a:rPr>
              <a:t>sprintf</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"Fila %d: '%s' no es una fecha válida"</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i, fecha)</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4758AB"/>
                </a:solidFill>
                <a:effectLst/>
                <a:latin typeface="Consolas" panose="020B0609020204030204" pitchFamily="49" charset="0"/>
                <a:ea typeface="Aptos" panose="020B0004020202020204" pitchFamily="34" charset="0"/>
                <a:cs typeface="Times New Roman" panose="02020603050405020304" pitchFamily="18" charset="0"/>
              </a:rPr>
              <a:t>return</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(resultados[resultados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 Ejemplo de uso</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datos_prueba</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&lt;- </a:t>
            </a:r>
            <a:r>
              <a:rPr lang="es-ES" sz="1100" kern="100" dirty="0" err="1">
                <a:solidFill>
                  <a:srgbClr val="4758AB"/>
                </a:solidFill>
                <a:effectLst/>
                <a:latin typeface="Consolas" panose="020B0609020204030204" pitchFamily="49" charset="0"/>
                <a:ea typeface="Aptos" panose="020B0004020202020204" pitchFamily="34" charset="0"/>
                <a:cs typeface="Times New Roman" panose="02020603050405020304" pitchFamily="18" charset="0"/>
              </a:rPr>
              <a:t>data.frame</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657422"/>
                </a:solidFill>
                <a:effectLst/>
                <a:latin typeface="Consolas" panose="020B0609020204030204" pitchFamily="49" charset="0"/>
                <a:ea typeface="Aptos" panose="020B0004020202020204" pitchFamily="34" charset="0"/>
                <a:cs typeface="Times New Roman" panose="02020603050405020304" pitchFamily="18" charset="0"/>
              </a:rPr>
              <a:t>fecha =</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4758AB"/>
                </a:solidFill>
                <a:effectLst/>
                <a:latin typeface="Consolas" panose="020B0609020204030204" pitchFamily="49" charset="0"/>
                <a:ea typeface="Aptos" panose="020B0004020202020204" pitchFamily="34" charset="0"/>
                <a:cs typeface="Times New Roman" panose="02020603050405020304" pitchFamily="18" charset="0"/>
              </a:rPr>
              <a:t>c</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"2023-01-15"</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"2023/01/16"</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err="1">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fecha_invalida</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"2023-13-01"</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errores &lt;- </a:t>
            </a:r>
            <a:r>
              <a:rPr lang="es-ES" sz="1100" kern="100" dirty="0" err="1">
                <a:solidFill>
                  <a:srgbClr val="4758AB"/>
                </a:solidFill>
                <a:effectLst/>
                <a:latin typeface="Consolas" panose="020B0609020204030204" pitchFamily="49" charset="0"/>
                <a:ea typeface="Aptos" panose="020B0004020202020204" pitchFamily="34" charset="0"/>
                <a:cs typeface="Times New Roman" panose="02020603050405020304" pitchFamily="18" charset="0"/>
              </a:rPr>
              <a:t>validar_fechas</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datos_prueba</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"fecha"</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4758AB"/>
                </a:solidFill>
                <a:effectLst/>
                <a:latin typeface="Consolas" panose="020B0609020204030204" pitchFamily="49" charset="0"/>
                <a:ea typeface="Aptos" panose="020B0004020202020204" pitchFamily="34" charset="0"/>
                <a:cs typeface="Times New Roman" panose="02020603050405020304" pitchFamily="18" charset="0"/>
              </a:rPr>
              <a:t>print</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(errores)</a:t>
            </a:r>
            <a:endParaRPr lang="en-US" sz="1100" kern="100" dirty="0">
              <a:effectLst/>
              <a:latin typeface="Consolas" panose="020B0609020204030204" pitchFamily="49"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A4D7DD1E-BEB3-E5B3-95ED-DD0D9EAA7BB3}"/>
              </a:ext>
            </a:extLst>
          </p:cNvPr>
          <p:cNvSpPr txBox="1"/>
          <p:nvPr/>
        </p:nvSpPr>
        <p:spPr>
          <a:xfrm>
            <a:off x="566184" y="8313242"/>
            <a:ext cx="6427304" cy="1154162"/>
          </a:xfrm>
          <a:prstGeom prst="rect">
            <a:avLst/>
          </a:prstGeom>
          <a:solidFill>
            <a:schemeClr val="bg1">
              <a:lumMod val="95000"/>
            </a:schemeClr>
          </a:solidFill>
        </p:spPr>
        <p:txBody>
          <a:bodyPr wrap="square">
            <a:spAutoFit/>
          </a:bodyPr>
          <a:lstStyle/>
          <a:p>
            <a:pPr latinLnBrk="1">
              <a:spcAft>
                <a:spcPts val="1000"/>
              </a:spcAft>
            </a:pPr>
            <a: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t>[1] NA                                               </a:t>
            </a:r>
          </a:p>
          <a:p>
            <a:pPr latinLnBrk="1">
              <a:spcAft>
                <a:spcPts val="1000"/>
              </a:spcAft>
            </a:pPr>
            <a: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t>[2] NA                                               </a:t>
            </a:r>
          </a:p>
          <a:p>
            <a:pPr latinLnBrk="1">
              <a:spcAft>
                <a:spcPts val="1000"/>
              </a:spcAft>
            </a:pPr>
            <a: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t>[3] "Fila 3: '</a:t>
            </a:r>
            <a:r>
              <a:rPr lang="es-ES" sz="1100" kern="100" dirty="0" err="1">
                <a:solidFill>
                  <a:srgbClr val="000000"/>
                </a:solidFill>
                <a:effectLst/>
                <a:latin typeface="Consolas" panose="020B0609020204030204" pitchFamily="49" charset="0"/>
                <a:ea typeface="Aptos" panose="020B0004020202020204" pitchFamily="34" charset="0"/>
                <a:cs typeface="Times New Roman" panose="02020603050405020304" pitchFamily="18" charset="0"/>
              </a:rPr>
              <a:t>fecha_invalida</a:t>
            </a:r>
            <a: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t>' no es una fecha válida"</a:t>
            </a:r>
          </a:p>
          <a:p>
            <a:pPr latinLnBrk="1">
              <a:spcAft>
                <a:spcPts val="1000"/>
              </a:spcAft>
            </a:pPr>
            <a: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t>[4] "Fila 4: '2023-13-01' no es una fecha válida" </a:t>
            </a:r>
            <a:endParaRPr lang="en-US" sz="1100" kern="100" dirty="0">
              <a:effectLst/>
              <a:latin typeface="Consolas" panose="020B0609020204030204" pitchFamily="49"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17961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776D5-359F-62D6-CA09-04F31902266A}"/>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63BC42EB-58D5-66A2-284F-697342FE3AA0}"/>
              </a:ext>
            </a:extLst>
          </p:cNvPr>
          <p:cNvSpPr>
            <a:spLocks noGrp="1"/>
          </p:cNvSpPr>
          <p:nvPr>
            <p:ph type="body" sz="quarter" idx="12"/>
          </p:nvPr>
        </p:nvSpPr>
        <p:spPr/>
        <p:txBody>
          <a:bodyPr/>
          <a:lstStyle/>
          <a:p>
            <a:r>
              <a:rPr lang="en-US" dirty="0"/>
              <a:t>04</a:t>
            </a:r>
          </a:p>
        </p:txBody>
      </p:sp>
      <p:sp>
        <p:nvSpPr>
          <p:cNvPr id="6" name="Rectángulo 20">
            <a:extLst>
              <a:ext uri="{FF2B5EF4-FFF2-40B4-BE49-F238E27FC236}">
                <a16:creationId xmlns:a16="http://schemas.microsoft.com/office/drawing/2014/main" id="{285BAF13-FA87-A29C-7F39-A2C4712123F3}"/>
              </a:ext>
            </a:extLst>
          </p:cNvPr>
          <p:cNvSpPr/>
          <p:nvPr/>
        </p:nvSpPr>
        <p:spPr>
          <a:xfrm>
            <a:off x="566184" y="1655296"/>
            <a:ext cx="6427304" cy="3440942"/>
          </a:xfrm>
          <a:prstGeom prst="rect">
            <a:avLst/>
          </a:prstGeom>
        </p:spPr>
        <p:txBody>
          <a:bodyPr wrap="square">
            <a:spAutoFit/>
          </a:bodyPr>
          <a:lstStyle/>
          <a:p>
            <a:pPr algn="just">
              <a:lnSpc>
                <a:spcPct val="115000"/>
              </a:lnSpc>
              <a:spcAft>
                <a:spcPts val="800"/>
              </a:spcAft>
            </a:pPr>
            <a:r>
              <a:rPr lang="es-ES" sz="1200" b="1" kern="100" dirty="0">
                <a:effectLst/>
                <a:latin typeface="Calibri" panose="020F0502020204030204" pitchFamily="34" charset="0"/>
                <a:ea typeface="Aptos" panose="020B0004020202020204" pitchFamily="34" charset="0"/>
                <a:cs typeface="Times New Roman" panose="02020603050405020304" pitchFamily="18" charset="0"/>
              </a:rPr>
              <a:t>Texto: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Para campos de texto que deben seguir un patrón específico (códigos, identificadores, etc.), se deben implementar validaciones mediante expresiones regulares. Algunos ejemplos de funciones de verificación podrían ser: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Verificar longitud mínima y máxima permitida.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Validar caracteres permitidos mediante.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Comprobar formatos específicos (email, URL, etc.).</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Validar la codificación de caracteres.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Un ejemplo podría ser la validación de códigos de estación. El código implementado en Python podría basarse en el siguiente: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endParaRPr lang="es-ES" sz="1200" kern="100" dirty="0">
              <a:ea typeface="Aptos" panose="020B0004020202020204" pitchFamily="34" charset="0"/>
              <a:cs typeface="Times New Roman" panose="02020603050405020304" pitchFamily="18" charset="0"/>
            </a:endParaRPr>
          </a:p>
          <a:p>
            <a:pPr algn="just">
              <a:lnSpc>
                <a:spcPct val="115000"/>
              </a:lnSpc>
              <a:spcAft>
                <a:spcPts val="800"/>
              </a:spcAft>
            </a:pPr>
            <a:endParaRPr lang="en-US" sz="1200" kern="100" dirty="0">
              <a:effectLst/>
              <a:ea typeface="Aptos" panose="020B0004020202020204" pitchFamily="34" charset="0"/>
              <a:cs typeface="Times New Roman" panose="02020603050405020304" pitchFamily="18" charset="0"/>
            </a:endParaRPr>
          </a:p>
          <a:p>
            <a:pPr algn="just">
              <a:buClr>
                <a:srgbClr val="7030A0"/>
              </a:buClr>
            </a:pPr>
            <a:endParaRPr lang="es-ES_tradnl" sz="1200" dirty="0"/>
          </a:p>
        </p:txBody>
      </p:sp>
      <p:sp>
        <p:nvSpPr>
          <p:cNvPr id="11" name="TextBox 10">
            <a:extLst>
              <a:ext uri="{FF2B5EF4-FFF2-40B4-BE49-F238E27FC236}">
                <a16:creationId xmlns:a16="http://schemas.microsoft.com/office/drawing/2014/main" id="{E7BC04FA-3B08-EE8C-5501-99B2F3318132}"/>
              </a:ext>
            </a:extLst>
          </p:cNvPr>
          <p:cNvSpPr txBox="1"/>
          <p:nvPr/>
        </p:nvSpPr>
        <p:spPr>
          <a:xfrm>
            <a:off x="611041" y="4251772"/>
            <a:ext cx="6337589" cy="3308598"/>
          </a:xfrm>
          <a:prstGeom prst="rect">
            <a:avLst/>
          </a:prstGeom>
          <a:solidFill>
            <a:schemeClr val="bg1">
              <a:lumMod val="95000"/>
            </a:schemeClr>
          </a:solidFill>
        </p:spPr>
        <p:txBody>
          <a:bodyPr wrap="square">
            <a:spAutoFit/>
          </a:bodyPr>
          <a:lstStyle/>
          <a:p>
            <a:pPr latinLnBrk="1">
              <a:spcAft>
                <a:spcPts val="1000"/>
              </a:spcAft>
            </a:pPr>
            <a:r>
              <a:rPr lang="es-ES" sz="1100" kern="100" dirty="0">
                <a:solidFill>
                  <a:srgbClr val="00769E"/>
                </a:solidFill>
                <a:effectLst/>
                <a:latin typeface="Consolas" panose="020B0609020204030204" pitchFamily="49" charset="0"/>
                <a:ea typeface="Aptos" panose="020B0004020202020204" pitchFamily="34" charset="0"/>
                <a:cs typeface="Times New Roman" panose="02020603050405020304" pitchFamily="18" charset="0"/>
              </a:rPr>
              <a:t>import</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re</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b="1"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def</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validar_codigo_estacion</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codigo</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 Patrón: EST seguido de 3 dígitos</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patron</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r'^EST</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\d</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{3}</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b="1"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if</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pd.isna</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codigo</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b="1"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return</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111111"/>
                </a:solidFill>
                <a:effectLst/>
                <a:latin typeface="Consolas" panose="020B0609020204030204" pitchFamily="49" charset="0"/>
                <a:ea typeface="Aptos" panose="020B0004020202020204" pitchFamily="34" charset="0"/>
                <a:cs typeface="Times New Roman" panose="02020603050405020304" pitchFamily="18" charset="0"/>
              </a:rPr>
              <a:t>False</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"Código vacío"</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b="1"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if</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b="1"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not</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re.match</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patron</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str</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codigo</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b="1"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return</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111111"/>
                </a:solidFill>
                <a:effectLst/>
                <a:latin typeface="Consolas" panose="020B0609020204030204" pitchFamily="49" charset="0"/>
                <a:ea typeface="Aptos" panose="020B0004020202020204" pitchFamily="34" charset="0"/>
                <a:cs typeface="Times New Roman" panose="02020603050405020304" pitchFamily="18" charset="0"/>
              </a:rPr>
              <a:t>False</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f"Formato</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 inválido: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codigo</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b="1"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return</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111111"/>
                </a:solidFill>
                <a:effectLst/>
                <a:latin typeface="Consolas" panose="020B0609020204030204" pitchFamily="49" charset="0"/>
                <a:ea typeface="Aptos" panose="020B0004020202020204" pitchFamily="34" charset="0"/>
                <a:cs typeface="Times New Roman" panose="02020603050405020304" pitchFamily="18" charset="0"/>
              </a:rPr>
              <a:t>True</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codigo</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 Ejemplo de uso</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codigos</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"EST001"</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"EST002"</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"EST-3"</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"EST004"</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"EST 006"</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"EST/007"</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b="1"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for</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codigo</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b="1"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in</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codigos</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valido, mensaje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validar_codigo_estacion</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codigo</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b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b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print(</a:t>
            </a:r>
            <a:r>
              <a:rPr lang="es-ES" sz="1100" kern="100" dirty="0" err="1">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f"Código</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err="1">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codigo</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 -&gt;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'Válido'</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b="1"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if</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valido </a:t>
            </a:r>
            <a:r>
              <a:rPr lang="es-ES" sz="1100" b="1"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else</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'Error: '</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 mensaje</a:t>
            </a:r>
            <a:r>
              <a:rPr lang="es-ES" sz="1100" kern="100" dirty="0">
                <a:solidFill>
                  <a:srgbClr val="5E5E5E"/>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20794D"/>
                </a:solidFill>
                <a:effectLst/>
                <a:latin typeface="Consolas" panose="020B0609020204030204" pitchFamily="49" charset="0"/>
                <a:ea typeface="Aptos" panose="020B0004020202020204" pitchFamily="34" charset="0"/>
                <a:cs typeface="Times New Roman" panose="02020603050405020304" pitchFamily="18" charset="0"/>
              </a:rPr>
              <a:t>"</a:t>
            </a:r>
            <a:r>
              <a:rPr lang="es-ES" sz="1100" kern="100" dirty="0">
                <a:solidFill>
                  <a:srgbClr val="003B4F"/>
                </a:solidFill>
                <a:effectLst/>
                <a:latin typeface="Consolas" panose="020B0609020204030204" pitchFamily="49" charset="0"/>
                <a:ea typeface="Aptos" panose="020B0004020202020204" pitchFamily="34" charset="0"/>
                <a:cs typeface="Times New Roman" panose="02020603050405020304" pitchFamily="18" charset="0"/>
              </a:rPr>
              <a:t>)</a:t>
            </a:r>
            <a:endParaRPr lang="en-US" sz="1100" kern="100" dirty="0">
              <a:effectLst/>
              <a:latin typeface="Consolas" panose="020B0609020204030204" pitchFamily="49"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E3C1272-1F55-FB25-B685-86AE739060AE}"/>
              </a:ext>
            </a:extLst>
          </p:cNvPr>
          <p:cNvSpPr txBox="1"/>
          <p:nvPr/>
        </p:nvSpPr>
        <p:spPr>
          <a:xfrm>
            <a:off x="566184" y="7692714"/>
            <a:ext cx="6427304" cy="1749197"/>
          </a:xfrm>
          <a:prstGeom prst="rect">
            <a:avLst/>
          </a:prstGeom>
          <a:solidFill>
            <a:schemeClr val="bg1">
              <a:lumMod val="95000"/>
            </a:schemeClr>
          </a:solidFill>
        </p:spPr>
        <p:txBody>
          <a:bodyPr wrap="square">
            <a:spAutoFit/>
          </a:bodyPr>
          <a:lstStyle/>
          <a:p>
            <a:pPr latinLnBrk="1">
              <a:spcAft>
                <a:spcPts val="1000"/>
              </a:spcAft>
            </a:pPr>
            <a: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t>Código EST001 -&gt; Válido</a:t>
            </a:r>
          </a:p>
          <a:p>
            <a:pPr latinLnBrk="1">
              <a:spcAft>
                <a:spcPts val="1000"/>
              </a:spcAft>
            </a:pPr>
            <a: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t>Código EST002 -&gt; Válido</a:t>
            </a:r>
          </a:p>
          <a:p>
            <a:pPr latinLnBrk="1">
              <a:spcAft>
                <a:spcPts val="1000"/>
              </a:spcAft>
            </a:pPr>
            <a: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t>Código EST-3 -&gt; Error: Formato inválido: 'EST-3'</a:t>
            </a:r>
          </a:p>
          <a:p>
            <a:pPr latinLnBrk="1">
              <a:spcAft>
                <a:spcPts val="1000"/>
              </a:spcAft>
            </a:pPr>
            <a: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t>Código EST004 -&gt; Válido</a:t>
            </a:r>
          </a:p>
          <a:p>
            <a:pPr latinLnBrk="1">
              <a:spcAft>
                <a:spcPts val="1000"/>
              </a:spcAft>
            </a:pPr>
            <a: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t>Código EST 006 -&gt; Error: Formato inválido: 'EST 006'</a:t>
            </a:r>
          </a:p>
          <a:p>
            <a:pPr latinLnBrk="1">
              <a:spcAft>
                <a:spcPts val="1000"/>
              </a:spcAft>
            </a:pPr>
            <a:r>
              <a:rPr lang="es-ES" sz="1100" kern="100" dirty="0">
                <a:solidFill>
                  <a:srgbClr val="000000"/>
                </a:solidFill>
                <a:effectLst/>
                <a:latin typeface="Consolas" panose="020B0609020204030204" pitchFamily="49" charset="0"/>
                <a:ea typeface="Aptos" panose="020B0004020202020204" pitchFamily="34" charset="0"/>
                <a:cs typeface="Times New Roman" panose="02020603050405020304" pitchFamily="18" charset="0"/>
              </a:rPr>
              <a:t>Código EST/007 -&gt; Error: Formato inválido: 'EST/007'</a:t>
            </a:r>
          </a:p>
        </p:txBody>
      </p:sp>
    </p:spTree>
    <p:extLst>
      <p:ext uri="{BB962C8B-B14F-4D97-AF65-F5344CB8AC3E}">
        <p14:creationId xmlns:p14="http://schemas.microsoft.com/office/powerpoint/2010/main" val="1510415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A0E70-0FC9-9124-3EA2-4F071BEDFECB}"/>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9F9FE789-17CA-37FC-1FBC-CC22E0ACF323}"/>
              </a:ext>
            </a:extLst>
          </p:cNvPr>
          <p:cNvSpPr>
            <a:spLocks noGrp="1"/>
          </p:cNvSpPr>
          <p:nvPr>
            <p:ph type="body" sz="quarter" idx="12"/>
          </p:nvPr>
        </p:nvSpPr>
        <p:spPr/>
        <p:txBody>
          <a:bodyPr/>
          <a:lstStyle/>
          <a:p>
            <a:r>
              <a:rPr lang="en-US" dirty="0"/>
              <a:t>04</a:t>
            </a:r>
          </a:p>
        </p:txBody>
      </p:sp>
      <p:sp>
        <p:nvSpPr>
          <p:cNvPr id="6" name="Rectángulo 20">
            <a:extLst>
              <a:ext uri="{FF2B5EF4-FFF2-40B4-BE49-F238E27FC236}">
                <a16:creationId xmlns:a16="http://schemas.microsoft.com/office/drawing/2014/main" id="{0829386D-09E7-A785-BFD8-4277799D203B}"/>
              </a:ext>
            </a:extLst>
          </p:cNvPr>
          <p:cNvSpPr/>
          <p:nvPr/>
        </p:nvSpPr>
        <p:spPr>
          <a:xfrm>
            <a:off x="566185" y="2037821"/>
            <a:ext cx="6427304" cy="6616170"/>
          </a:xfrm>
          <a:prstGeom prst="rect">
            <a:avLst/>
          </a:prstGeom>
        </p:spPr>
        <p:txBody>
          <a:bodyPr wrap="square">
            <a:spAutoFit/>
          </a:bodyPr>
          <a:lstStyle/>
          <a:p>
            <a:pPr algn="just">
              <a:lnSpc>
                <a:spcPct val="115000"/>
              </a:lnSpc>
              <a:spcAft>
                <a:spcPts val="800"/>
              </a:spcAft>
            </a:pPr>
            <a:endParaRPr lang="es-ES" b="1" kern="100" dirty="0">
              <a:effectLst/>
              <a:latin typeface="Calibri" panose="020F050202020403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kern="100" dirty="0">
                <a:ea typeface="Aptos" panose="020B0004020202020204" pitchFamily="34" charset="0"/>
                <a:cs typeface="Times New Roman" panose="02020603050405020304" pitchFamily="18" charset="0"/>
              </a:rPr>
              <a:t>La implementación de scripts de validación robustos es </a:t>
            </a:r>
            <a:r>
              <a:rPr lang="es-ES" b="1" kern="100" dirty="0">
                <a:ea typeface="Aptos" panose="020B0004020202020204" pitchFamily="34" charset="0"/>
                <a:cs typeface="Times New Roman" panose="02020603050405020304" pitchFamily="18" charset="0"/>
              </a:rPr>
              <a:t>fundamental para garantizar la calidad de los datos</a:t>
            </a:r>
            <a:r>
              <a:rPr lang="es-ES" kern="100" dirty="0">
                <a:ea typeface="Aptos" panose="020B0004020202020204" pitchFamily="34" charset="0"/>
                <a:cs typeface="Times New Roman" panose="02020603050405020304" pitchFamily="18" charset="0"/>
              </a:rPr>
              <a:t>. Estos scripts deben incorporar no solo validaciones técnicas básicas (tipo de dato, formato, rangos), sino también reglas de negocio específicas del dominio. </a:t>
            </a:r>
          </a:p>
          <a:p>
            <a:pPr algn="just">
              <a:lnSpc>
                <a:spcPct val="115000"/>
              </a:lnSpc>
              <a:spcAft>
                <a:spcPts val="800"/>
              </a:spcAft>
            </a:pPr>
            <a:r>
              <a:rPr lang="es-ES" kern="100" dirty="0">
                <a:ea typeface="Aptos" panose="020B0004020202020204" pitchFamily="34" charset="0"/>
                <a:cs typeface="Times New Roman" panose="02020603050405020304" pitchFamily="18" charset="0"/>
              </a:rPr>
              <a:t>Por ejemplo, en datos meteorológicos, ciertas combinaciones de temperatura y humedad podrían ser físicamente imposibles, o en datos de tráfico, los patrones de flujo vehicular deberían seguir cierta lógica temporal. </a:t>
            </a:r>
          </a:p>
          <a:p>
            <a:pPr algn="just">
              <a:lnSpc>
                <a:spcPct val="115000"/>
              </a:lnSpc>
              <a:spcAft>
                <a:spcPts val="800"/>
              </a:spcAft>
            </a:pPr>
            <a:r>
              <a:rPr lang="es-ES" kern="100" dirty="0">
                <a:ea typeface="Aptos" panose="020B0004020202020204" pitchFamily="34" charset="0"/>
                <a:cs typeface="Times New Roman" panose="02020603050405020304" pitchFamily="18" charset="0"/>
              </a:rPr>
              <a:t>Es importante </a:t>
            </a:r>
            <a:r>
              <a:rPr lang="es-ES" b="1" kern="100" dirty="0">
                <a:ea typeface="Aptos" panose="020B0004020202020204" pitchFamily="34" charset="0"/>
                <a:cs typeface="Times New Roman" panose="02020603050405020304" pitchFamily="18" charset="0"/>
              </a:rPr>
              <a:t>mantener estos scripts actualizados conforme evolucionen las reglas de negocio y documentar claramente cada regla de validación implementada</a:t>
            </a:r>
            <a:r>
              <a:rPr lang="es-ES" kern="100" dirty="0">
                <a:ea typeface="Aptos" panose="020B0004020202020204" pitchFamily="34" charset="0"/>
                <a:cs typeface="Times New Roman" panose="02020603050405020304" pitchFamily="18" charset="0"/>
              </a:rPr>
              <a:t>, incluyendo su justificación y las acciones a tomar cuando se detecten errores. Además, es recomendable generar informes periódicos de validación que permitan identificar tendencias en los errores y mejorar los procesos de captura de datos.</a:t>
            </a:r>
          </a:p>
          <a:p>
            <a:pPr algn="just">
              <a:lnSpc>
                <a:spcPct val="115000"/>
              </a:lnSpc>
              <a:spcAft>
                <a:spcPts val="800"/>
              </a:spcAft>
            </a:pPr>
            <a:endParaRPr lang="en-US" kern="100" dirty="0">
              <a:effectLst/>
              <a:ea typeface="Aptos" panose="020B0004020202020204" pitchFamily="34" charset="0"/>
              <a:cs typeface="Times New Roman" panose="02020603050405020304" pitchFamily="18" charset="0"/>
            </a:endParaRPr>
          </a:p>
          <a:p>
            <a:pPr algn="just">
              <a:buClr>
                <a:srgbClr val="7030A0"/>
              </a:buClr>
            </a:pPr>
            <a:endParaRPr lang="es-ES_tradnl" dirty="0"/>
          </a:p>
        </p:txBody>
      </p:sp>
    </p:spTree>
    <p:extLst>
      <p:ext uri="{BB962C8B-B14F-4D97-AF65-F5344CB8AC3E}">
        <p14:creationId xmlns:p14="http://schemas.microsoft.com/office/powerpoint/2010/main" val="742808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8EEB9-3C13-4FFF-3368-DFC5686E822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2016C694-2444-F39D-100F-96FE924BA1A1}"/>
              </a:ext>
            </a:extLst>
          </p:cNvPr>
          <p:cNvSpPr>
            <a:spLocks noGrp="1"/>
          </p:cNvSpPr>
          <p:nvPr>
            <p:ph type="body" sz="quarter" idx="11"/>
          </p:nvPr>
        </p:nvSpPr>
        <p:spPr>
          <a:xfrm>
            <a:off x="161993" y="1628163"/>
            <a:ext cx="7235687" cy="8045924"/>
          </a:xfrm>
        </p:spPr>
        <p:txBody>
          <a:bodyPr lIns="91440" tIns="45720" rIns="91440" bIns="45720" anchor="t"/>
          <a:lstStyle/>
          <a:p>
            <a:pPr algn="just">
              <a:spcBef>
                <a:spcPts val="600"/>
              </a:spcBef>
              <a:spcAft>
                <a:spcPts val="600"/>
              </a:spcAft>
            </a:pPr>
            <a:r>
              <a:rPr lang="es-ES" dirty="0">
                <a:solidFill>
                  <a:schemeClr val="tx1"/>
                </a:solidFill>
                <a:latin typeface="Calibri"/>
                <a:ea typeface="Calibri"/>
                <a:cs typeface="Calibri"/>
              </a:rPr>
              <a:t>Hoy en día disponemos cada vez de más fuentes de datos a nuestro alcance. Sin embargo, paradójicamente, aun cuando los datos son más asequibles que nunca, las posibilidades de reutilizarlos son bastante limitadas. Los potenciales usuarios de esos datos tienen que hacer frente muchas veces a múltiples barreras que dificultan su acceso y su uso: baja calidad de datos, metadatos escasamente descriptivos y </a:t>
            </a:r>
            <a:r>
              <a:rPr lang="es-ES">
                <a:solidFill>
                  <a:schemeClr val="tx1"/>
                </a:solidFill>
                <a:latin typeface="Calibri"/>
                <a:ea typeface="Calibri"/>
                <a:cs typeface="Calibri"/>
              </a:rPr>
              <a:t>estandarizados, imprecisión de licencias o uso inadecuado de formatos.</a:t>
            </a:r>
          </a:p>
          <a:p>
            <a:pPr algn="just">
              <a:spcBef>
                <a:spcPts val="600"/>
              </a:spcBef>
              <a:spcAft>
                <a:spcPts val="600"/>
              </a:spcAft>
            </a:pPr>
            <a:r>
              <a:rPr lang="es-ES" dirty="0">
                <a:solidFill>
                  <a:schemeClr val="tx1"/>
                </a:solidFill>
                <a:latin typeface="Calibri"/>
                <a:ea typeface="Calibri"/>
                <a:cs typeface="Calibri"/>
              </a:rPr>
              <a:t>Estas dificultades para reutilizar los datos se mencionan una y otra vez en varios </a:t>
            </a:r>
            <a:r>
              <a:rPr lang="es-ES">
                <a:solidFill>
                  <a:schemeClr val="tx1"/>
                </a:solidFill>
                <a:latin typeface="Calibri"/>
                <a:ea typeface="Calibri"/>
                <a:cs typeface="Calibri"/>
              </a:rPr>
              <a:t>estudios de referencia, como el </a:t>
            </a:r>
            <a:r>
              <a:rPr lang="es-ES" u="sng" dirty="0">
                <a:solidFill>
                  <a:srgbClr val="0E2F62"/>
                </a:solidFill>
                <a:latin typeface="Calibri"/>
                <a:ea typeface="Calibri"/>
                <a:cs typeface="Calibri"/>
                <a:hlinkClick r:id="rId3">
                  <a:extLst>
                    <a:ext uri="{A12FA001-AC4F-418D-AE19-62706E023703}">
                      <ahyp:hlinkClr xmlns:ahyp="http://schemas.microsoft.com/office/drawing/2018/hyperlinkcolor" val="tx"/>
                    </a:ext>
                  </a:extLst>
                </a:hlinkClick>
              </a:rPr>
              <a:t>Open Data Barometer</a:t>
            </a:r>
            <a:r>
              <a:rPr lang="es-ES" dirty="0">
                <a:latin typeface="Calibri"/>
                <a:ea typeface="Calibri"/>
                <a:cs typeface="Calibri"/>
              </a:rPr>
              <a:t>, </a:t>
            </a:r>
            <a:r>
              <a:rPr lang="es-ES" dirty="0">
                <a:solidFill>
                  <a:schemeClr val="tx1"/>
                </a:solidFill>
                <a:latin typeface="Calibri"/>
                <a:ea typeface="Calibri"/>
                <a:cs typeface="Calibri"/>
              </a:rPr>
              <a:t>y son debidas, en buena parte, al convencimiento inicial de los productores de los datos de que lo importante era publicar la mayor cantidad de información cuanto antes sin importar su calidad.</a:t>
            </a:r>
          </a:p>
          <a:p>
            <a:pPr algn="just">
              <a:spcBef>
                <a:spcPts val="600"/>
              </a:spcBef>
              <a:spcAft>
                <a:spcPts val="600"/>
              </a:spcAft>
            </a:pPr>
            <a:r>
              <a:rPr lang="es-ES" dirty="0">
                <a:solidFill>
                  <a:schemeClr val="tx1"/>
                </a:solidFill>
              </a:rPr>
              <a:t>Como consecuencia, los catálogos de datos publican decenas de miles de </a:t>
            </a:r>
            <a:r>
              <a:rPr lang="es-ES" dirty="0" err="1">
                <a:solidFill>
                  <a:schemeClr val="tx1"/>
                </a:solidFill>
              </a:rPr>
              <a:t>datasets</a:t>
            </a:r>
            <a:r>
              <a:rPr lang="es-ES" dirty="0">
                <a:solidFill>
                  <a:schemeClr val="tx1"/>
                </a:solidFill>
              </a:rPr>
              <a:t> con deficiencias de calidad que solo pueden ser identificadas después de comenzar el proceso de reutilización, generando una carga de depuración y preparación en muchos casos inasumible para el usuario de datos abiertos. Este hecho produce frustración y perdida de interés en el sector </a:t>
            </a:r>
            <a:r>
              <a:rPr lang="es-ES" dirty="0" err="1">
                <a:solidFill>
                  <a:schemeClr val="tx1"/>
                </a:solidFill>
              </a:rPr>
              <a:t>reutilizador</a:t>
            </a:r>
            <a:r>
              <a:rPr lang="es-ES" dirty="0">
                <a:solidFill>
                  <a:schemeClr val="tx1"/>
                </a:solidFill>
              </a:rPr>
              <a:t> afectando a la credibilidad de las instituciones publicadoras y a rebajar considerablemente las expectativas de retorno y generación de valor a partir de la reutilización de datos abiertos.</a:t>
            </a:r>
          </a:p>
          <a:p>
            <a:pPr algn="just">
              <a:spcBef>
                <a:spcPts val="600"/>
              </a:spcBef>
              <a:spcAft>
                <a:spcPts val="600"/>
              </a:spcAft>
            </a:pPr>
            <a:r>
              <a:rPr lang="es-ES" dirty="0">
                <a:solidFill>
                  <a:schemeClr val="tx1"/>
                </a:solidFill>
              </a:rPr>
              <a:t>Esta situación ha llevado a una creciente necesidad de establecer estándares y buenas prácticas en la publicación de datos abiertos, no solo para mejorar su calidad intrínseca, sino también para facilitar su interoperabilidad y maximizar su potencial de reutilización. La estandarización de formatos, la documentación adecuada de metadatos y la clarificación de licencias son elementos fundamentales para construir un ecosistema de datos abiertos verdaderamente funcional y sostenible. Sin estas mejoras, el riesgo de que los datos publicados se conviertan en repositorios infrautilizados es considerable, desperdiciando así recursos públicos y oportunidades de innovación.</a:t>
            </a:r>
          </a:p>
          <a:p>
            <a:pPr algn="just">
              <a:spcBef>
                <a:spcPts val="600"/>
              </a:spcBef>
            </a:pPr>
            <a:r>
              <a:rPr lang="es-ES" dirty="0">
                <a:solidFill>
                  <a:schemeClr val="tx1"/>
                </a:solidFill>
              </a:rPr>
              <a:t>Por todo ello, y teniendo en cuenta el estado actual de madurez de las iniciativas de datos abiertos, resulta oportuno fortalecer la mejora de la calidad de los datos que se publican. Se inicia con esta guía la publicación de un compendio de pautas recopiladas con el objetivo de orientar a los publicadores en el uso adecuado de formatos y medios de acceso a datos abiertos. En esta ocasión, el foco es el formato CSV que es el más frecuentemente utilizado en la publicación de datos abiertos.</a:t>
            </a:r>
          </a:p>
          <a:p>
            <a:pPr algn="just">
              <a:spcBef>
                <a:spcPts val="600"/>
              </a:spcBef>
              <a:spcAft>
                <a:spcPts val="600"/>
              </a:spcAft>
            </a:pPr>
            <a:endParaRPr lang="en-US" dirty="0"/>
          </a:p>
        </p:txBody>
      </p:sp>
      <p:sp>
        <p:nvSpPr>
          <p:cNvPr id="9" name="Text Placeholder 8">
            <a:extLst>
              <a:ext uri="{FF2B5EF4-FFF2-40B4-BE49-F238E27FC236}">
                <a16:creationId xmlns:a16="http://schemas.microsoft.com/office/drawing/2014/main" id="{4C9E4CFA-9F69-04FF-A739-2EB339F8AD07}"/>
              </a:ext>
            </a:extLst>
          </p:cNvPr>
          <p:cNvSpPr>
            <a:spLocks noGrp="1"/>
          </p:cNvSpPr>
          <p:nvPr>
            <p:ph type="body" sz="quarter" idx="12"/>
          </p:nvPr>
        </p:nvSpPr>
        <p:spPr/>
        <p:txBody>
          <a:bodyPr/>
          <a:lstStyle/>
          <a:p>
            <a:r>
              <a:rPr lang="en-US" dirty="0"/>
              <a:t>01</a:t>
            </a:r>
          </a:p>
        </p:txBody>
      </p:sp>
      <p:sp>
        <p:nvSpPr>
          <p:cNvPr id="11" name="Title 10">
            <a:extLst>
              <a:ext uri="{FF2B5EF4-FFF2-40B4-BE49-F238E27FC236}">
                <a16:creationId xmlns:a16="http://schemas.microsoft.com/office/drawing/2014/main" id="{EF8F061D-8FC8-0579-6F6A-9FFD7B5D9E84}"/>
              </a:ext>
            </a:extLst>
          </p:cNvPr>
          <p:cNvSpPr>
            <a:spLocks noGrp="1"/>
          </p:cNvSpPr>
          <p:nvPr>
            <p:ph type="title"/>
          </p:nvPr>
        </p:nvSpPr>
        <p:spPr/>
        <p:txBody>
          <a:bodyPr/>
          <a:lstStyle/>
          <a:p>
            <a:r>
              <a:rPr lang="en-US" dirty="0" err="1"/>
              <a:t>Introducción</a:t>
            </a:r>
            <a:endParaRPr lang="en-US" dirty="0"/>
          </a:p>
        </p:txBody>
      </p:sp>
    </p:spTree>
    <p:extLst>
      <p:ext uri="{BB962C8B-B14F-4D97-AF65-F5344CB8AC3E}">
        <p14:creationId xmlns:p14="http://schemas.microsoft.com/office/powerpoint/2010/main" val="4208144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6D9C3-5707-2559-10C7-87F8D331C16E}"/>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87607799-DDBC-D50A-B4B0-6F0CC049C906}"/>
              </a:ext>
            </a:extLst>
          </p:cNvPr>
          <p:cNvSpPr>
            <a:spLocks noGrp="1"/>
          </p:cNvSpPr>
          <p:nvPr>
            <p:ph type="body" sz="quarter" idx="12"/>
          </p:nvPr>
        </p:nvSpPr>
        <p:spPr/>
        <p:txBody>
          <a:bodyPr/>
          <a:lstStyle/>
          <a:p>
            <a:r>
              <a:rPr lang="en-US" dirty="0"/>
              <a:t>04</a:t>
            </a:r>
          </a:p>
        </p:txBody>
      </p:sp>
      <p:sp>
        <p:nvSpPr>
          <p:cNvPr id="19" name="Marcador de texto 3">
            <a:extLst>
              <a:ext uri="{FF2B5EF4-FFF2-40B4-BE49-F238E27FC236}">
                <a16:creationId xmlns:a16="http://schemas.microsoft.com/office/drawing/2014/main" id="{AF6E540D-10A1-0C69-A4F3-6951FD5DD09A}"/>
              </a:ext>
            </a:extLst>
          </p:cNvPr>
          <p:cNvSpPr txBox="1">
            <a:spLocks noChangeAspect="1"/>
          </p:cNvSpPr>
          <p:nvPr/>
        </p:nvSpPr>
        <p:spPr>
          <a:xfrm>
            <a:off x="0" y="1705850"/>
            <a:ext cx="5208104" cy="406030"/>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P8  - </a:t>
            </a:r>
            <a:r>
              <a:rPr lang="en-US" dirty="0" err="1"/>
              <a:t>Estandarización</a:t>
            </a:r>
            <a:r>
              <a:rPr lang="en-US" dirty="0"/>
              <a:t> de </a:t>
            </a:r>
            <a:r>
              <a:rPr lang="en-US" dirty="0" err="1"/>
              <a:t>valores</a:t>
            </a:r>
            <a:r>
              <a:rPr lang="en-US" dirty="0"/>
              <a:t> de </a:t>
            </a:r>
            <a:r>
              <a:rPr lang="en-US" dirty="0" err="1"/>
              <a:t>los</a:t>
            </a:r>
            <a:r>
              <a:rPr lang="en-US" dirty="0"/>
              <a:t> campos</a:t>
            </a:r>
          </a:p>
        </p:txBody>
      </p:sp>
      <p:sp>
        <p:nvSpPr>
          <p:cNvPr id="3" name="Rectángulo 7">
            <a:extLst>
              <a:ext uri="{FF2B5EF4-FFF2-40B4-BE49-F238E27FC236}">
                <a16:creationId xmlns:a16="http://schemas.microsoft.com/office/drawing/2014/main" id="{42C31BA1-4B85-9FDD-1ECA-EDE9B2CFB9DB}"/>
              </a:ext>
            </a:extLst>
          </p:cNvPr>
          <p:cNvSpPr/>
          <p:nvPr/>
        </p:nvSpPr>
        <p:spPr>
          <a:xfrm>
            <a:off x="471628" y="2508528"/>
            <a:ext cx="6233972" cy="7032694"/>
          </a:xfrm>
          <a:prstGeom prst="rect">
            <a:avLst/>
          </a:prstGeom>
        </p:spPr>
        <p:txBody>
          <a:bodyPr wrap="square">
            <a:spAutoFit/>
          </a:bodyPr>
          <a:lstStyle/>
          <a:p>
            <a:pPr marL="171450" indent="-171450" algn="just">
              <a:spcBef>
                <a:spcPts val="600"/>
              </a:spcBef>
              <a:spcAft>
                <a:spcPts val="600"/>
              </a:spcAft>
              <a:buClr>
                <a:srgbClr val="0E2F62"/>
              </a:buClr>
              <a:buFont typeface="Wingdings" panose="05000000000000000000" pitchFamily="2" charset="2"/>
              <a:buChar char="§"/>
            </a:pPr>
            <a:r>
              <a:rPr lang="es-ES_tradnl" sz="1400" dirty="0"/>
              <a:t>El uso de valores estandarizados permite la correlación de datos entre conjuntos de datos, la comparación </a:t>
            </a:r>
            <a:r>
              <a:rPr lang="es-ES_tradnl" sz="1400" dirty="0" err="1"/>
              <a:t>inter-administraciones</a:t>
            </a:r>
            <a:r>
              <a:rPr lang="es-ES_tradnl" sz="1400" dirty="0"/>
              <a:t> (entre agencias y/o sectores), la interoperabilidad y el enlazado de datos. Para ello, los valores de determinados campos deben ser consistentes entre </a:t>
            </a:r>
            <a:r>
              <a:rPr lang="es-ES_tradnl" sz="1400" dirty="0" err="1"/>
              <a:t>datasets</a:t>
            </a:r>
            <a:r>
              <a:rPr lang="es-ES_tradnl" sz="1400" dirty="0"/>
              <a:t>.</a:t>
            </a:r>
          </a:p>
          <a:p>
            <a:pPr marL="171450" indent="-171450" algn="just">
              <a:spcBef>
                <a:spcPts val="600"/>
              </a:spcBef>
              <a:buClr>
                <a:srgbClr val="0E2F62"/>
              </a:buClr>
              <a:buFont typeface="Wingdings" panose="05000000000000000000" pitchFamily="2" charset="2"/>
              <a:buChar char="§"/>
            </a:pPr>
            <a:r>
              <a:rPr lang="es-ES_tradnl" sz="1400" dirty="0"/>
              <a:t>A tener en cuenta:</a:t>
            </a:r>
          </a:p>
          <a:p>
            <a:pPr marL="628650" lvl="1" indent="-171450" algn="just">
              <a:spcBef>
                <a:spcPts val="600"/>
              </a:spcBef>
              <a:buClr>
                <a:srgbClr val="0E2F62"/>
              </a:buClr>
              <a:buFont typeface="Wingdings" panose="05000000000000000000" pitchFamily="2" charset="2"/>
              <a:buChar char="§"/>
            </a:pPr>
            <a:r>
              <a:rPr lang="es-ES_tradnl" sz="1400" dirty="0"/>
              <a:t>Solo es posible saber si una magnitud es grande o pequeña si se puede  comparar con otra teniendo en cuenta las similitudes y diferencias, por ejemplo, entre conjuntos de datos originados por diferentes administraciones.</a:t>
            </a:r>
          </a:p>
          <a:p>
            <a:pPr marL="628650" lvl="1" indent="-171450" algn="just">
              <a:spcBef>
                <a:spcPts val="600"/>
              </a:spcBef>
              <a:buClr>
                <a:srgbClr val="0E2F62"/>
              </a:buClr>
              <a:buFont typeface="Wingdings" panose="05000000000000000000" pitchFamily="2" charset="2"/>
              <a:buChar char="§"/>
            </a:pPr>
            <a:r>
              <a:rPr lang="es-ES_tradnl" sz="1400" dirty="0"/>
              <a:t>La </a:t>
            </a:r>
            <a:r>
              <a:rPr lang="es-ES_tradnl" sz="1400" dirty="0">
                <a:solidFill>
                  <a:srgbClr val="0E2F62"/>
                </a:solidFill>
                <a:hlinkClick r:id="rId2">
                  <a:extLst>
                    <a:ext uri="{A12FA001-AC4F-418D-AE19-62706E023703}">
                      <ahyp:hlinkClr xmlns:ahyp="http://schemas.microsoft.com/office/drawing/2018/hyperlinkcolor" val="tx"/>
                    </a:ext>
                  </a:extLst>
                </a:hlinkClick>
              </a:rPr>
              <a:t>norma AENOR 137801:2015, Ciudades Inteligentes, Datos Abiertos</a:t>
            </a:r>
            <a:r>
              <a:rPr lang="es-ES_tradnl" sz="1400" dirty="0"/>
              <a:t>,</a:t>
            </a:r>
            <a:r>
              <a:rPr lang="es-ES" sz="1400" dirty="0"/>
              <a:t> </a:t>
            </a:r>
            <a:r>
              <a:rPr lang="es-ES_tradnl" sz="1400" dirty="0"/>
              <a:t>considera datos técnicamente correctos aquellos que, entre otras características:  </a:t>
            </a:r>
            <a:endParaRPr lang="es-ES" sz="1400" dirty="0"/>
          </a:p>
          <a:p>
            <a:pPr marL="1085850" lvl="2" indent="-171450" algn="just">
              <a:spcBef>
                <a:spcPts val="600"/>
              </a:spcBef>
              <a:buClr>
                <a:srgbClr val="0E2F62"/>
              </a:buClr>
              <a:buFont typeface="Arial" panose="020B0604020202020204" pitchFamily="34" charset="0"/>
              <a:buChar char="•"/>
            </a:pPr>
            <a:r>
              <a:rPr lang="es-ES_tradnl" sz="1400" dirty="0"/>
              <a:t>Utilizan la misma codificación y normalización para el mismo tipo de dato publicado en diferentes </a:t>
            </a:r>
            <a:r>
              <a:rPr lang="es-ES_tradnl" sz="1400" dirty="0" err="1"/>
              <a:t>datasets</a:t>
            </a:r>
            <a:r>
              <a:rPr lang="es-ES_tradnl" sz="1400" dirty="0"/>
              <a:t>  de un catálogo. Por ejemplo, las direcciones se publican siempre con la misma estructura, tipo, formatos en cualquier conjunto de datos y los elementos de georreferenciación utilizan el mismo sistema de coordenadas de referencia.  </a:t>
            </a:r>
            <a:endParaRPr lang="es-ES" sz="1400" dirty="0"/>
          </a:p>
          <a:p>
            <a:pPr marL="1085850" lvl="2" indent="-171450" algn="just">
              <a:spcBef>
                <a:spcPts val="600"/>
              </a:spcBef>
              <a:buClr>
                <a:srgbClr val="0E2F62"/>
              </a:buClr>
              <a:buFont typeface="Arial" panose="020B0604020202020204" pitchFamily="34" charset="0"/>
              <a:buChar char="•"/>
            </a:pPr>
            <a:r>
              <a:rPr lang="es-ES_tradnl" sz="1400" dirty="0"/>
              <a:t>La codificación y normalización utilizada se basa en algún estándar común reconocido y utilizado por otras organizaciones codificación. Por ejemplo: estándares aprobados por </a:t>
            </a:r>
            <a:r>
              <a:rPr lang="es-ES_tradnl" sz="1400" dirty="0">
                <a:solidFill>
                  <a:srgbClr val="0E2F62"/>
                </a:solidFill>
                <a:hlinkClick r:id="rId3">
                  <a:extLst>
                    <a:ext uri="{A12FA001-AC4F-418D-AE19-62706E023703}">
                      <ahyp:hlinkClr xmlns:ahyp="http://schemas.microsoft.com/office/drawing/2018/hyperlinkcolor" val="tx"/>
                    </a:ext>
                  </a:extLst>
                </a:hlinkClick>
              </a:rPr>
              <a:t>EUROSTAT</a:t>
            </a:r>
            <a:r>
              <a:rPr lang="es-ES_tradnl" sz="1400" dirty="0"/>
              <a:t> o el </a:t>
            </a:r>
            <a:r>
              <a:rPr lang="es-ES_tradnl" sz="1400" dirty="0">
                <a:solidFill>
                  <a:srgbClr val="0E2F62"/>
                </a:solidFill>
                <a:hlinkClick r:id="rId4">
                  <a:extLst>
                    <a:ext uri="{A12FA001-AC4F-418D-AE19-62706E023703}">
                      <ahyp:hlinkClr xmlns:ahyp="http://schemas.microsoft.com/office/drawing/2018/hyperlinkcolor" val="tx"/>
                    </a:ext>
                  </a:extLst>
                </a:hlinkClick>
              </a:rPr>
              <a:t>INE</a:t>
            </a:r>
            <a:r>
              <a:rPr lang="es-ES_tradnl" sz="1400" dirty="0"/>
              <a:t>. </a:t>
            </a:r>
          </a:p>
          <a:p>
            <a:pPr marL="628650" lvl="1" indent="-171450" algn="just">
              <a:spcBef>
                <a:spcPts val="600"/>
              </a:spcBef>
              <a:buClr>
                <a:srgbClr val="0E2F62"/>
              </a:buClr>
              <a:buFont typeface="Wingdings" panose="05000000000000000000" pitchFamily="2" charset="2"/>
              <a:buChar char="§"/>
            </a:pPr>
            <a:r>
              <a:rPr lang="es-ES_tradnl" sz="1400" dirty="0"/>
              <a:t>Es recomendable:</a:t>
            </a:r>
          </a:p>
          <a:p>
            <a:pPr marL="1085850" lvl="2" indent="-171450" algn="just">
              <a:spcBef>
                <a:spcPts val="600"/>
              </a:spcBef>
              <a:buClr>
                <a:srgbClr val="0E2F62"/>
              </a:buClr>
              <a:buFont typeface="Arial" panose="020B0604020202020204" pitchFamily="34" charset="0"/>
              <a:buChar char="•"/>
            </a:pPr>
            <a:r>
              <a:rPr lang="es-ES_tradnl" sz="1400" dirty="0"/>
              <a:t>Usar vocabularios de uso común para normalizar la estructura y valores de la información publicada en los conjuntos de datos.</a:t>
            </a:r>
            <a:r>
              <a:rPr lang="es-ES_tradnl" sz="1400" baseline="30000" dirty="0"/>
              <a:t>2</a:t>
            </a:r>
          </a:p>
          <a:p>
            <a:pPr marL="1085850" lvl="2" indent="-171450" algn="just">
              <a:spcBef>
                <a:spcPts val="600"/>
              </a:spcBef>
              <a:buClr>
                <a:srgbClr val="0E2F62"/>
              </a:buClr>
              <a:buFont typeface="Arial" panose="020B0604020202020204" pitchFamily="34" charset="0"/>
              <a:buChar char="•"/>
            </a:pPr>
            <a:r>
              <a:rPr lang="es-ES_tradnl" sz="1400" dirty="0"/>
              <a:t>En el caso de no usar vocabularios de referencia, el valor que se asigne a un determinado atributo debe ser único y coherente en toda utilización de dicho valor a lo largo de la tabla. Es decir, si se opta por usar el valor "Barcelona", para referirse a esta ciudad, no se debe usar el valor “Ciudad de Barcelona”.</a:t>
            </a:r>
          </a:p>
        </p:txBody>
      </p:sp>
    </p:spTree>
    <p:extLst>
      <p:ext uri="{BB962C8B-B14F-4D97-AF65-F5344CB8AC3E}">
        <p14:creationId xmlns:p14="http://schemas.microsoft.com/office/powerpoint/2010/main" val="2731971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490DB-6415-29F5-DB1E-0A4D99C5F223}"/>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55B6AD84-D8A3-C440-AC30-EED078626734}"/>
              </a:ext>
            </a:extLst>
          </p:cNvPr>
          <p:cNvSpPr>
            <a:spLocks noGrp="1"/>
          </p:cNvSpPr>
          <p:nvPr>
            <p:ph type="body" sz="quarter" idx="12"/>
          </p:nvPr>
        </p:nvSpPr>
        <p:spPr/>
        <p:txBody>
          <a:bodyPr/>
          <a:lstStyle/>
          <a:p>
            <a:r>
              <a:rPr lang="en-US" dirty="0"/>
              <a:t>04</a:t>
            </a:r>
          </a:p>
        </p:txBody>
      </p:sp>
      <p:sp>
        <p:nvSpPr>
          <p:cNvPr id="14" name="Marcador de texto 10">
            <a:extLst>
              <a:ext uri="{FF2B5EF4-FFF2-40B4-BE49-F238E27FC236}">
                <a16:creationId xmlns:a16="http://schemas.microsoft.com/office/drawing/2014/main" id="{88782C47-1268-C0A1-C7AB-C16E42B39B2C}"/>
              </a:ext>
            </a:extLst>
          </p:cNvPr>
          <p:cNvSpPr txBox="1">
            <a:spLocks/>
          </p:cNvSpPr>
          <p:nvPr/>
        </p:nvSpPr>
        <p:spPr>
          <a:xfrm>
            <a:off x="583096" y="1618359"/>
            <a:ext cx="6453807" cy="912553"/>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Ejemplo  – </a:t>
            </a:r>
            <a:r>
              <a:rPr lang="es-ES_tradnl" dirty="0"/>
              <a:t>E</a:t>
            </a:r>
            <a:r>
              <a:rPr lang="es-ES_tradnl" sz="1800" dirty="0"/>
              <a:t>standarización de la denominación y código de actividad económica</a:t>
            </a:r>
            <a:endParaRPr lang="es-ES" dirty="0"/>
          </a:p>
        </p:txBody>
      </p:sp>
      <p:graphicFrame>
        <p:nvGraphicFramePr>
          <p:cNvPr id="13" name="Table 3">
            <a:extLst>
              <a:ext uri="{FF2B5EF4-FFF2-40B4-BE49-F238E27FC236}">
                <a16:creationId xmlns:a16="http://schemas.microsoft.com/office/drawing/2014/main" id="{E272610C-8E8A-CDE3-8CC9-460AE4EDAD63}"/>
              </a:ext>
            </a:extLst>
          </p:cNvPr>
          <p:cNvGraphicFramePr>
            <a:graphicFrameLocks noGrp="1"/>
          </p:cNvGraphicFramePr>
          <p:nvPr>
            <p:extLst>
              <p:ext uri="{D42A27DB-BD31-4B8C-83A1-F6EECF244321}">
                <p14:modId xmlns:p14="http://schemas.microsoft.com/office/powerpoint/2010/main" val="2996790117"/>
              </p:ext>
            </p:extLst>
          </p:nvPr>
        </p:nvGraphicFramePr>
        <p:xfrm>
          <a:off x="731973" y="4875595"/>
          <a:ext cx="5940426" cy="1598034"/>
        </p:xfrm>
        <a:graphic>
          <a:graphicData uri="http://schemas.openxmlformats.org/drawingml/2006/table">
            <a:tbl>
              <a:tblPr firstRow="1" bandRow="1">
                <a:tableStyleId>{5C22544A-7EE6-4342-B048-85BDC9FD1C3A}</a:tableStyleId>
              </a:tblPr>
              <a:tblGrid>
                <a:gridCol w="1925124">
                  <a:extLst>
                    <a:ext uri="{9D8B030D-6E8A-4147-A177-3AD203B41FA5}">
                      <a16:colId xmlns:a16="http://schemas.microsoft.com/office/drawing/2014/main" val="20000"/>
                    </a:ext>
                  </a:extLst>
                </a:gridCol>
                <a:gridCol w="1555589">
                  <a:extLst>
                    <a:ext uri="{9D8B030D-6E8A-4147-A177-3AD203B41FA5}">
                      <a16:colId xmlns:a16="http://schemas.microsoft.com/office/drawing/2014/main" val="151104836"/>
                    </a:ext>
                  </a:extLst>
                </a:gridCol>
                <a:gridCol w="2459713">
                  <a:extLst>
                    <a:ext uri="{9D8B030D-6E8A-4147-A177-3AD203B41FA5}">
                      <a16:colId xmlns:a16="http://schemas.microsoft.com/office/drawing/2014/main" val="20001"/>
                    </a:ext>
                  </a:extLst>
                </a:gridCol>
              </a:tblGrid>
              <a:tr h="358442">
                <a:tc>
                  <a:txBody>
                    <a:bodyPr/>
                    <a:lstStyle/>
                    <a:p>
                      <a:pPr algn="ctr">
                        <a:lnSpc>
                          <a:spcPts val="1000"/>
                        </a:lnSpc>
                      </a:pPr>
                      <a:r>
                        <a:rPr lang="it-IT" sz="1000" b="0" i="0" dirty="0">
                          <a:solidFill>
                            <a:schemeClr val="tx1"/>
                          </a:solidFill>
                          <a:effectLst/>
                          <a:latin typeface="Calibri" panose="020F0502020204030204" pitchFamily="34" charset="0"/>
                        </a:rPr>
                        <a:t>marca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000"/>
                        </a:lnSpc>
                      </a:pPr>
                      <a:r>
                        <a:rPr lang="pt-BR" sz="1000" b="0" i="0" dirty="0" err="1">
                          <a:solidFill>
                            <a:schemeClr val="tx1"/>
                          </a:solidFill>
                          <a:effectLst/>
                          <a:latin typeface="Calibri" panose="020F0502020204030204" pitchFamily="34" charset="0"/>
                        </a:rPr>
                        <a:t>codigo_vendedor</a:t>
                      </a:r>
                      <a:endParaRPr lang="pt-BR" sz="1000" b="0" i="0" dirty="0">
                        <a:solidFill>
                          <a:schemeClr val="tx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000"/>
                        </a:lnSpc>
                      </a:pPr>
                      <a:r>
                        <a:rPr lang="pt-BR" sz="1000" b="0" i="0" dirty="0" err="1">
                          <a:solidFill>
                            <a:schemeClr val="tx1"/>
                          </a:solidFill>
                          <a:effectLst/>
                          <a:latin typeface="Calibri" panose="020F0502020204030204" pitchFamily="34" charset="0"/>
                        </a:rPr>
                        <a:t>actividad_vendedor</a:t>
                      </a:r>
                      <a:endParaRPr lang="pt-BR" sz="1000" b="0" i="0" dirty="0">
                        <a:solidFill>
                          <a:schemeClr val="tx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461292">
                <a:tc>
                  <a:txBody>
                    <a:bodyPr/>
                    <a:lstStyle/>
                    <a:p>
                      <a:pPr algn="ctr">
                        <a:lnSpc>
                          <a:spcPts val="1000"/>
                        </a:lnSpc>
                      </a:pPr>
                      <a:r>
                        <a:rPr lang="fr-FR" sz="1000" b="0" i="0" dirty="0" err="1">
                          <a:effectLst/>
                          <a:latin typeface="Calibri" panose="020F0502020204030204" pitchFamily="34" charset="0"/>
                        </a:rPr>
                        <a:t>chevrolet</a:t>
                      </a:r>
                      <a:endParaRPr lang="fr-FR"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fi-FI" sz="1000" b="0" i="0" dirty="0">
                          <a:effectLst/>
                          <a:latin typeface="Calibri" panose="020F0502020204030204" pitchFamily="34" charset="0"/>
                        </a:rPr>
                        <a:t>45.11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1000" b="0" i="0" kern="1200" dirty="0">
                          <a:solidFill>
                            <a:schemeClr val="dk1"/>
                          </a:solidFill>
                          <a:effectLst/>
                          <a:latin typeface="Calibri" panose="020F0502020204030204" pitchFamily="34" charset="0"/>
                          <a:ea typeface="+mn-ea"/>
                          <a:cs typeface="+mn-cs"/>
                        </a:rPr>
                        <a:t>Venta de automóviles y vehículos de motor ligeros</a:t>
                      </a:r>
                      <a:endParaRPr lang="es-ES" b="0" i="0" dirty="0">
                        <a:solidFill>
                          <a:srgbClr val="000000"/>
                        </a:solidFill>
                        <a:effectLst/>
                        <a:latin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19858">
                <a:tc>
                  <a:txBody>
                    <a:bodyPr/>
                    <a:lstStyle/>
                    <a:p>
                      <a:pPr algn="ctr">
                        <a:lnSpc>
                          <a:spcPts val="1000"/>
                        </a:lnSpc>
                      </a:pPr>
                      <a:r>
                        <a:rPr lang="en-US" sz="1000" b="0" i="0" dirty="0" err="1">
                          <a:effectLst/>
                          <a:latin typeface="Calibri" panose="020F0502020204030204" pitchFamily="34" charset="0"/>
                        </a:rPr>
                        <a:t>buick</a:t>
                      </a:r>
                      <a:endParaRPr lang="en-US"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es-ES" sz="1000" b="0" i="0" dirty="0">
                          <a:effectLst/>
                          <a:latin typeface="Calibri" panose="020F0502020204030204" pitchFamily="34" charset="0"/>
                        </a:rPr>
                        <a:t>45.11</a:t>
                      </a:r>
                      <a:endParaRPr lang="uk-UA"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1000" b="0" i="0" kern="1200" dirty="0">
                          <a:solidFill>
                            <a:schemeClr val="dk1"/>
                          </a:solidFill>
                          <a:effectLst/>
                          <a:latin typeface="Calibri" panose="020F0502020204030204" pitchFamily="34" charset="0"/>
                          <a:ea typeface="+mn-ea"/>
                          <a:cs typeface="+mn-cs"/>
                        </a:rPr>
                        <a:t>Venta de automóviles y vehículos de motor ligeros</a:t>
                      </a:r>
                      <a:endParaRPr lang="es-ES" sz="1000" b="0" i="0" dirty="0">
                        <a:solidFill>
                          <a:srgbClr val="000000"/>
                        </a:solidFill>
                        <a:effectLst/>
                        <a:latin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58442">
                <a:tc>
                  <a:txBody>
                    <a:bodyPr/>
                    <a:lstStyle/>
                    <a:p>
                      <a:pPr algn="ctr">
                        <a:lnSpc>
                          <a:spcPts val="1000"/>
                        </a:lnSpc>
                      </a:pPr>
                      <a:r>
                        <a:rPr lang="en-US" sz="1000" b="0" i="0" dirty="0" err="1">
                          <a:effectLst/>
                          <a:latin typeface="Calibri" panose="020F0502020204030204" pitchFamily="34" charset="0"/>
                        </a:rPr>
                        <a:t>plymouth</a:t>
                      </a:r>
                      <a:endParaRPr lang="en-US"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fi-FI" sz="1000" b="0" i="0" dirty="0">
                          <a:effectLst/>
                          <a:latin typeface="Calibri" panose="020F0502020204030204" pitchFamily="34" charset="0"/>
                        </a:rPr>
                        <a:t>45.19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latinLnBrk="0" hangingPunct="1"/>
                      <a:r>
                        <a:rPr lang="es-ES" sz="1000" b="0" i="0" kern="1200" dirty="0">
                          <a:solidFill>
                            <a:schemeClr val="dk1"/>
                          </a:solidFill>
                          <a:effectLst/>
                          <a:latin typeface="Calibri" panose="020F0502020204030204" pitchFamily="34" charset="0"/>
                          <a:ea typeface="+mn-ea"/>
                          <a:cs typeface="+mn-cs"/>
                        </a:rPr>
                        <a:t>Venta de otros vehículos de motor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graphicFrame>
        <p:nvGraphicFramePr>
          <p:cNvPr id="15" name="Table 14">
            <a:extLst>
              <a:ext uri="{FF2B5EF4-FFF2-40B4-BE49-F238E27FC236}">
                <a16:creationId xmlns:a16="http://schemas.microsoft.com/office/drawing/2014/main" id="{CE92F7D5-0A10-D82B-4F83-1F3363C7A971}"/>
              </a:ext>
            </a:extLst>
          </p:cNvPr>
          <p:cNvGraphicFramePr>
            <a:graphicFrameLocks noGrp="1"/>
          </p:cNvGraphicFramePr>
          <p:nvPr>
            <p:extLst>
              <p:ext uri="{D42A27DB-BD31-4B8C-83A1-F6EECF244321}">
                <p14:modId xmlns:p14="http://schemas.microsoft.com/office/powerpoint/2010/main" val="4045114452"/>
              </p:ext>
            </p:extLst>
          </p:nvPr>
        </p:nvGraphicFramePr>
        <p:xfrm>
          <a:off x="731974" y="2669274"/>
          <a:ext cx="5940425" cy="1632512"/>
        </p:xfrm>
        <a:graphic>
          <a:graphicData uri="http://schemas.openxmlformats.org/drawingml/2006/table">
            <a:tbl>
              <a:tblPr firstRow="1" bandRow="1">
                <a:tableStyleId>{5C22544A-7EE6-4342-B048-85BDC9FD1C3A}</a:tableStyleId>
              </a:tblPr>
              <a:tblGrid>
                <a:gridCol w="2907884">
                  <a:extLst>
                    <a:ext uri="{9D8B030D-6E8A-4147-A177-3AD203B41FA5}">
                      <a16:colId xmlns:a16="http://schemas.microsoft.com/office/drawing/2014/main" val="20000"/>
                    </a:ext>
                  </a:extLst>
                </a:gridCol>
                <a:gridCol w="3032541">
                  <a:extLst>
                    <a:ext uri="{9D8B030D-6E8A-4147-A177-3AD203B41FA5}">
                      <a16:colId xmlns:a16="http://schemas.microsoft.com/office/drawing/2014/main" val="20001"/>
                    </a:ext>
                  </a:extLst>
                </a:gridCol>
              </a:tblGrid>
              <a:tr h="408128">
                <a:tc>
                  <a:txBody>
                    <a:bodyPr/>
                    <a:lstStyle/>
                    <a:p>
                      <a:pPr algn="ctr">
                        <a:lnSpc>
                          <a:spcPts val="1000"/>
                        </a:lnSpc>
                      </a:pPr>
                      <a:r>
                        <a:rPr lang="it-IT" sz="1000" b="0" i="0" dirty="0">
                          <a:solidFill>
                            <a:schemeClr val="tx1"/>
                          </a:solidFill>
                          <a:effectLst/>
                          <a:latin typeface="Calibri" panose="020F0502020204030204" pitchFamily="34" charset="0"/>
                        </a:rPr>
                        <a:t>marca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000"/>
                        </a:lnSpc>
                      </a:pPr>
                      <a:r>
                        <a:rPr lang="pt-BR" sz="1000" b="0" i="0" dirty="0" err="1">
                          <a:solidFill>
                            <a:schemeClr val="tx1"/>
                          </a:solidFill>
                          <a:effectLst/>
                          <a:latin typeface="Calibri" panose="020F0502020204030204" pitchFamily="34" charset="0"/>
                        </a:rPr>
                        <a:t>actividad_vendedor</a:t>
                      </a:r>
                      <a:endParaRPr lang="pt-BR" sz="1000" b="0" i="0" dirty="0">
                        <a:solidFill>
                          <a:schemeClr val="tx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408128">
                <a:tc>
                  <a:txBody>
                    <a:bodyPr/>
                    <a:lstStyle/>
                    <a:p>
                      <a:pPr algn="ctr">
                        <a:lnSpc>
                          <a:spcPts val="1000"/>
                        </a:lnSpc>
                      </a:pPr>
                      <a:r>
                        <a:rPr lang="fr-FR" sz="1000" b="0" i="0" dirty="0" err="1">
                          <a:effectLst/>
                          <a:latin typeface="Calibri" panose="020F0502020204030204" pitchFamily="34" charset="0"/>
                        </a:rPr>
                        <a:t>chevrolet</a:t>
                      </a:r>
                      <a:endParaRPr lang="fr-FR"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fi-FI" sz="1000" b="0" i="0" dirty="0" err="1">
                          <a:effectLst/>
                          <a:latin typeface="Calibri" panose="020F0502020204030204" pitchFamily="34" charset="0"/>
                        </a:rPr>
                        <a:t>Venta</a:t>
                      </a:r>
                      <a:r>
                        <a:rPr lang="fi-FI" sz="1000" b="0" i="0" dirty="0">
                          <a:effectLst/>
                          <a:latin typeface="Calibri" panose="020F0502020204030204" pitchFamily="34" charset="0"/>
                        </a:rPr>
                        <a:t> de </a:t>
                      </a:r>
                      <a:r>
                        <a:rPr lang="fi-FI" sz="1000" b="0" i="0" dirty="0" err="1">
                          <a:effectLst/>
                          <a:latin typeface="Calibri" panose="020F0502020204030204" pitchFamily="34" charset="0"/>
                        </a:rPr>
                        <a:t>coches</a:t>
                      </a:r>
                      <a:endParaRPr lang="fi-FI"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08128">
                <a:tc>
                  <a:txBody>
                    <a:bodyPr/>
                    <a:lstStyle/>
                    <a:p>
                      <a:pPr algn="ctr">
                        <a:lnSpc>
                          <a:spcPts val="1000"/>
                        </a:lnSpc>
                      </a:pPr>
                      <a:r>
                        <a:rPr lang="en-US" sz="1000" b="0" i="0" dirty="0" err="1">
                          <a:effectLst/>
                          <a:latin typeface="Calibri" panose="020F0502020204030204" pitchFamily="34" charset="0"/>
                        </a:rPr>
                        <a:t>buick</a:t>
                      </a:r>
                      <a:endParaRPr lang="en-US"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es-ES" sz="1000" b="0" i="0" dirty="0">
                          <a:effectLst/>
                          <a:latin typeface="Calibri" panose="020F0502020204030204" pitchFamily="34" charset="0"/>
                        </a:rPr>
                        <a:t>Venta de vehículos</a:t>
                      </a:r>
                      <a:endParaRPr lang="uk-UA"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08128">
                <a:tc>
                  <a:txBody>
                    <a:bodyPr/>
                    <a:lstStyle/>
                    <a:p>
                      <a:pPr algn="ctr">
                        <a:lnSpc>
                          <a:spcPts val="1000"/>
                        </a:lnSpc>
                      </a:pPr>
                      <a:r>
                        <a:rPr lang="en-US" sz="1000" b="0" i="0" dirty="0" err="1">
                          <a:effectLst/>
                          <a:latin typeface="Calibri" panose="020F0502020204030204" pitchFamily="34" charset="0"/>
                        </a:rPr>
                        <a:t>plymouth</a:t>
                      </a:r>
                      <a:endParaRPr lang="en-US"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lang="fi-FI" sz="1000" b="0" i="0" dirty="0" err="1">
                          <a:effectLst/>
                          <a:latin typeface="Calibri" panose="020F0502020204030204" pitchFamily="34" charset="0"/>
                        </a:rPr>
                        <a:t>Venta</a:t>
                      </a:r>
                      <a:endParaRPr lang="fi-FI" sz="1000" b="0" i="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6" name="Rectángulo 6">
            <a:extLst>
              <a:ext uri="{FF2B5EF4-FFF2-40B4-BE49-F238E27FC236}">
                <a16:creationId xmlns:a16="http://schemas.microsoft.com/office/drawing/2014/main" id="{B25A1990-FAFF-CAC1-5619-75BFDA70E7E5}"/>
              </a:ext>
            </a:extLst>
          </p:cNvPr>
          <p:cNvSpPr/>
          <p:nvPr/>
        </p:nvSpPr>
        <p:spPr>
          <a:xfrm>
            <a:off x="731973" y="4844071"/>
            <a:ext cx="5940426" cy="1629558"/>
          </a:xfrm>
          <a:prstGeom prst="rect">
            <a:avLst/>
          </a:prstGeom>
          <a:noFill/>
          <a:ln w="57150">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7">
            <a:extLst>
              <a:ext uri="{FF2B5EF4-FFF2-40B4-BE49-F238E27FC236}">
                <a16:creationId xmlns:a16="http://schemas.microsoft.com/office/drawing/2014/main" id="{6AE280F1-09F3-B701-DE5F-3EF34446C8B5}"/>
              </a:ext>
            </a:extLst>
          </p:cNvPr>
          <p:cNvSpPr/>
          <p:nvPr/>
        </p:nvSpPr>
        <p:spPr>
          <a:xfrm>
            <a:off x="731973" y="2641877"/>
            <a:ext cx="5940425" cy="1688935"/>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Imagen 22" descr="Icono de error: representa lo que no hay que hacer">
            <a:extLst>
              <a:ext uri="{FF2B5EF4-FFF2-40B4-BE49-F238E27FC236}">
                <a16:creationId xmlns:a16="http://schemas.microsoft.com/office/drawing/2014/main" id="{1EADA2F3-0669-BE9A-5E21-78E318141A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8068" y="2331129"/>
            <a:ext cx="538511" cy="597890"/>
          </a:xfrm>
          <a:prstGeom prst="rect">
            <a:avLst/>
          </a:prstGeom>
        </p:spPr>
      </p:pic>
      <p:pic>
        <p:nvPicPr>
          <p:cNvPr id="20" name="Imagen 23" descr="Icono de ok: representa lo que hay que hacer">
            <a:extLst>
              <a:ext uri="{FF2B5EF4-FFF2-40B4-BE49-F238E27FC236}">
                <a16:creationId xmlns:a16="http://schemas.microsoft.com/office/drawing/2014/main" id="{7A8145CE-9188-6D46-1297-991FA144A2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264" y="4611158"/>
            <a:ext cx="591315" cy="589395"/>
          </a:xfrm>
          <a:prstGeom prst="rect">
            <a:avLst/>
          </a:prstGeom>
        </p:spPr>
      </p:pic>
      <p:sp>
        <p:nvSpPr>
          <p:cNvPr id="21" name="CuadroTexto 10">
            <a:extLst>
              <a:ext uri="{FF2B5EF4-FFF2-40B4-BE49-F238E27FC236}">
                <a16:creationId xmlns:a16="http://schemas.microsoft.com/office/drawing/2014/main" id="{9446BCC5-6668-8127-C5C6-4E9C0C26DD2C}"/>
              </a:ext>
            </a:extLst>
          </p:cNvPr>
          <p:cNvSpPr txBox="1"/>
          <p:nvPr/>
        </p:nvSpPr>
        <p:spPr>
          <a:xfrm>
            <a:off x="749299" y="6882692"/>
            <a:ext cx="6061076" cy="954107"/>
          </a:xfrm>
          <a:prstGeom prst="rect">
            <a:avLst/>
          </a:prstGeom>
        </p:spPr>
        <p:txBody>
          <a:bodyPr wrap="square">
            <a:spAutoFit/>
          </a:bodyPr>
          <a:lstStyle>
            <a:defPPr>
              <a:defRPr lang="es-ES"/>
            </a:defPPr>
            <a:lvl1pPr marL="171450" indent="-171450" algn="just">
              <a:buClr>
                <a:srgbClr val="7030A0"/>
              </a:buClr>
              <a:buFont typeface="Wingdings" panose="05000000000000000000" pitchFamily="2" charset="2"/>
              <a:buChar char="§"/>
              <a:defRPr sz="1200"/>
            </a:lvl1pPr>
            <a:lvl2pPr marL="628650" lvl="1" indent="-171450" algn="just">
              <a:buClr>
                <a:srgbClr val="7030A0"/>
              </a:buClr>
              <a:buFont typeface="Wingdings" panose="05000000000000000000" pitchFamily="2" charset="2"/>
              <a:buChar char="§"/>
              <a:defRPr sz="1200"/>
            </a:lvl2pPr>
            <a:lvl3pPr marL="1085850" lvl="2" indent="-171450" algn="just">
              <a:buClr>
                <a:srgbClr val="7030A0"/>
              </a:buClr>
              <a:buFont typeface="Arial" panose="020B0604020202020204" pitchFamily="34" charset="0"/>
              <a:buChar char="•"/>
              <a:defRPr sz="1200"/>
            </a:lvl3pPr>
          </a:lstStyle>
          <a:p>
            <a:pPr marL="0" indent="0">
              <a:buNone/>
            </a:pPr>
            <a:r>
              <a:rPr lang="es-ES" sz="1400" dirty="0"/>
              <a:t>En este ejemplo, os valores del campo ‘</a:t>
            </a:r>
            <a:r>
              <a:rPr lang="es-ES" sz="1400" dirty="0" err="1"/>
              <a:t>código_vendedor</a:t>
            </a:r>
            <a:r>
              <a:rPr lang="es-ES" sz="1400" dirty="0"/>
              <a:t>’ son los correspondientes </a:t>
            </a:r>
            <a:r>
              <a:rPr lang="es-ES" sz="1400" dirty="0">
                <a:solidFill>
                  <a:srgbClr val="0E2F62"/>
                </a:solidFill>
                <a:hlinkClick r:id="rId4">
                  <a:extLst>
                    <a:ext uri="{A12FA001-AC4F-418D-AE19-62706E023703}">
                      <ahyp:hlinkClr xmlns:ahyp="http://schemas.microsoft.com/office/drawing/2018/hyperlinkcolor" val="tx"/>
                    </a:ext>
                  </a:extLst>
                </a:hlinkClick>
              </a:rPr>
              <a:t>a la nomenclatura estadística de actividades económicas de la Comunidad Europea </a:t>
            </a:r>
            <a:r>
              <a:rPr lang="es-ES" sz="1400" dirty="0"/>
              <a:t>(NACE, Rev. 2) de EUROSTAT para la estandarización de las actividades económicas de los vendedores de vehículos.</a:t>
            </a:r>
          </a:p>
        </p:txBody>
      </p:sp>
    </p:spTree>
    <p:extLst>
      <p:ext uri="{BB962C8B-B14F-4D97-AF65-F5344CB8AC3E}">
        <p14:creationId xmlns:p14="http://schemas.microsoft.com/office/powerpoint/2010/main" val="4267106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49461-44EA-0CCA-B36F-8AA4B787680D}"/>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ED116154-8401-0627-E43B-744847CD522E}"/>
              </a:ext>
            </a:extLst>
          </p:cNvPr>
          <p:cNvSpPr>
            <a:spLocks noGrp="1"/>
          </p:cNvSpPr>
          <p:nvPr>
            <p:ph type="body" sz="quarter" idx="12"/>
          </p:nvPr>
        </p:nvSpPr>
        <p:spPr/>
        <p:txBody>
          <a:bodyPr/>
          <a:lstStyle/>
          <a:p>
            <a:r>
              <a:rPr lang="en-US" dirty="0"/>
              <a:t>04</a:t>
            </a:r>
          </a:p>
        </p:txBody>
      </p:sp>
      <p:sp>
        <p:nvSpPr>
          <p:cNvPr id="19" name="Marcador de texto 3">
            <a:extLst>
              <a:ext uri="{FF2B5EF4-FFF2-40B4-BE49-F238E27FC236}">
                <a16:creationId xmlns:a16="http://schemas.microsoft.com/office/drawing/2014/main" id="{409D1257-E2CB-941F-986F-85F62C631457}"/>
              </a:ext>
            </a:extLst>
          </p:cNvPr>
          <p:cNvSpPr txBox="1">
            <a:spLocks noChangeAspect="1"/>
          </p:cNvSpPr>
          <p:nvPr/>
        </p:nvSpPr>
        <p:spPr>
          <a:xfrm>
            <a:off x="0" y="1705850"/>
            <a:ext cx="2875722" cy="406030"/>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P9  - Campos </a:t>
            </a:r>
            <a:r>
              <a:rPr lang="en-US" dirty="0" err="1"/>
              <a:t>codificados</a:t>
            </a:r>
            <a:endParaRPr lang="en-US" dirty="0"/>
          </a:p>
        </p:txBody>
      </p:sp>
      <p:sp>
        <p:nvSpPr>
          <p:cNvPr id="2" name="Rectángulo 7">
            <a:extLst>
              <a:ext uri="{FF2B5EF4-FFF2-40B4-BE49-F238E27FC236}">
                <a16:creationId xmlns:a16="http://schemas.microsoft.com/office/drawing/2014/main" id="{CABE192E-60FA-6CFB-A730-57A8DFC7AF10}"/>
              </a:ext>
            </a:extLst>
          </p:cNvPr>
          <p:cNvSpPr/>
          <p:nvPr/>
        </p:nvSpPr>
        <p:spPr>
          <a:xfrm>
            <a:off x="539681" y="2366451"/>
            <a:ext cx="6480312" cy="6986528"/>
          </a:xfrm>
          <a:prstGeom prst="rect">
            <a:avLst/>
          </a:prstGeom>
        </p:spPr>
        <p:txBody>
          <a:bodyPr wrap="square">
            <a:spAutoFit/>
          </a:bodyPr>
          <a:lstStyle/>
          <a:p>
            <a:pPr marL="171450" indent="-171450" algn="just">
              <a:buClr>
                <a:srgbClr val="0E2F62"/>
              </a:buClr>
              <a:buFont typeface="Wingdings" panose="05000000000000000000" pitchFamily="2" charset="2"/>
              <a:buChar char="§"/>
            </a:pPr>
            <a:r>
              <a:rPr lang="es-ES_tradnl" sz="1600" dirty="0"/>
              <a:t>Referenciar correctamente esquemas de conceptos, es decir, listas de códigos (</a:t>
            </a:r>
            <a:r>
              <a:rPr lang="es-ES_tradnl" sz="1600" i="1" dirty="0" err="1"/>
              <a:t>code</a:t>
            </a:r>
            <a:r>
              <a:rPr lang="es-ES_tradnl" sz="1600" i="1" dirty="0"/>
              <a:t> </a:t>
            </a:r>
            <a:r>
              <a:rPr lang="es-ES_tradnl" sz="1600" i="1" dirty="0" err="1"/>
              <a:t>lists</a:t>
            </a:r>
            <a:r>
              <a:rPr lang="es-ES_tradnl" sz="1600" dirty="0"/>
              <a:t>) y taxonomías de términos</a:t>
            </a:r>
            <a:r>
              <a:rPr lang="es-ES" sz="1600" dirty="0"/>
              <a:t> </a:t>
            </a:r>
            <a:r>
              <a:rPr lang="es-ES_tradnl" sz="1600" dirty="0"/>
              <a:t>como valores prescritos para propiedades o atributos definidos</a:t>
            </a:r>
            <a:r>
              <a:rPr lang="es-ES" sz="1600" dirty="0"/>
              <a:t>.</a:t>
            </a:r>
          </a:p>
          <a:p>
            <a:pPr marL="171450" indent="-171450" algn="just">
              <a:buClr>
                <a:srgbClr val="0E2F62"/>
              </a:buClr>
              <a:buFont typeface="Wingdings" panose="05000000000000000000" pitchFamily="2" charset="2"/>
              <a:buChar char="§"/>
            </a:pPr>
            <a:endParaRPr lang="es-ES_tradnl" sz="1600" dirty="0"/>
          </a:p>
          <a:p>
            <a:pPr marL="171450" indent="-171450" algn="just">
              <a:buClr>
                <a:srgbClr val="0E2F62"/>
              </a:buClr>
              <a:buFont typeface="Wingdings" panose="05000000000000000000" pitchFamily="2" charset="2"/>
              <a:buChar char="§"/>
            </a:pPr>
            <a:r>
              <a:rPr lang="es-ES_tradnl" sz="1600" dirty="0"/>
              <a:t>A tener en cuenta:</a:t>
            </a:r>
          </a:p>
          <a:p>
            <a:pPr marL="171450" indent="-171450" algn="just">
              <a:buClr>
                <a:srgbClr val="801F89"/>
              </a:buClr>
              <a:buFont typeface="Wingdings" panose="05000000000000000000" pitchFamily="2" charset="2"/>
              <a:buChar char="§"/>
            </a:pPr>
            <a:endParaRPr lang="es-ES_tradnl" sz="1600" dirty="0"/>
          </a:p>
          <a:p>
            <a:pPr marL="628650" lvl="1" indent="-171450" algn="just">
              <a:buClr>
                <a:srgbClr val="0E2F62"/>
              </a:buClr>
              <a:buFont typeface="Arial" panose="020B0604020202020204" pitchFamily="34" charset="0"/>
              <a:buChar char="•"/>
            </a:pPr>
            <a:r>
              <a:rPr lang="es-ES_tradnl" sz="1600" dirty="0"/>
              <a:t>Son muy útiles para realizar análisis de datos categorizados (por ejemplo: para extraer patrones, realizar filtrados, sumarios, ordenaciones, etc.), pero pueden ser difíciles de interpretar para personas no familiarizadas con tales codificaciones, si no están explicados con precisión en el propio conjunto de datos o por medio del Diccionario de Datos. </a:t>
            </a:r>
          </a:p>
          <a:p>
            <a:pPr marL="571500" lvl="1" indent="-171450" algn="just">
              <a:buClr>
                <a:srgbClr val="0E2F62"/>
              </a:buClr>
              <a:buFont typeface="Arial" panose="020B0604020202020204" pitchFamily="34" charset="0"/>
              <a:buChar char="•"/>
            </a:pPr>
            <a:endParaRPr lang="es-ES_tradnl" sz="1600" dirty="0"/>
          </a:p>
          <a:p>
            <a:pPr marL="628650" lvl="1" indent="-171450" algn="just">
              <a:buClr>
                <a:srgbClr val="0E2F62"/>
              </a:buClr>
              <a:buFont typeface="Arial" panose="020B0604020202020204" pitchFamily="34" charset="0"/>
              <a:buChar char="•"/>
            </a:pPr>
            <a:r>
              <a:rPr lang="es-ES_tradnl" sz="1600" dirty="0"/>
              <a:t>El </a:t>
            </a:r>
            <a:r>
              <a:rPr lang="es-ES_tradnl" sz="1600" dirty="0">
                <a:solidFill>
                  <a:srgbClr val="0E2F62"/>
                </a:solidFill>
                <a:hlinkClick r:id="rId2" action="ppaction://hlinksldjump">
                  <a:extLst>
                    <a:ext uri="{A12FA001-AC4F-418D-AE19-62706E023703}">
                      <ahyp:hlinkClr xmlns:ahyp="http://schemas.microsoft.com/office/drawing/2018/hyperlinkcolor" val="tx"/>
                    </a:ext>
                  </a:extLst>
                </a:hlinkClick>
              </a:rPr>
              <a:t>anexo I </a:t>
            </a:r>
            <a:r>
              <a:rPr lang="es-ES_tradnl" sz="1600" dirty="0"/>
              <a:t>de esta guía recoge una reseña de términos reutilizables  que incluye taxonomías, clasificaciones y estándares armonizados a nivel nacional e internacional.</a:t>
            </a:r>
          </a:p>
          <a:p>
            <a:pPr marL="628650" lvl="1" indent="-171450" algn="just">
              <a:buClr>
                <a:srgbClr val="0E2F62"/>
              </a:buClr>
              <a:buFont typeface="Arial" panose="020B0604020202020204" pitchFamily="34" charset="0"/>
              <a:buChar char="•"/>
            </a:pPr>
            <a:endParaRPr lang="es-ES_tradnl" sz="1600" dirty="0"/>
          </a:p>
          <a:p>
            <a:pPr marL="628650" lvl="1" indent="-171450" algn="just">
              <a:buClr>
                <a:srgbClr val="0E2F62"/>
              </a:buClr>
              <a:buFont typeface="Arial" panose="020B0604020202020204" pitchFamily="34" charset="0"/>
              <a:buChar char="•"/>
            </a:pPr>
            <a:r>
              <a:rPr lang="es-ES_tradnl" sz="1600" dirty="0"/>
              <a:t>Si es posible, se debe añadir una columna incluyendo el valor estándar del atributo en cuestión. Por ejemplo. si el campo se refiere a Ayuntamientos, es aconsejable mantener dos columnas: "Código Ayuntamiento" y "Ayuntamiento". El Código será el referido en el </a:t>
            </a:r>
            <a:r>
              <a:rPr lang="es-ES_tradnl" sz="1600" dirty="0">
                <a:solidFill>
                  <a:srgbClr val="0E2F62"/>
                </a:solidFill>
                <a:hlinkClick r:id="rId3">
                  <a:extLst>
                    <a:ext uri="{A12FA001-AC4F-418D-AE19-62706E023703}">
                      <ahyp:hlinkClr xmlns:ahyp="http://schemas.microsoft.com/office/drawing/2018/hyperlinkcolor" val="tx"/>
                    </a:ext>
                  </a:extLst>
                </a:hlinkClick>
              </a:rPr>
              <a:t>"Directorio Común de Unidades Orgánicas y Oficinas" (DIR3)</a:t>
            </a:r>
            <a:r>
              <a:rPr lang="es-ES_tradnl" sz="1600" baseline="30000" dirty="0">
                <a:solidFill>
                  <a:srgbClr val="0E2F62"/>
                </a:solidFill>
              </a:rPr>
              <a:t> </a:t>
            </a:r>
            <a:r>
              <a:rPr lang="es-ES_tradnl" sz="1600" dirty="0"/>
              <a:t>y el valor de la columna "Ayuntamiento", el nombre de esa institución.</a:t>
            </a:r>
          </a:p>
          <a:p>
            <a:pPr marL="628650" lvl="1" indent="-171450" algn="just">
              <a:buClr>
                <a:srgbClr val="0E2F62"/>
              </a:buClr>
              <a:buFont typeface="Arial" panose="020B0604020202020204" pitchFamily="34" charset="0"/>
              <a:buChar char="•"/>
            </a:pPr>
            <a:endParaRPr lang="es-ES_tradnl" sz="1600" dirty="0"/>
          </a:p>
          <a:p>
            <a:pPr marL="628650" lvl="1" indent="-171450" algn="just">
              <a:buClr>
                <a:srgbClr val="0E2F62"/>
              </a:buClr>
              <a:buFont typeface="Arial" panose="020B0604020202020204" pitchFamily="34" charset="0"/>
              <a:buChar char="•"/>
            </a:pPr>
            <a:r>
              <a:rPr lang="es-ES_tradnl" sz="1600" dirty="0"/>
              <a:t>En línea con lo anterior, no se debe incluir el nombre del campo dentro del valor de campo. Por ejemplo, si el nombre de la  columna es "Ayuntamiento" el valor en  cada fila no debe incluir las palabras "Ayuntamiento de".</a:t>
            </a:r>
            <a:endParaRPr lang="es-ES_tradnl" sz="1600" baseline="30000" dirty="0"/>
          </a:p>
        </p:txBody>
      </p:sp>
    </p:spTree>
    <p:extLst>
      <p:ext uri="{BB962C8B-B14F-4D97-AF65-F5344CB8AC3E}">
        <p14:creationId xmlns:p14="http://schemas.microsoft.com/office/powerpoint/2010/main" val="1047019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4E3B2-919D-312F-19C2-C5B30026064B}"/>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74A7CF0A-5866-0218-E696-1379992CAEB7}"/>
              </a:ext>
            </a:extLst>
          </p:cNvPr>
          <p:cNvSpPr>
            <a:spLocks noGrp="1"/>
          </p:cNvSpPr>
          <p:nvPr>
            <p:ph type="body" sz="quarter" idx="12"/>
          </p:nvPr>
        </p:nvSpPr>
        <p:spPr/>
        <p:txBody>
          <a:bodyPr/>
          <a:lstStyle/>
          <a:p>
            <a:r>
              <a:rPr lang="en-US" dirty="0"/>
              <a:t>04</a:t>
            </a:r>
          </a:p>
        </p:txBody>
      </p:sp>
      <p:sp>
        <p:nvSpPr>
          <p:cNvPr id="14" name="Marcador de texto 10">
            <a:extLst>
              <a:ext uri="{FF2B5EF4-FFF2-40B4-BE49-F238E27FC236}">
                <a16:creationId xmlns:a16="http://schemas.microsoft.com/office/drawing/2014/main" id="{4CBB3E17-31BA-E1FB-46EB-0AD91A1EA2F0}"/>
              </a:ext>
            </a:extLst>
          </p:cNvPr>
          <p:cNvSpPr txBox="1">
            <a:spLocks/>
          </p:cNvSpPr>
          <p:nvPr/>
        </p:nvSpPr>
        <p:spPr>
          <a:xfrm>
            <a:off x="583096" y="1618359"/>
            <a:ext cx="6453807" cy="912553"/>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Ejemplo  – </a:t>
            </a:r>
            <a:r>
              <a:rPr lang="es-ES_tradnl" dirty="0"/>
              <a:t>Uso de campos codificados</a:t>
            </a:r>
            <a:endParaRPr lang="es-ES" dirty="0"/>
          </a:p>
        </p:txBody>
      </p:sp>
      <p:graphicFrame>
        <p:nvGraphicFramePr>
          <p:cNvPr id="2" name="Tabla 2">
            <a:extLst>
              <a:ext uri="{FF2B5EF4-FFF2-40B4-BE49-F238E27FC236}">
                <a16:creationId xmlns:a16="http://schemas.microsoft.com/office/drawing/2014/main" id="{F92613AE-A8A9-8A94-FF50-61D2405762E4}"/>
              </a:ext>
            </a:extLst>
          </p:cNvPr>
          <p:cNvGraphicFramePr>
            <a:graphicFrameLocks noGrp="1"/>
          </p:cNvGraphicFramePr>
          <p:nvPr>
            <p:extLst>
              <p:ext uri="{D42A27DB-BD31-4B8C-83A1-F6EECF244321}">
                <p14:modId xmlns:p14="http://schemas.microsoft.com/office/powerpoint/2010/main" val="3856809382"/>
              </p:ext>
            </p:extLst>
          </p:nvPr>
        </p:nvGraphicFramePr>
        <p:xfrm>
          <a:off x="809624" y="5441422"/>
          <a:ext cx="5940426" cy="2413326"/>
        </p:xfrm>
        <a:graphic>
          <a:graphicData uri="http://schemas.openxmlformats.org/drawingml/2006/table">
            <a:tbl>
              <a:tblPr firstRow="1" bandRow="1">
                <a:tableStyleId>{5C22544A-7EE6-4342-B048-85BDC9FD1C3A}</a:tableStyleId>
              </a:tblPr>
              <a:tblGrid>
                <a:gridCol w="990071">
                  <a:extLst>
                    <a:ext uri="{9D8B030D-6E8A-4147-A177-3AD203B41FA5}">
                      <a16:colId xmlns:a16="http://schemas.microsoft.com/office/drawing/2014/main" val="324242658"/>
                    </a:ext>
                  </a:extLst>
                </a:gridCol>
                <a:gridCol w="990071">
                  <a:extLst>
                    <a:ext uri="{9D8B030D-6E8A-4147-A177-3AD203B41FA5}">
                      <a16:colId xmlns:a16="http://schemas.microsoft.com/office/drawing/2014/main" val="3785224079"/>
                    </a:ext>
                  </a:extLst>
                </a:gridCol>
                <a:gridCol w="990071">
                  <a:extLst>
                    <a:ext uri="{9D8B030D-6E8A-4147-A177-3AD203B41FA5}">
                      <a16:colId xmlns:a16="http://schemas.microsoft.com/office/drawing/2014/main" val="4273586660"/>
                    </a:ext>
                  </a:extLst>
                </a:gridCol>
                <a:gridCol w="990071">
                  <a:extLst>
                    <a:ext uri="{9D8B030D-6E8A-4147-A177-3AD203B41FA5}">
                      <a16:colId xmlns:a16="http://schemas.microsoft.com/office/drawing/2014/main" val="2887855622"/>
                    </a:ext>
                  </a:extLst>
                </a:gridCol>
                <a:gridCol w="990071">
                  <a:extLst>
                    <a:ext uri="{9D8B030D-6E8A-4147-A177-3AD203B41FA5}">
                      <a16:colId xmlns:a16="http://schemas.microsoft.com/office/drawing/2014/main" val="1064207054"/>
                    </a:ext>
                  </a:extLst>
                </a:gridCol>
                <a:gridCol w="990071">
                  <a:extLst>
                    <a:ext uri="{9D8B030D-6E8A-4147-A177-3AD203B41FA5}">
                      <a16:colId xmlns:a16="http://schemas.microsoft.com/office/drawing/2014/main" val="1278824390"/>
                    </a:ext>
                  </a:extLst>
                </a:gridCol>
              </a:tblGrid>
              <a:tr h="402221">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marca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consumo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potencia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cambio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cambio-descripción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000" b="0" i="0" kern="1200" dirty="0" err="1">
                          <a:solidFill>
                            <a:schemeClr val="tx1"/>
                          </a:solidFill>
                          <a:effectLst/>
                          <a:latin typeface="Calibri" panose="020F0502020204030204" pitchFamily="34" charset="0"/>
                          <a:ea typeface="+mn-ea"/>
                          <a:cs typeface="+mn-cs"/>
                        </a:rPr>
                        <a:t>aceleracion</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28544152"/>
                  </a:ext>
                </a:extLst>
              </a:tr>
              <a:tr h="402221">
                <a:tc>
                  <a:txBody>
                    <a:bodyPr/>
                    <a:lstStyle/>
                    <a:p>
                      <a:pPr marL="0" algn="ctr" defTabSz="457200" rtl="0" eaLnBrk="1" fontAlgn="b" latinLnBrk="0" hangingPunct="1">
                        <a:lnSpc>
                          <a:spcPts val="1200"/>
                        </a:lnSpc>
                      </a:pPr>
                      <a:r>
                        <a:rPr lang="es-ES" sz="1000" b="0" i="0" kern="1200" dirty="0" err="1">
                          <a:solidFill>
                            <a:schemeClr val="tx1"/>
                          </a:solidFill>
                          <a:effectLst/>
                          <a:latin typeface="Calibri" panose="020F0502020204030204" pitchFamily="34" charset="0"/>
                          <a:ea typeface="+mn-ea"/>
                          <a:cs typeface="+mn-cs"/>
                        </a:rPr>
                        <a:t>chevrolet</a:t>
                      </a:r>
                      <a:r>
                        <a:rPr lang="es-ES" sz="1000" b="0" i="0" kern="1200" dirty="0">
                          <a:solidFill>
                            <a:schemeClr val="tx1"/>
                          </a:solidFill>
                          <a:effectLst/>
                          <a:latin typeface="Calibri" panose="020F0502020204030204" pitchFamily="34" charset="0"/>
                          <a:ea typeface="+mn-ea"/>
                          <a:cs typeface="+mn-cs"/>
                        </a:rPr>
                        <a:t> </a:t>
                      </a:r>
                      <a:r>
                        <a:rPr lang="es-ES" sz="1000" b="0" i="0" kern="1200" dirty="0" err="1">
                          <a:solidFill>
                            <a:schemeClr val="tx1"/>
                          </a:solidFill>
                          <a:effectLst/>
                          <a:latin typeface="Calibri" panose="020F0502020204030204" pitchFamily="34" charset="0"/>
                          <a:ea typeface="+mn-ea"/>
                          <a:cs typeface="+mn-cs"/>
                        </a:rPr>
                        <a:t>chevelle</a:t>
                      </a:r>
                      <a:r>
                        <a:rPr lang="es-ES" sz="1000" b="0" i="0" kern="1200" dirty="0">
                          <a:solidFill>
                            <a:schemeClr val="tx1"/>
                          </a:solidFill>
                          <a:effectLst/>
                          <a:latin typeface="Calibri" panose="020F0502020204030204" pitchFamily="34" charset="0"/>
                          <a:ea typeface="+mn-ea"/>
                          <a:cs typeface="+mn-cs"/>
                        </a:rPr>
                        <a:t> </a:t>
                      </a:r>
                      <a:r>
                        <a:rPr lang="es-ES" sz="1000" b="0" i="0" kern="1200" dirty="0" err="1">
                          <a:solidFill>
                            <a:schemeClr val="tx1"/>
                          </a:solidFill>
                          <a:effectLst/>
                          <a:latin typeface="Calibri" panose="020F0502020204030204" pitchFamily="34" charset="0"/>
                          <a:ea typeface="+mn-ea"/>
                          <a:cs typeface="+mn-cs"/>
                        </a:rPr>
                        <a:t>malibu</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130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Manual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3452223"/>
                  </a:ext>
                </a:extLst>
              </a:tr>
              <a:tr h="402221">
                <a:tc>
                  <a:txBody>
                    <a:bodyPr/>
                    <a:lstStyle/>
                    <a:p>
                      <a:pPr marL="0" algn="ctr" defTabSz="457200" rtl="0" eaLnBrk="1" fontAlgn="b" latinLnBrk="0" hangingPunct="1">
                        <a:lnSpc>
                          <a:spcPts val="1200"/>
                        </a:lnSpc>
                      </a:pPr>
                      <a:r>
                        <a:rPr lang="es-ES" sz="1000" b="0" i="0" kern="1200">
                          <a:solidFill>
                            <a:schemeClr val="tx1"/>
                          </a:solidFill>
                          <a:effectLst/>
                          <a:latin typeface="Calibri" panose="020F0502020204030204" pitchFamily="34" charset="0"/>
                          <a:ea typeface="+mn-ea"/>
                          <a:cs typeface="+mn-cs"/>
                        </a:rPr>
                        <a:t>buick skylark 320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165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a:solidFill>
                            <a:schemeClr val="tx1"/>
                          </a:solidFill>
                          <a:effectLst/>
                          <a:latin typeface="Calibri" panose="020F0502020204030204" pitchFamily="34" charset="0"/>
                          <a:ea typeface="+mn-ea"/>
                          <a:cs typeface="+mn-cs"/>
                        </a:rPr>
                        <a:t>Automático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a:solidFill>
                            <a:schemeClr val="tx1"/>
                          </a:solidFill>
                          <a:effectLst/>
                          <a:latin typeface="Calibri" panose="020F0502020204030204" pitchFamily="34" charset="0"/>
                          <a:ea typeface="+mn-ea"/>
                          <a:cs typeface="+mn-cs"/>
                        </a:rPr>
                        <a:t>11,5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7848731"/>
                  </a:ext>
                </a:extLst>
              </a:tr>
              <a:tr h="402221">
                <a:tc>
                  <a:txBody>
                    <a:bodyPr/>
                    <a:lstStyle/>
                    <a:p>
                      <a:pPr marL="0" algn="ctr" defTabSz="457200" rtl="0" eaLnBrk="1" fontAlgn="b" latinLnBrk="0" hangingPunct="1">
                        <a:lnSpc>
                          <a:spcPts val="1200"/>
                        </a:lnSpc>
                      </a:pPr>
                      <a:r>
                        <a:rPr lang="es-ES" sz="1000" b="0" i="0" kern="1200" dirty="0" err="1">
                          <a:solidFill>
                            <a:schemeClr val="tx1"/>
                          </a:solidFill>
                          <a:effectLst/>
                          <a:latin typeface="Calibri" panose="020F0502020204030204" pitchFamily="34" charset="0"/>
                          <a:ea typeface="+mn-ea"/>
                          <a:cs typeface="+mn-cs"/>
                        </a:rPr>
                        <a:t>plymouth</a:t>
                      </a:r>
                      <a:r>
                        <a:rPr lang="es-ES" sz="1000" b="0" i="0" kern="1200" dirty="0">
                          <a:solidFill>
                            <a:schemeClr val="tx1"/>
                          </a:solidFill>
                          <a:effectLst/>
                          <a:latin typeface="Calibri" panose="020F0502020204030204" pitchFamily="34" charset="0"/>
                          <a:ea typeface="+mn-ea"/>
                          <a:cs typeface="+mn-cs"/>
                        </a:rPr>
                        <a:t> </a:t>
                      </a:r>
                      <a:r>
                        <a:rPr lang="es-ES" sz="1000" b="0" i="0" kern="1200" dirty="0" err="1">
                          <a:solidFill>
                            <a:schemeClr val="tx1"/>
                          </a:solidFill>
                          <a:effectLst/>
                          <a:latin typeface="Calibri" panose="020F0502020204030204" pitchFamily="34" charset="0"/>
                          <a:ea typeface="+mn-ea"/>
                          <a:cs typeface="+mn-cs"/>
                        </a:rPr>
                        <a:t>satellite</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Automático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8201205"/>
                  </a:ext>
                </a:extLst>
              </a:tr>
              <a:tr h="402221">
                <a:tc>
                  <a:txBody>
                    <a:bodyPr/>
                    <a:lstStyle/>
                    <a:p>
                      <a:pPr marL="0" algn="ctr" defTabSz="457200" rtl="0" eaLnBrk="1" fontAlgn="b" latinLnBrk="0" hangingPunct="1">
                        <a:lnSpc>
                          <a:spcPts val="1200"/>
                        </a:lnSpc>
                      </a:pPr>
                      <a:r>
                        <a:rPr lang="es-ES" sz="1000" b="0" i="0" kern="1200">
                          <a:solidFill>
                            <a:schemeClr val="tx1"/>
                          </a:solidFill>
                          <a:effectLst/>
                          <a:latin typeface="Calibri" panose="020F0502020204030204" pitchFamily="34" charset="0"/>
                          <a:ea typeface="+mn-ea"/>
                          <a:cs typeface="+mn-cs"/>
                        </a:rPr>
                        <a:t>amc rebel sst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a:solidFill>
                            <a:schemeClr val="tx1"/>
                          </a:solidFill>
                          <a:effectLst/>
                          <a:latin typeface="Calibri" panose="020F0502020204030204" pitchFamily="34" charset="0"/>
                          <a:ea typeface="+mn-ea"/>
                          <a:cs typeface="+mn-cs"/>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Manual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3917449"/>
                  </a:ext>
                </a:extLst>
              </a:tr>
              <a:tr h="402221">
                <a:tc>
                  <a:txBody>
                    <a:bodyPr/>
                    <a:lstStyle/>
                    <a:p>
                      <a:pPr marL="0" algn="ctr" defTabSz="457200" rtl="0" eaLnBrk="1" fontAlgn="b" latinLnBrk="0" hangingPunct="1">
                        <a:lnSpc>
                          <a:spcPts val="1200"/>
                        </a:lnSpc>
                      </a:pPr>
                      <a:r>
                        <a:rPr lang="es-ES" sz="1000" b="0" i="0" kern="1200">
                          <a:solidFill>
                            <a:schemeClr val="tx1"/>
                          </a:solidFill>
                          <a:effectLst/>
                          <a:latin typeface="Calibri" panose="020F0502020204030204" pitchFamily="34" charset="0"/>
                          <a:ea typeface="+mn-ea"/>
                          <a:cs typeface="+mn-cs"/>
                        </a:rPr>
                        <a:t>ford torino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a:solidFill>
                            <a:schemeClr val="tx1"/>
                          </a:solidFill>
                          <a:effectLst/>
                          <a:latin typeface="Calibri" panose="020F0502020204030204" pitchFamily="34" charset="0"/>
                          <a:ea typeface="+mn-ea"/>
                          <a:cs typeface="+mn-cs"/>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140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Manual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Calibri" panose="020F0502020204030204" pitchFamily="34" charset="0"/>
                          <a:ea typeface="+mn-ea"/>
                          <a:cs typeface="+mn-cs"/>
                        </a:rPr>
                        <a:t>10,5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0637395"/>
                  </a:ext>
                </a:extLst>
              </a:tr>
            </a:tbl>
          </a:graphicData>
        </a:graphic>
      </p:graphicFrame>
      <p:graphicFrame>
        <p:nvGraphicFramePr>
          <p:cNvPr id="3" name="Tabla 3">
            <a:extLst>
              <a:ext uri="{FF2B5EF4-FFF2-40B4-BE49-F238E27FC236}">
                <a16:creationId xmlns:a16="http://schemas.microsoft.com/office/drawing/2014/main" id="{9641CE16-7224-4825-69AE-455F1CBE196D}"/>
              </a:ext>
            </a:extLst>
          </p:cNvPr>
          <p:cNvGraphicFramePr>
            <a:graphicFrameLocks noGrp="1"/>
          </p:cNvGraphicFramePr>
          <p:nvPr>
            <p:extLst>
              <p:ext uri="{D42A27DB-BD31-4B8C-83A1-F6EECF244321}">
                <p14:modId xmlns:p14="http://schemas.microsoft.com/office/powerpoint/2010/main" val="4056073191"/>
              </p:ext>
            </p:extLst>
          </p:nvPr>
        </p:nvGraphicFramePr>
        <p:xfrm>
          <a:off x="809624" y="2653677"/>
          <a:ext cx="5940425" cy="2240160"/>
        </p:xfrm>
        <a:graphic>
          <a:graphicData uri="http://schemas.openxmlformats.org/drawingml/2006/table">
            <a:tbl>
              <a:tblPr firstRow="1" bandRow="1">
                <a:tableStyleId>{5C22544A-7EE6-4342-B048-85BDC9FD1C3A}</a:tableStyleId>
              </a:tblPr>
              <a:tblGrid>
                <a:gridCol w="1188085">
                  <a:extLst>
                    <a:ext uri="{9D8B030D-6E8A-4147-A177-3AD203B41FA5}">
                      <a16:colId xmlns:a16="http://schemas.microsoft.com/office/drawing/2014/main" val="1957654749"/>
                    </a:ext>
                  </a:extLst>
                </a:gridCol>
                <a:gridCol w="1188085">
                  <a:extLst>
                    <a:ext uri="{9D8B030D-6E8A-4147-A177-3AD203B41FA5}">
                      <a16:colId xmlns:a16="http://schemas.microsoft.com/office/drawing/2014/main" val="3530018196"/>
                    </a:ext>
                  </a:extLst>
                </a:gridCol>
                <a:gridCol w="1188085">
                  <a:extLst>
                    <a:ext uri="{9D8B030D-6E8A-4147-A177-3AD203B41FA5}">
                      <a16:colId xmlns:a16="http://schemas.microsoft.com/office/drawing/2014/main" val="3639967157"/>
                    </a:ext>
                  </a:extLst>
                </a:gridCol>
                <a:gridCol w="1188085">
                  <a:extLst>
                    <a:ext uri="{9D8B030D-6E8A-4147-A177-3AD203B41FA5}">
                      <a16:colId xmlns:a16="http://schemas.microsoft.com/office/drawing/2014/main" val="2828430624"/>
                    </a:ext>
                  </a:extLst>
                </a:gridCol>
                <a:gridCol w="1188085">
                  <a:extLst>
                    <a:ext uri="{9D8B030D-6E8A-4147-A177-3AD203B41FA5}">
                      <a16:colId xmlns:a16="http://schemas.microsoft.com/office/drawing/2014/main" val="3704280041"/>
                    </a:ext>
                  </a:extLst>
                </a:gridCol>
              </a:tblGrid>
              <a:tr h="373360">
                <a:tc>
                  <a:txBody>
                    <a:bodyPr/>
                    <a:lstStyle/>
                    <a:p>
                      <a:pPr marL="0" algn="ctr" defTabSz="457200" rtl="0" eaLnBrk="1" fontAlgn="b" latinLnBrk="0" hangingPunct="1">
                        <a:lnSpc>
                          <a:spcPts val="1200"/>
                        </a:lnSpc>
                      </a:pPr>
                      <a:r>
                        <a:rPr lang="es-ES" sz="1000" kern="1200" dirty="0">
                          <a:solidFill>
                            <a:schemeClr val="tx1"/>
                          </a:solidFill>
                          <a:effectLst/>
                        </a:rPr>
                        <a:t>marca</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000" kern="1200" dirty="0">
                          <a:solidFill>
                            <a:schemeClr val="tx1"/>
                          </a:solidFill>
                          <a:effectLst/>
                        </a:rPr>
                        <a:t>consumo</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000" kern="1200" dirty="0">
                          <a:solidFill>
                            <a:schemeClr val="tx1"/>
                          </a:solidFill>
                          <a:effectLst/>
                        </a:rPr>
                        <a:t>potencia</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000" kern="1200" dirty="0">
                          <a:solidFill>
                            <a:schemeClr val="tx1"/>
                          </a:solidFill>
                          <a:effectLst/>
                        </a:rPr>
                        <a:t>cambio</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000" kern="1200" dirty="0">
                          <a:solidFill>
                            <a:schemeClr val="tx1"/>
                          </a:solidFill>
                          <a:effectLst/>
                        </a:rPr>
                        <a:t>aceleración</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863029296"/>
                  </a:ext>
                </a:extLst>
              </a:tr>
              <a:tr h="373360">
                <a:tc>
                  <a:txBody>
                    <a:bodyPr/>
                    <a:lstStyle/>
                    <a:p>
                      <a:pPr marL="0" algn="ctr" defTabSz="457200" rtl="0" eaLnBrk="1" fontAlgn="b" latinLnBrk="0" hangingPunct="1">
                        <a:lnSpc>
                          <a:spcPts val="1200"/>
                        </a:lnSpc>
                      </a:pPr>
                      <a:r>
                        <a:rPr lang="es-ES" sz="1000" kern="1200" dirty="0" err="1">
                          <a:effectLst/>
                        </a:rPr>
                        <a:t>chevrolet</a:t>
                      </a:r>
                      <a:r>
                        <a:rPr lang="es-ES" sz="1000" kern="1200" dirty="0">
                          <a:effectLst/>
                        </a:rPr>
                        <a:t> </a:t>
                      </a:r>
                      <a:r>
                        <a:rPr lang="es-ES" sz="1000" kern="1200" dirty="0" err="1">
                          <a:effectLst/>
                        </a:rPr>
                        <a:t>chevelle</a:t>
                      </a:r>
                      <a:r>
                        <a:rPr lang="es-ES" sz="1000" kern="1200" dirty="0">
                          <a:effectLst/>
                        </a:rPr>
                        <a:t> </a:t>
                      </a:r>
                      <a:r>
                        <a:rPr lang="es-ES" sz="1000" kern="1200" dirty="0" err="1">
                          <a:effectLst/>
                        </a:rPr>
                        <a:t>malibu</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kern="1200" dirty="0">
                          <a:effectLst/>
                        </a:rPr>
                        <a:t>18</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kern="1200" dirty="0">
                          <a:effectLst/>
                        </a:rPr>
                        <a:t>130</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kern="1200" dirty="0">
                          <a:effectLst/>
                        </a:rPr>
                        <a:t>M</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kern="1200" dirty="0">
                          <a:effectLst/>
                        </a:rPr>
                        <a:t>12</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8573073"/>
                  </a:ext>
                </a:extLst>
              </a:tr>
              <a:tr h="373360">
                <a:tc>
                  <a:txBody>
                    <a:bodyPr/>
                    <a:lstStyle/>
                    <a:p>
                      <a:pPr marL="0" algn="ctr" defTabSz="457200" rtl="0" eaLnBrk="1" fontAlgn="b" latinLnBrk="0" hangingPunct="1">
                        <a:lnSpc>
                          <a:spcPts val="1200"/>
                        </a:lnSpc>
                      </a:pPr>
                      <a:r>
                        <a:rPr lang="es-ES" sz="1000" kern="1200" dirty="0" err="1">
                          <a:effectLst/>
                        </a:rPr>
                        <a:t>buick</a:t>
                      </a:r>
                      <a:r>
                        <a:rPr lang="es-ES" sz="1000" kern="1200" dirty="0">
                          <a:effectLst/>
                        </a:rPr>
                        <a:t> </a:t>
                      </a:r>
                      <a:r>
                        <a:rPr lang="es-ES" sz="1000" kern="1200" dirty="0" err="1">
                          <a:effectLst/>
                        </a:rPr>
                        <a:t>skylark</a:t>
                      </a:r>
                      <a:r>
                        <a:rPr lang="es-ES" sz="1000" kern="1200" dirty="0">
                          <a:effectLst/>
                        </a:rPr>
                        <a:t> 320</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kern="1200" dirty="0">
                          <a:effectLst/>
                        </a:rPr>
                        <a:t>15</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kern="1200" dirty="0">
                          <a:effectLst/>
                        </a:rPr>
                        <a:t>165</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kern="1200" dirty="0">
                          <a:effectLst/>
                        </a:rPr>
                        <a:t>A</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kern="1200" dirty="0">
                          <a:effectLst/>
                        </a:rPr>
                        <a:t>11,5</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6014927"/>
                  </a:ext>
                </a:extLst>
              </a:tr>
              <a:tr h="373360">
                <a:tc>
                  <a:txBody>
                    <a:bodyPr/>
                    <a:lstStyle/>
                    <a:p>
                      <a:pPr marL="0" algn="ctr" defTabSz="457200" rtl="0" eaLnBrk="1" fontAlgn="b" latinLnBrk="0" hangingPunct="1">
                        <a:lnSpc>
                          <a:spcPts val="1200"/>
                        </a:lnSpc>
                      </a:pPr>
                      <a:r>
                        <a:rPr lang="es-ES" sz="1000" kern="1200">
                          <a:effectLst/>
                        </a:rPr>
                        <a:t>plymouth satellite</a:t>
                      </a:r>
                      <a:endParaRPr lang="es-ES" sz="1000" b="0" i="0" kern="120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kern="1200">
                          <a:effectLst/>
                        </a:rPr>
                        <a:t>18</a:t>
                      </a:r>
                      <a:endParaRPr lang="es-ES" sz="1000" b="0" i="0" kern="120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kern="1200" dirty="0">
                          <a:effectLst/>
                        </a:rPr>
                        <a:t>150</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kern="1200" dirty="0">
                          <a:effectLst/>
                        </a:rPr>
                        <a:t>A</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kern="1200" dirty="0">
                          <a:effectLst/>
                        </a:rPr>
                        <a:t>11</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9767501"/>
                  </a:ext>
                </a:extLst>
              </a:tr>
              <a:tr h="373360">
                <a:tc>
                  <a:txBody>
                    <a:bodyPr/>
                    <a:lstStyle/>
                    <a:p>
                      <a:pPr marL="0" algn="ctr" defTabSz="457200" rtl="0" eaLnBrk="1" fontAlgn="b" latinLnBrk="0" hangingPunct="1">
                        <a:lnSpc>
                          <a:spcPts val="1200"/>
                        </a:lnSpc>
                      </a:pPr>
                      <a:r>
                        <a:rPr lang="es-ES" sz="1000" kern="1200">
                          <a:effectLst/>
                        </a:rPr>
                        <a:t>amc rebel sst</a:t>
                      </a:r>
                      <a:endParaRPr lang="es-ES" sz="1000" b="0" i="0" kern="120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kern="1200">
                          <a:effectLst/>
                        </a:rPr>
                        <a:t>16</a:t>
                      </a:r>
                      <a:endParaRPr lang="es-ES" sz="1000" b="0" i="0" kern="120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kern="1200" dirty="0">
                          <a:effectLst/>
                        </a:rPr>
                        <a:t>150</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kern="1200" dirty="0">
                          <a:effectLst/>
                        </a:rPr>
                        <a:t>M</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kern="1200" dirty="0">
                          <a:effectLst/>
                        </a:rPr>
                        <a:t>12</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6362022"/>
                  </a:ext>
                </a:extLst>
              </a:tr>
              <a:tr h="373360">
                <a:tc>
                  <a:txBody>
                    <a:bodyPr/>
                    <a:lstStyle/>
                    <a:p>
                      <a:pPr marL="0" algn="ctr" defTabSz="457200" rtl="0" eaLnBrk="1" fontAlgn="b" latinLnBrk="0" hangingPunct="1">
                        <a:lnSpc>
                          <a:spcPts val="1200"/>
                        </a:lnSpc>
                      </a:pPr>
                      <a:r>
                        <a:rPr lang="es-ES" sz="1000" kern="1200" dirty="0" err="1">
                          <a:effectLst/>
                        </a:rPr>
                        <a:t>ford</a:t>
                      </a:r>
                      <a:r>
                        <a:rPr lang="es-ES" sz="1000" kern="1200" dirty="0">
                          <a:effectLst/>
                        </a:rPr>
                        <a:t> </a:t>
                      </a:r>
                      <a:r>
                        <a:rPr lang="es-ES" sz="1000" kern="1200" dirty="0" err="1">
                          <a:effectLst/>
                        </a:rPr>
                        <a:t>torino</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kern="1200">
                          <a:effectLst/>
                        </a:rPr>
                        <a:t>17</a:t>
                      </a:r>
                      <a:endParaRPr lang="es-ES" sz="1000" b="0" i="0" kern="120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kern="1200" dirty="0">
                          <a:effectLst/>
                        </a:rPr>
                        <a:t>140</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kern="1200" dirty="0">
                          <a:effectLst/>
                        </a:rPr>
                        <a:t>M</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kern="1200" dirty="0">
                          <a:effectLst/>
                        </a:rPr>
                        <a:t>10,5</a:t>
                      </a:r>
                      <a:endParaRPr lang="es-ES" sz="1000" b="0" i="0" kern="1200" dirty="0">
                        <a:solidFill>
                          <a:schemeClr val="tx1"/>
                        </a:solidFill>
                        <a:effectLst/>
                        <a:latin typeface="Calibri" panose="020F05020202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6667125"/>
                  </a:ext>
                </a:extLst>
              </a:tr>
            </a:tbl>
          </a:graphicData>
        </a:graphic>
      </p:graphicFrame>
      <p:sp>
        <p:nvSpPr>
          <p:cNvPr id="4" name="Rectángulo 6">
            <a:extLst>
              <a:ext uri="{FF2B5EF4-FFF2-40B4-BE49-F238E27FC236}">
                <a16:creationId xmlns:a16="http://schemas.microsoft.com/office/drawing/2014/main" id="{E9E0415D-3D1E-D2C0-F7A9-4ED4347947D4}"/>
              </a:ext>
            </a:extLst>
          </p:cNvPr>
          <p:cNvSpPr/>
          <p:nvPr/>
        </p:nvSpPr>
        <p:spPr>
          <a:xfrm>
            <a:off x="772678" y="5426909"/>
            <a:ext cx="6009627" cy="2427844"/>
          </a:xfrm>
          <a:prstGeom prst="rect">
            <a:avLst/>
          </a:prstGeom>
          <a:noFill/>
          <a:ln w="57150">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7">
            <a:extLst>
              <a:ext uri="{FF2B5EF4-FFF2-40B4-BE49-F238E27FC236}">
                <a16:creationId xmlns:a16="http://schemas.microsoft.com/office/drawing/2014/main" id="{C93DB326-00C3-30B8-08E2-0A3C01443D85}"/>
              </a:ext>
            </a:extLst>
          </p:cNvPr>
          <p:cNvSpPr/>
          <p:nvPr/>
        </p:nvSpPr>
        <p:spPr>
          <a:xfrm>
            <a:off x="772679" y="2609817"/>
            <a:ext cx="5977371" cy="226950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13" descr="Icono de error: representa lo que no hay que hacer">
            <a:extLst>
              <a:ext uri="{FF2B5EF4-FFF2-40B4-BE49-F238E27FC236}">
                <a16:creationId xmlns:a16="http://schemas.microsoft.com/office/drawing/2014/main" id="{BDE204F1-DAF3-9857-FF22-3FA62C3575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49" y="2298089"/>
            <a:ext cx="538511" cy="597890"/>
          </a:xfrm>
          <a:prstGeom prst="rect">
            <a:avLst/>
          </a:prstGeom>
        </p:spPr>
      </p:pic>
      <p:pic>
        <p:nvPicPr>
          <p:cNvPr id="7" name="Imagen 14" descr="Icono de error: representa lo que no hay que hacer">
            <a:extLst>
              <a:ext uri="{FF2B5EF4-FFF2-40B4-BE49-F238E27FC236}">
                <a16:creationId xmlns:a16="http://schemas.microsoft.com/office/drawing/2014/main" id="{5486BA67-B775-2305-4E7D-B3306AF6FA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5372" y="5191052"/>
            <a:ext cx="591315" cy="589395"/>
          </a:xfrm>
          <a:prstGeom prst="rect">
            <a:avLst/>
          </a:prstGeom>
        </p:spPr>
      </p:pic>
    </p:spTree>
    <p:extLst>
      <p:ext uri="{BB962C8B-B14F-4D97-AF65-F5344CB8AC3E}">
        <p14:creationId xmlns:p14="http://schemas.microsoft.com/office/powerpoint/2010/main" val="1661690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F50A1-526A-4BF1-6387-50D7B3726C18}"/>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BA28B74A-A41C-7D70-0524-9EBF0CE9A3C6}"/>
              </a:ext>
            </a:extLst>
          </p:cNvPr>
          <p:cNvSpPr>
            <a:spLocks noGrp="1"/>
          </p:cNvSpPr>
          <p:nvPr>
            <p:ph type="body" sz="quarter" idx="12"/>
          </p:nvPr>
        </p:nvSpPr>
        <p:spPr/>
        <p:txBody>
          <a:bodyPr/>
          <a:lstStyle/>
          <a:p>
            <a:r>
              <a:rPr lang="en-US" dirty="0"/>
              <a:t>04</a:t>
            </a:r>
          </a:p>
        </p:txBody>
      </p:sp>
      <p:sp>
        <p:nvSpPr>
          <p:cNvPr id="19" name="Marcador de texto 3">
            <a:extLst>
              <a:ext uri="{FF2B5EF4-FFF2-40B4-BE49-F238E27FC236}">
                <a16:creationId xmlns:a16="http://schemas.microsoft.com/office/drawing/2014/main" id="{74C58437-7600-E058-C50A-4D689CC2DCFF}"/>
              </a:ext>
            </a:extLst>
          </p:cNvPr>
          <p:cNvSpPr txBox="1">
            <a:spLocks noChangeAspect="1"/>
          </p:cNvSpPr>
          <p:nvPr/>
        </p:nvSpPr>
        <p:spPr>
          <a:xfrm>
            <a:off x="-1" y="1705850"/>
            <a:ext cx="3149601" cy="406030"/>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P10  - Campos de </a:t>
            </a:r>
            <a:r>
              <a:rPr lang="en-US" dirty="0" err="1"/>
              <a:t>tipo</a:t>
            </a:r>
            <a:r>
              <a:rPr lang="en-US" dirty="0"/>
              <a:t> </a:t>
            </a:r>
            <a:r>
              <a:rPr lang="en-US" dirty="0" err="1"/>
              <a:t>texto</a:t>
            </a:r>
            <a:endParaRPr lang="en-US" dirty="0"/>
          </a:p>
        </p:txBody>
      </p:sp>
      <p:sp>
        <p:nvSpPr>
          <p:cNvPr id="3" name="Rectángulo 7">
            <a:extLst>
              <a:ext uri="{FF2B5EF4-FFF2-40B4-BE49-F238E27FC236}">
                <a16:creationId xmlns:a16="http://schemas.microsoft.com/office/drawing/2014/main" id="{4901921B-0D09-DA13-1AF9-A4736C42B156}"/>
              </a:ext>
            </a:extLst>
          </p:cNvPr>
          <p:cNvSpPr/>
          <p:nvPr/>
        </p:nvSpPr>
        <p:spPr>
          <a:xfrm>
            <a:off x="586694" y="2508528"/>
            <a:ext cx="6386286" cy="6909584"/>
          </a:xfrm>
          <a:prstGeom prst="rect">
            <a:avLst/>
          </a:prstGeom>
        </p:spPr>
        <p:txBody>
          <a:bodyPr wrap="square">
            <a:spAutoFit/>
          </a:bodyPr>
          <a:lstStyle/>
          <a:p>
            <a:pPr marL="171450" indent="-171450" algn="just">
              <a:spcBef>
                <a:spcPts val="600"/>
              </a:spcBef>
              <a:spcAft>
                <a:spcPts val="600"/>
              </a:spcAft>
              <a:buClr>
                <a:srgbClr val="0E2F62"/>
              </a:buClr>
              <a:buFont typeface="Wingdings" panose="05000000000000000000" pitchFamily="2" charset="2"/>
              <a:buChar char="§"/>
            </a:pPr>
            <a:r>
              <a:rPr lang="es-ES_tradnl" sz="1600" dirty="0"/>
              <a:t>Los campos de tipo texto deben incluir cadenas de texto sin espacios en blanco iniciales o finales. Si no es así, los caracteres (espacios o tabuladores) que existan adyacentes a los separadores de campo serán ignorados.</a:t>
            </a:r>
          </a:p>
          <a:p>
            <a:pPr marL="171450" indent="-171450" algn="just">
              <a:spcBef>
                <a:spcPts val="600"/>
              </a:spcBef>
              <a:spcAft>
                <a:spcPts val="600"/>
              </a:spcAft>
              <a:buClr>
                <a:srgbClr val="0E2F62"/>
              </a:buClr>
              <a:buFont typeface="Wingdings" panose="05000000000000000000" pitchFamily="2" charset="2"/>
              <a:buChar char="§"/>
            </a:pPr>
            <a:r>
              <a:rPr lang="es-ES_tradnl" sz="1600" dirty="0"/>
              <a:t>A tener en cuenta:</a:t>
            </a:r>
          </a:p>
          <a:p>
            <a:pPr marL="857250" lvl="1" indent="-171450" algn="just">
              <a:spcBef>
                <a:spcPts val="600"/>
              </a:spcBef>
              <a:spcAft>
                <a:spcPts val="600"/>
              </a:spcAft>
              <a:buClr>
                <a:srgbClr val="0E2F62"/>
              </a:buClr>
              <a:buFont typeface="Arial" panose="020B0604020202020204" pitchFamily="34" charset="0"/>
              <a:buChar char="•"/>
            </a:pPr>
            <a:r>
              <a:rPr lang="es-ES" sz="1600" dirty="0"/>
              <a:t>Los campos de texto siempre se pueden delimitar con comillas dobles y las aplicaciones que realicen operaciones de lectura de datos analizarán y descartarán tales delimitadores.</a:t>
            </a:r>
          </a:p>
          <a:p>
            <a:pPr marL="857250" lvl="1" indent="-171450" algn="just">
              <a:spcBef>
                <a:spcPts val="600"/>
              </a:spcBef>
              <a:spcAft>
                <a:spcPts val="600"/>
              </a:spcAft>
              <a:buClr>
                <a:srgbClr val="0E2F62"/>
              </a:buClr>
              <a:buFont typeface="Arial" panose="020B0604020202020204" pitchFamily="34" charset="0"/>
              <a:buChar char="•"/>
            </a:pPr>
            <a:r>
              <a:rPr lang="es-ES" sz="1600" dirty="0"/>
              <a:t>Si el valor de un campo contiene alguna cadena de texto que presente alguno de los casos siguientes, debe tratarse de la forma indicada:</a:t>
            </a:r>
          </a:p>
          <a:p>
            <a:pPr marL="1085850" lvl="2" indent="-171450" algn="just">
              <a:spcBef>
                <a:spcPts val="600"/>
              </a:spcBef>
              <a:spcAft>
                <a:spcPts val="600"/>
              </a:spcAft>
              <a:buClr>
                <a:srgbClr val="0E2F62"/>
              </a:buClr>
              <a:buFont typeface="Courier New" panose="02070309020205020404" pitchFamily="49" charset="0"/>
              <a:buChar char="o"/>
            </a:pPr>
            <a:r>
              <a:rPr lang="es-ES" sz="1600" dirty="0"/>
              <a:t>Si los espacios en blanco al principio o final de una cadena de texto son significativos y es necesario preservarlos, el campo debe estar delimitado con comillas dobles. </a:t>
            </a:r>
          </a:p>
          <a:p>
            <a:pPr marL="1085850" lvl="2" indent="-171450" algn="just">
              <a:spcBef>
                <a:spcPts val="600"/>
              </a:spcBef>
              <a:spcAft>
                <a:spcPts val="600"/>
              </a:spcAft>
              <a:buClr>
                <a:srgbClr val="0E2F62"/>
              </a:buClr>
              <a:buFont typeface="Courier New" panose="02070309020205020404" pitchFamily="49" charset="0"/>
              <a:buChar char="o"/>
            </a:pPr>
            <a:r>
              <a:rPr lang="es-ES" sz="1600" dirty="0"/>
              <a:t>Cadenas que incluyen comas: el campo debe estar delimitado con comillas dobles. </a:t>
            </a:r>
          </a:p>
          <a:p>
            <a:pPr marL="1085850" lvl="2" indent="-171450" algn="just">
              <a:spcBef>
                <a:spcPts val="600"/>
              </a:spcBef>
              <a:spcAft>
                <a:spcPts val="600"/>
              </a:spcAft>
              <a:buClr>
                <a:srgbClr val="0E2F62"/>
              </a:buClr>
              <a:buFont typeface="Courier New" panose="02070309020205020404" pitchFamily="49" charset="0"/>
              <a:buChar char="o"/>
            </a:pPr>
            <a:r>
              <a:rPr lang="es-ES" sz="1600" dirty="0"/>
              <a:t>Cadenas que incluyen texto entrecomillado: los caracteres de comillas dobles incrustados deben duplicarse y el campo debe delimitarse con comillas dobles.</a:t>
            </a:r>
          </a:p>
          <a:p>
            <a:pPr marL="1085850" lvl="2" indent="-171450" algn="just">
              <a:spcBef>
                <a:spcPts val="600"/>
              </a:spcBef>
              <a:spcAft>
                <a:spcPts val="600"/>
              </a:spcAft>
              <a:buClr>
                <a:srgbClr val="0E2F62"/>
              </a:buClr>
              <a:buFont typeface="Courier New" panose="02070309020205020404" pitchFamily="49" charset="0"/>
              <a:buChar char="o"/>
            </a:pPr>
            <a:r>
              <a:rPr lang="es-ES" sz="1600" dirty="0"/>
              <a:t>Cadenas que incluyen saltos de línea: los campos deben estar entre comillas dobles. </a:t>
            </a:r>
          </a:p>
          <a:p>
            <a:pPr marL="171450" indent="-171450" algn="just">
              <a:buClr>
                <a:srgbClr val="801F89"/>
              </a:buClr>
              <a:buFont typeface="Wingdings" panose="05000000000000000000" pitchFamily="2" charset="2"/>
              <a:buChar char="§"/>
            </a:pPr>
            <a:endParaRPr lang="es-ES_tradnl" sz="1600" dirty="0"/>
          </a:p>
          <a:p>
            <a:pPr marL="171450" indent="-171450" algn="just">
              <a:buClr>
                <a:srgbClr val="801F89"/>
              </a:buClr>
              <a:buFont typeface="Wingdings" panose="05000000000000000000" pitchFamily="2" charset="2"/>
              <a:buChar char="§"/>
            </a:pPr>
            <a:endParaRPr lang="es-ES_tradnl" sz="1600" dirty="0"/>
          </a:p>
        </p:txBody>
      </p:sp>
    </p:spTree>
    <p:extLst>
      <p:ext uri="{BB962C8B-B14F-4D97-AF65-F5344CB8AC3E}">
        <p14:creationId xmlns:p14="http://schemas.microsoft.com/office/powerpoint/2010/main" val="10331022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B0549-DE15-C8D3-B587-E97F3280A585}"/>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25409DBC-E6C7-6397-75E7-B4F271AD1460}"/>
              </a:ext>
            </a:extLst>
          </p:cNvPr>
          <p:cNvSpPr>
            <a:spLocks noGrp="1"/>
          </p:cNvSpPr>
          <p:nvPr>
            <p:ph type="body" sz="quarter" idx="12"/>
          </p:nvPr>
        </p:nvSpPr>
        <p:spPr/>
        <p:txBody>
          <a:bodyPr/>
          <a:lstStyle/>
          <a:p>
            <a:r>
              <a:rPr lang="en-US" dirty="0"/>
              <a:t>04</a:t>
            </a:r>
          </a:p>
        </p:txBody>
      </p:sp>
      <p:sp>
        <p:nvSpPr>
          <p:cNvPr id="14" name="Marcador de texto 10">
            <a:extLst>
              <a:ext uri="{FF2B5EF4-FFF2-40B4-BE49-F238E27FC236}">
                <a16:creationId xmlns:a16="http://schemas.microsoft.com/office/drawing/2014/main" id="{8919B590-D109-CE3E-597A-013245A4F1B2}"/>
              </a:ext>
            </a:extLst>
          </p:cNvPr>
          <p:cNvSpPr txBox="1">
            <a:spLocks/>
          </p:cNvSpPr>
          <p:nvPr/>
        </p:nvSpPr>
        <p:spPr>
          <a:xfrm>
            <a:off x="583096" y="1618359"/>
            <a:ext cx="6453807" cy="912553"/>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sz="1600" dirty="0"/>
              <a:t>Ejemplo 1  </a:t>
            </a:r>
          </a:p>
          <a:p>
            <a:r>
              <a:rPr lang="es-ES_tradnl" sz="1600" dirty="0"/>
              <a:t>Comportamiento de la exportación de una tabla con valores que contienen espacios en blanco (iniciales o finales). Al exportar la tabla como CSV, los valores en blanco desaparecen.</a:t>
            </a:r>
            <a:endParaRPr lang="es-ES" sz="1600" dirty="0"/>
          </a:p>
        </p:txBody>
      </p:sp>
      <p:sp>
        <p:nvSpPr>
          <p:cNvPr id="8" name="Rectángulo 14">
            <a:extLst>
              <a:ext uri="{FF2B5EF4-FFF2-40B4-BE49-F238E27FC236}">
                <a16:creationId xmlns:a16="http://schemas.microsoft.com/office/drawing/2014/main" id="{E49A2F36-F95D-D624-F3EB-1B2D76EED2C2}"/>
              </a:ext>
            </a:extLst>
          </p:cNvPr>
          <p:cNvSpPr/>
          <p:nvPr/>
        </p:nvSpPr>
        <p:spPr>
          <a:xfrm>
            <a:off x="1205677" y="4234031"/>
            <a:ext cx="5488420" cy="1448730"/>
          </a:xfrm>
          <a:prstGeom prst="rect">
            <a:avLst/>
          </a:prstGeom>
          <a:solidFill>
            <a:srgbClr val="0E2F62"/>
          </a:solidFill>
          <a:effectLst>
            <a:outerShdw blurRad="50800" dist="38100" dir="2700000" algn="tl" rotWithShape="0">
              <a:prstClr val="black">
                <a:alpha val="40000"/>
              </a:prstClr>
            </a:outerShdw>
          </a:effectLst>
        </p:spPr>
        <p:txBody>
          <a:bodyPr wrap="square">
            <a:spAutoFit/>
          </a:bodyPr>
          <a:lstStyle/>
          <a:p>
            <a:pPr lvl="1">
              <a:lnSpc>
                <a:spcPct val="150000"/>
              </a:lnSpc>
            </a:pPr>
            <a:r>
              <a:rPr lang="es-ES_tradnl" sz="1200" dirty="0" err="1">
                <a:solidFill>
                  <a:schemeClr val="bg1"/>
                </a:solidFill>
              </a:rPr>
              <a:t>marca,año,cilindros</a:t>
            </a:r>
            <a:endParaRPr lang="es-ES_tradnl" sz="1200" dirty="0">
              <a:solidFill>
                <a:schemeClr val="bg1"/>
              </a:solidFill>
            </a:endParaRPr>
          </a:p>
          <a:p>
            <a:pPr lvl="1">
              <a:lnSpc>
                <a:spcPct val="150000"/>
              </a:lnSpc>
            </a:pPr>
            <a:r>
              <a:rPr lang="es-ES_tradnl" sz="1200" dirty="0">
                <a:solidFill>
                  <a:schemeClr val="bg1"/>
                </a:solidFill>
              </a:rPr>
              <a:t>“</a:t>
            </a:r>
            <a:r>
              <a:rPr lang="es-ES_tradnl" sz="1200" dirty="0" err="1">
                <a:solidFill>
                  <a:schemeClr val="bg1"/>
                </a:solidFill>
              </a:rPr>
              <a:t>chevrolet</a:t>
            </a:r>
            <a:r>
              <a:rPr lang="es-ES_tradnl" sz="1200" dirty="0">
                <a:solidFill>
                  <a:schemeClr val="bg1"/>
                </a:solidFill>
              </a:rPr>
              <a:t> </a:t>
            </a:r>
            <a:r>
              <a:rPr lang="es-ES_tradnl" sz="1200" dirty="0" err="1">
                <a:solidFill>
                  <a:schemeClr val="bg1"/>
                </a:solidFill>
              </a:rPr>
              <a:t>chevelle</a:t>
            </a:r>
            <a:r>
              <a:rPr lang="es-ES_tradnl" sz="1200" dirty="0">
                <a:solidFill>
                  <a:schemeClr val="bg1"/>
                </a:solidFill>
              </a:rPr>
              <a:t> malibu",1970,8</a:t>
            </a:r>
          </a:p>
          <a:p>
            <a:pPr lvl="1">
              <a:lnSpc>
                <a:spcPct val="150000"/>
              </a:lnSpc>
            </a:pPr>
            <a:r>
              <a:rPr lang="es-ES_tradnl" sz="1200" dirty="0">
                <a:solidFill>
                  <a:schemeClr val="bg1"/>
                </a:solidFill>
              </a:rPr>
              <a:t>”</a:t>
            </a:r>
            <a:r>
              <a:rPr lang="es-ES_tradnl" sz="1200" dirty="0" err="1">
                <a:solidFill>
                  <a:schemeClr val="bg1"/>
                </a:solidFill>
              </a:rPr>
              <a:t>buick</a:t>
            </a:r>
            <a:r>
              <a:rPr lang="es-ES_tradnl" sz="1200" dirty="0">
                <a:solidFill>
                  <a:schemeClr val="bg1"/>
                </a:solidFill>
              </a:rPr>
              <a:t> </a:t>
            </a:r>
            <a:r>
              <a:rPr lang="es-ES_tradnl" sz="1200" dirty="0" err="1">
                <a:solidFill>
                  <a:schemeClr val="bg1"/>
                </a:solidFill>
              </a:rPr>
              <a:t>skylark</a:t>
            </a:r>
            <a:r>
              <a:rPr lang="es-ES_tradnl" sz="1200" dirty="0">
                <a:solidFill>
                  <a:schemeClr val="bg1"/>
                </a:solidFill>
              </a:rPr>
              <a:t> 320",1970,8</a:t>
            </a:r>
          </a:p>
          <a:p>
            <a:pPr lvl="1">
              <a:lnSpc>
                <a:spcPct val="150000"/>
              </a:lnSpc>
            </a:pPr>
            <a:r>
              <a:rPr lang="es-ES_tradnl" sz="1200" dirty="0">
                <a:solidFill>
                  <a:schemeClr val="bg1"/>
                </a:solidFill>
              </a:rPr>
              <a:t>"</a:t>
            </a:r>
            <a:r>
              <a:rPr lang="es-ES_tradnl" sz="1200" dirty="0" err="1">
                <a:solidFill>
                  <a:schemeClr val="bg1"/>
                </a:solidFill>
              </a:rPr>
              <a:t>plymouth</a:t>
            </a:r>
            <a:r>
              <a:rPr lang="es-ES_tradnl" sz="1200" dirty="0">
                <a:solidFill>
                  <a:schemeClr val="bg1"/>
                </a:solidFill>
              </a:rPr>
              <a:t> satellite",1970,8</a:t>
            </a:r>
          </a:p>
          <a:p>
            <a:pPr lvl="1">
              <a:lnSpc>
                <a:spcPct val="150000"/>
              </a:lnSpc>
            </a:pPr>
            <a:endParaRPr lang="es-ES_tradnl" sz="1200" dirty="0">
              <a:latin typeface="Calibri" panose="020F0502020204030204" pitchFamily="34" charset="0"/>
            </a:endParaRPr>
          </a:p>
        </p:txBody>
      </p:sp>
      <p:graphicFrame>
        <p:nvGraphicFramePr>
          <p:cNvPr id="9" name="Tabla 15">
            <a:extLst>
              <a:ext uri="{FF2B5EF4-FFF2-40B4-BE49-F238E27FC236}">
                <a16:creationId xmlns:a16="http://schemas.microsoft.com/office/drawing/2014/main" id="{437ABF6B-7140-8730-9C9C-F2A86B7FF409}"/>
              </a:ext>
            </a:extLst>
          </p:cNvPr>
          <p:cNvGraphicFramePr>
            <a:graphicFrameLocks noGrp="1"/>
          </p:cNvGraphicFramePr>
          <p:nvPr>
            <p:extLst>
              <p:ext uri="{D42A27DB-BD31-4B8C-83A1-F6EECF244321}">
                <p14:modId xmlns:p14="http://schemas.microsoft.com/office/powerpoint/2010/main" val="444584936"/>
              </p:ext>
            </p:extLst>
          </p:nvPr>
        </p:nvGraphicFramePr>
        <p:xfrm>
          <a:off x="1235407" y="2794257"/>
          <a:ext cx="5458690" cy="1293777"/>
        </p:xfrm>
        <a:graphic>
          <a:graphicData uri="http://schemas.openxmlformats.org/drawingml/2006/table">
            <a:tbl>
              <a:tblPr firstRow="1" bandRow="1">
                <a:tableStyleId>{5940675A-B579-460E-94D1-54222C63F5DA}</a:tableStyleId>
              </a:tblPr>
              <a:tblGrid>
                <a:gridCol w="1892131">
                  <a:extLst>
                    <a:ext uri="{9D8B030D-6E8A-4147-A177-3AD203B41FA5}">
                      <a16:colId xmlns:a16="http://schemas.microsoft.com/office/drawing/2014/main" val="3837467181"/>
                    </a:ext>
                  </a:extLst>
                </a:gridCol>
                <a:gridCol w="2140490">
                  <a:extLst>
                    <a:ext uri="{9D8B030D-6E8A-4147-A177-3AD203B41FA5}">
                      <a16:colId xmlns:a16="http://schemas.microsoft.com/office/drawing/2014/main" val="2107391937"/>
                    </a:ext>
                  </a:extLst>
                </a:gridCol>
                <a:gridCol w="1426069">
                  <a:extLst>
                    <a:ext uri="{9D8B030D-6E8A-4147-A177-3AD203B41FA5}">
                      <a16:colId xmlns:a16="http://schemas.microsoft.com/office/drawing/2014/main" val="1732923677"/>
                    </a:ext>
                  </a:extLst>
                </a:gridCol>
              </a:tblGrid>
              <a:tr h="306164">
                <a:tc>
                  <a:txBody>
                    <a:bodyPr/>
                    <a:lstStyle/>
                    <a:p>
                      <a:pPr algn="ctr" fontAlgn="b"/>
                      <a:r>
                        <a:rPr lang="es-ES" sz="1200" u="none" strike="noStrike" dirty="0">
                          <a:effectLst/>
                        </a:rPr>
                        <a:t>marca</a:t>
                      </a:r>
                      <a:endParaRPr lang="es-ES"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es-ES" sz="1200" u="none" strike="noStrike" dirty="0">
                          <a:effectLst/>
                        </a:rPr>
                        <a:t>año</a:t>
                      </a:r>
                      <a:endParaRPr lang="es-ES"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es-ES" sz="1200" u="none" strike="noStrike" dirty="0">
                          <a:effectLst/>
                        </a:rPr>
                        <a:t>cilindros</a:t>
                      </a:r>
                      <a:endParaRPr lang="es-ES"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1536417673"/>
                  </a:ext>
                </a:extLst>
              </a:tr>
              <a:tr h="306164">
                <a:tc>
                  <a:txBody>
                    <a:bodyPr/>
                    <a:lstStyle/>
                    <a:p>
                      <a:pPr algn="l" fontAlgn="b"/>
                      <a:r>
                        <a:rPr lang="es-ES" sz="1200" u="none" strike="noStrike" dirty="0" err="1">
                          <a:solidFill>
                            <a:srgbClr val="ED7D31"/>
                          </a:solidFill>
                          <a:effectLst/>
                        </a:rPr>
                        <a:t>BBBBBB</a:t>
                      </a:r>
                      <a:r>
                        <a:rPr lang="es-ES" sz="1200" u="none" strike="noStrike" dirty="0" err="1">
                          <a:effectLst/>
                        </a:rPr>
                        <a:t>chevrolet</a:t>
                      </a:r>
                      <a:r>
                        <a:rPr lang="es-ES" sz="1200" u="none" strike="noStrike" dirty="0">
                          <a:effectLst/>
                        </a:rPr>
                        <a:t> </a:t>
                      </a:r>
                      <a:r>
                        <a:rPr lang="es-ES" sz="1200" u="none" strike="noStrike" dirty="0" err="1">
                          <a:effectLst/>
                        </a:rPr>
                        <a:t>chevelle</a:t>
                      </a:r>
                      <a:r>
                        <a:rPr lang="es-ES" sz="1200" u="none" strike="noStrike" dirty="0">
                          <a:effectLst/>
                        </a:rPr>
                        <a:t> </a:t>
                      </a:r>
                      <a:r>
                        <a:rPr lang="es-ES" sz="1200" u="none" strike="noStrike" dirty="0" err="1">
                          <a:effectLst/>
                        </a:rPr>
                        <a:t>malibu</a:t>
                      </a:r>
                      <a:endParaRPr lang="es-E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1200" u="none" strike="noStrike" dirty="0">
                          <a:effectLst/>
                        </a:rPr>
                        <a:t>1970</a:t>
                      </a:r>
                      <a:endParaRPr lang="es-E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1200" u="none" strike="noStrike">
                          <a:effectLst/>
                        </a:rPr>
                        <a:t>8</a:t>
                      </a:r>
                      <a:endParaRPr lang="es-E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94175340"/>
                  </a:ext>
                </a:extLst>
              </a:tr>
              <a:tr h="306164">
                <a:tc>
                  <a:txBody>
                    <a:bodyPr/>
                    <a:lstStyle/>
                    <a:p>
                      <a:pPr algn="l" fontAlgn="b"/>
                      <a:r>
                        <a:rPr lang="es-ES" sz="1200" u="none" strike="noStrike" dirty="0" err="1">
                          <a:solidFill>
                            <a:srgbClr val="ED7D31"/>
                          </a:solidFill>
                          <a:effectLst/>
                        </a:rPr>
                        <a:t>BBBBB</a:t>
                      </a:r>
                      <a:r>
                        <a:rPr lang="es-ES" sz="1200" u="none" strike="noStrike" dirty="0" err="1">
                          <a:effectLst/>
                        </a:rPr>
                        <a:t>buick</a:t>
                      </a:r>
                      <a:r>
                        <a:rPr lang="es-ES" sz="1200" u="none" strike="noStrike" dirty="0">
                          <a:effectLst/>
                        </a:rPr>
                        <a:t> </a:t>
                      </a:r>
                      <a:r>
                        <a:rPr lang="es-ES" sz="1200" u="none" strike="noStrike" dirty="0" err="1">
                          <a:effectLst/>
                        </a:rPr>
                        <a:t>skylark</a:t>
                      </a:r>
                      <a:r>
                        <a:rPr lang="es-ES" sz="1200" u="none" strike="noStrike" dirty="0">
                          <a:effectLst/>
                        </a:rPr>
                        <a:t> 320</a:t>
                      </a:r>
                      <a:r>
                        <a:rPr lang="es-ES" sz="1200" u="none" strike="noStrike" dirty="0">
                          <a:solidFill>
                            <a:srgbClr val="ED7D31"/>
                          </a:solidFill>
                          <a:effectLst/>
                        </a:rPr>
                        <a:t>BBBB</a:t>
                      </a:r>
                      <a:endParaRPr lang="es-ES" sz="1200" b="0" i="0" u="none" strike="noStrike" dirty="0">
                        <a:solidFill>
                          <a:srgbClr val="ED7D31"/>
                        </a:solidFill>
                        <a:effectLst/>
                        <a:latin typeface="Calibri" panose="020F0502020204030204" pitchFamily="34" charset="0"/>
                      </a:endParaRPr>
                    </a:p>
                  </a:txBody>
                  <a:tcPr marL="9525" marR="9525" marT="9525" marB="0" anchor="b"/>
                </a:tc>
                <a:tc>
                  <a:txBody>
                    <a:bodyPr/>
                    <a:lstStyle/>
                    <a:p>
                      <a:pPr algn="ctr" fontAlgn="b"/>
                      <a:r>
                        <a:rPr lang="es-ES" sz="1200" u="none" strike="noStrike" dirty="0">
                          <a:effectLst/>
                        </a:rPr>
                        <a:t>1970</a:t>
                      </a:r>
                      <a:endParaRPr lang="es-E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1200" u="none" strike="noStrike" dirty="0">
                          <a:effectLst/>
                        </a:rPr>
                        <a:t>8</a:t>
                      </a:r>
                      <a:endParaRPr lang="es-E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21273407"/>
                  </a:ext>
                </a:extLst>
              </a:tr>
              <a:tr h="306164">
                <a:tc>
                  <a:txBody>
                    <a:bodyPr/>
                    <a:lstStyle/>
                    <a:p>
                      <a:pPr algn="l" fontAlgn="b"/>
                      <a:r>
                        <a:rPr lang="es-ES" sz="1200" u="none" strike="noStrike" dirty="0" err="1">
                          <a:effectLst/>
                        </a:rPr>
                        <a:t>plymouth</a:t>
                      </a:r>
                      <a:r>
                        <a:rPr lang="es-ES" sz="1200" u="none" strike="noStrike" dirty="0">
                          <a:effectLst/>
                        </a:rPr>
                        <a:t> </a:t>
                      </a:r>
                      <a:r>
                        <a:rPr lang="es-ES" sz="1200" u="none" strike="noStrike" dirty="0" err="1">
                          <a:effectLst/>
                        </a:rPr>
                        <a:t>satellite</a:t>
                      </a:r>
                      <a:endParaRPr lang="es-E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1200" u="none" strike="noStrike">
                          <a:effectLst/>
                        </a:rPr>
                        <a:t>1970</a:t>
                      </a:r>
                      <a:endParaRPr lang="es-E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S" sz="1200" u="none" strike="noStrike" dirty="0">
                          <a:effectLst/>
                        </a:rPr>
                        <a:t>8</a:t>
                      </a:r>
                      <a:endParaRPr lang="es-E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32612342"/>
                  </a:ext>
                </a:extLst>
              </a:tr>
            </a:tbl>
          </a:graphicData>
        </a:graphic>
      </p:graphicFrame>
      <p:cxnSp>
        <p:nvCxnSpPr>
          <p:cNvPr id="10" name="Conector curvado 30">
            <a:extLst>
              <a:ext uri="{FF2B5EF4-FFF2-40B4-BE49-F238E27FC236}">
                <a16:creationId xmlns:a16="http://schemas.microsoft.com/office/drawing/2014/main" id="{519DA036-23DF-20A0-8715-213BAA7E1C31}"/>
              </a:ext>
            </a:extLst>
          </p:cNvPr>
          <p:cNvCxnSpPr>
            <a:cxnSpLocks/>
            <a:stCxn id="9" idx="3"/>
            <a:endCxn id="8" idx="3"/>
          </p:cNvCxnSpPr>
          <p:nvPr/>
        </p:nvCxnSpPr>
        <p:spPr>
          <a:xfrm>
            <a:off x="6694097" y="3441145"/>
            <a:ext cx="12700" cy="1517251"/>
          </a:xfrm>
          <a:prstGeom prst="curvedConnector3">
            <a:avLst>
              <a:gd name="adj1" fmla="val 4617394"/>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Marcador de texto 10">
            <a:extLst>
              <a:ext uri="{FF2B5EF4-FFF2-40B4-BE49-F238E27FC236}">
                <a16:creationId xmlns:a16="http://schemas.microsoft.com/office/drawing/2014/main" id="{D51B1E27-A47B-9B47-12E0-962A373708D0}"/>
              </a:ext>
            </a:extLst>
          </p:cNvPr>
          <p:cNvSpPr txBox="1">
            <a:spLocks/>
          </p:cNvSpPr>
          <p:nvPr/>
        </p:nvSpPr>
        <p:spPr>
          <a:xfrm>
            <a:off x="583096" y="5850558"/>
            <a:ext cx="6453807" cy="912553"/>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sz="1600" dirty="0"/>
              <a:t>Ejemplo 2  </a:t>
            </a:r>
          </a:p>
          <a:p>
            <a:r>
              <a:rPr lang="es-ES_tradnl" sz="1600" dirty="0"/>
              <a:t>Comportamiento de la importación de un archivo CSV con valores que contienen espacios en blanco (iniciales o finales¡) y caracteres entrecomillados.</a:t>
            </a:r>
            <a:endParaRPr lang="es-ES" sz="1600" dirty="0"/>
          </a:p>
        </p:txBody>
      </p:sp>
      <p:sp>
        <p:nvSpPr>
          <p:cNvPr id="12" name="Rectángulo 27">
            <a:extLst>
              <a:ext uri="{FF2B5EF4-FFF2-40B4-BE49-F238E27FC236}">
                <a16:creationId xmlns:a16="http://schemas.microsoft.com/office/drawing/2014/main" id="{FC64D17B-F389-7280-AF75-0CE6DCC2ADAB}"/>
              </a:ext>
            </a:extLst>
          </p:cNvPr>
          <p:cNvSpPr/>
          <p:nvPr/>
        </p:nvSpPr>
        <p:spPr>
          <a:xfrm>
            <a:off x="1028982" y="7003481"/>
            <a:ext cx="5501709" cy="894669"/>
          </a:xfrm>
          <a:prstGeom prst="rect">
            <a:avLst/>
          </a:prstGeom>
          <a:solidFill>
            <a:srgbClr val="0E2F62"/>
          </a:solidFill>
          <a:effectLst>
            <a:outerShdw blurRad="50800" dist="38100" dir="2700000" algn="tl" rotWithShape="0">
              <a:prstClr val="black">
                <a:alpha val="40000"/>
              </a:prstClr>
            </a:outerShdw>
          </a:effectLst>
        </p:spPr>
        <p:txBody>
          <a:bodyPr wrap="square">
            <a:spAutoFit/>
          </a:bodyPr>
          <a:lstStyle/>
          <a:p>
            <a:pPr lvl="1">
              <a:lnSpc>
                <a:spcPct val="150000"/>
              </a:lnSpc>
            </a:pPr>
            <a:r>
              <a:rPr lang="es-ES_tradnl" sz="1200" dirty="0">
                <a:solidFill>
                  <a:schemeClr val="bg1"/>
                </a:solidFill>
              </a:rPr>
              <a:t>campo1,campo2,campo3</a:t>
            </a:r>
          </a:p>
          <a:p>
            <a:pPr lvl="1">
              <a:lnSpc>
                <a:spcPct val="150000"/>
              </a:lnSpc>
            </a:pPr>
            <a:r>
              <a:rPr lang="es-ES_tradnl" sz="1200" dirty="0">
                <a:solidFill>
                  <a:schemeClr val="bg1"/>
                </a:solidFill>
              </a:rPr>
              <a:t>"valor del campo1","     valor del campo2 con espacios </a:t>
            </a:r>
            <a:r>
              <a:rPr lang="es-ES_tradnl" sz="1200" dirty="0" err="1">
                <a:solidFill>
                  <a:schemeClr val="bg1"/>
                </a:solidFill>
              </a:rPr>
              <a:t>iniciales","valor</a:t>
            </a:r>
            <a:r>
              <a:rPr lang="es-ES_tradnl" sz="1200" dirty="0">
                <a:solidFill>
                  <a:schemeClr val="bg1"/>
                </a:solidFill>
              </a:rPr>
              <a:t> del campo ""3"" que incluye un dato entre comillas"</a:t>
            </a:r>
          </a:p>
        </p:txBody>
      </p:sp>
      <p:graphicFrame>
        <p:nvGraphicFramePr>
          <p:cNvPr id="13" name="Tabla 28">
            <a:extLst>
              <a:ext uri="{FF2B5EF4-FFF2-40B4-BE49-F238E27FC236}">
                <a16:creationId xmlns:a16="http://schemas.microsoft.com/office/drawing/2014/main" id="{EAF4C8A0-3810-1DE5-40AF-3C4F4CF6A68E}"/>
              </a:ext>
            </a:extLst>
          </p:cNvPr>
          <p:cNvGraphicFramePr>
            <a:graphicFrameLocks noGrp="1"/>
          </p:cNvGraphicFramePr>
          <p:nvPr>
            <p:extLst>
              <p:ext uri="{D42A27DB-BD31-4B8C-83A1-F6EECF244321}">
                <p14:modId xmlns:p14="http://schemas.microsoft.com/office/powerpoint/2010/main" val="1723147001"/>
              </p:ext>
            </p:extLst>
          </p:nvPr>
        </p:nvGraphicFramePr>
        <p:xfrm>
          <a:off x="1035899" y="8104423"/>
          <a:ext cx="5501709" cy="864329"/>
        </p:xfrm>
        <a:graphic>
          <a:graphicData uri="http://schemas.openxmlformats.org/drawingml/2006/table">
            <a:tbl>
              <a:tblPr firstRow="1" bandRow="1">
                <a:tableStyleId>{5940675A-B579-460E-94D1-54222C63F5DA}</a:tableStyleId>
              </a:tblPr>
              <a:tblGrid>
                <a:gridCol w="1353249">
                  <a:extLst>
                    <a:ext uri="{9D8B030D-6E8A-4147-A177-3AD203B41FA5}">
                      <a16:colId xmlns:a16="http://schemas.microsoft.com/office/drawing/2014/main" val="3837467181"/>
                    </a:ext>
                  </a:extLst>
                </a:gridCol>
                <a:gridCol w="2687151">
                  <a:extLst>
                    <a:ext uri="{9D8B030D-6E8A-4147-A177-3AD203B41FA5}">
                      <a16:colId xmlns:a16="http://schemas.microsoft.com/office/drawing/2014/main" val="2107391937"/>
                    </a:ext>
                  </a:extLst>
                </a:gridCol>
                <a:gridCol w="1461309">
                  <a:extLst>
                    <a:ext uri="{9D8B030D-6E8A-4147-A177-3AD203B41FA5}">
                      <a16:colId xmlns:a16="http://schemas.microsoft.com/office/drawing/2014/main" val="1732923677"/>
                    </a:ext>
                  </a:extLst>
                </a:gridCol>
              </a:tblGrid>
              <a:tr h="306164">
                <a:tc>
                  <a:txBody>
                    <a:bodyPr/>
                    <a:lstStyle/>
                    <a:p>
                      <a:pPr algn="l" fontAlgn="b"/>
                      <a:r>
                        <a:rPr lang="es-ES" sz="1200" b="0" i="0" u="none" strike="noStrike">
                          <a:solidFill>
                            <a:srgbClr val="000000"/>
                          </a:solidFill>
                          <a:effectLst/>
                          <a:latin typeface="Calibri" panose="020F0502020204030204" pitchFamily="34" charset="0"/>
                        </a:rPr>
                        <a:t>campo1</a:t>
                      </a:r>
                    </a:p>
                  </a:txBody>
                  <a:tcPr marL="9525" marR="9525" marT="9525" marB="0" anchor="b">
                    <a:solidFill>
                      <a:schemeClr val="accent2">
                        <a:lumMod val="60000"/>
                        <a:lumOff val="40000"/>
                      </a:schemeClr>
                    </a:solidFill>
                  </a:tcPr>
                </a:tc>
                <a:tc>
                  <a:txBody>
                    <a:bodyPr/>
                    <a:lstStyle/>
                    <a:p>
                      <a:pPr algn="l" fontAlgn="b"/>
                      <a:r>
                        <a:rPr lang="es-ES" sz="1200" b="0" i="0" u="none" strike="noStrike">
                          <a:solidFill>
                            <a:srgbClr val="000000"/>
                          </a:solidFill>
                          <a:effectLst/>
                          <a:latin typeface="Calibri" panose="020F0502020204030204" pitchFamily="34" charset="0"/>
                        </a:rPr>
                        <a:t>campo2</a:t>
                      </a:r>
                    </a:p>
                  </a:txBody>
                  <a:tcPr marL="9525" marR="9525" marT="9525" marB="0" anchor="b">
                    <a:solidFill>
                      <a:schemeClr val="accent2">
                        <a:lumMod val="60000"/>
                        <a:lumOff val="40000"/>
                      </a:schemeClr>
                    </a:solidFill>
                  </a:tcPr>
                </a:tc>
                <a:tc>
                  <a:txBody>
                    <a:bodyPr/>
                    <a:lstStyle/>
                    <a:p>
                      <a:pPr algn="l" fontAlgn="b"/>
                      <a:r>
                        <a:rPr lang="es-ES" sz="1200" b="0" i="0" u="none" strike="noStrike">
                          <a:solidFill>
                            <a:srgbClr val="000000"/>
                          </a:solidFill>
                          <a:effectLst/>
                          <a:latin typeface="Calibri" panose="020F0502020204030204" pitchFamily="34" charset="0"/>
                        </a:rPr>
                        <a:t>campo3</a:t>
                      </a:r>
                    </a:p>
                  </a:txBody>
                  <a:tcPr marL="9525" marR="9525" marT="9525" marB="0" anchor="b">
                    <a:solidFill>
                      <a:schemeClr val="accent2">
                        <a:lumMod val="60000"/>
                        <a:lumOff val="40000"/>
                      </a:schemeClr>
                    </a:solidFill>
                  </a:tcPr>
                </a:tc>
                <a:extLst>
                  <a:ext uri="{0D108BD9-81ED-4DB2-BD59-A6C34878D82A}">
                    <a16:rowId xmlns:a16="http://schemas.microsoft.com/office/drawing/2014/main" val="1536417673"/>
                  </a:ext>
                </a:extLst>
              </a:tr>
              <a:tr h="306164">
                <a:tc>
                  <a:txBody>
                    <a:bodyPr/>
                    <a:lstStyle/>
                    <a:p>
                      <a:pPr algn="l" fontAlgn="b"/>
                      <a:r>
                        <a:rPr lang="es-ES" sz="1200" b="0" i="0" u="none" strike="noStrike" dirty="0">
                          <a:solidFill>
                            <a:srgbClr val="000000"/>
                          </a:solidFill>
                          <a:effectLst/>
                          <a:latin typeface="Calibri" panose="020F0502020204030204" pitchFamily="34" charset="0"/>
                        </a:rPr>
                        <a:t>valor del campo1</a:t>
                      </a:r>
                    </a:p>
                  </a:txBody>
                  <a:tcPr marL="9525" marR="9525" marT="9525" marB="0" anchor="ctr"/>
                </a:tc>
                <a:tc>
                  <a:txBody>
                    <a:bodyPr/>
                    <a:lstStyle/>
                    <a:p>
                      <a:pPr algn="l" fontAlgn="b"/>
                      <a:r>
                        <a:rPr lang="es-ES" sz="1200" b="0" i="0" u="none" strike="noStrike" dirty="0">
                          <a:solidFill>
                            <a:srgbClr val="000000"/>
                          </a:solidFill>
                          <a:effectLst/>
                          <a:latin typeface="Calibri" panose="020F0502020204030204" pitchFamily="34" charset="0"/>
                        </a:rPr>
                        <a:t> </a:t>
                      </a:r>
                      <a:r>
                        <a:rPr lang="es-ES" sz="1200" b="0" i="0" u="none" strike="noStrike" dirty="0" err="1">
                          <a:solidFill>
                            <a:srgbClr val="ED7D31"/>
                          </a:solidFill>
                          <a:effectLst/>
                          <a:latin typeface="Calibri" panose="020F0502020204030204" pitchFamily="34" charset="0"/>
                        </a:rPr>
                        <a:t>BBBB</a:t>
                      </a:r>
                      <a:r>
                        <a:rPr lang="es-ES" sz="1200" b="0" i="0" u="none" strike="noStrike" dirty="0" err="1">
                          <a:solidFill>
                            <a:srgbClr val="000000"/>
                          </a:solidFill>
                          <a:effectLst/>
                          <a:latin typeface="Calibri" panose="020F0502020204030204" pitchFamily="34" charset="0"/>
                        </a:rPr>
                        <a:t>valor</a:t>
                      </a:r>
                      <a:r>
                        <a:rPr lang="es-ES" sz="1200" b="0" i="0" u="none" strike="noStrike" dirty="0">
                          <a:solidFill>
                            <a:srgbClr val="000000"/>
                          </a:solidFill>
                          <a:effectLst/>
                          <a:latin typeface="Calibri" panose="020F0502020204030204" pitchFamily="34" charset="0"/>
                        </a:rPr>
                        <a:t> del campo2 con espacios iniciales</a:t>
                      </a:r>
                    </a:p>
                  </a:txBody>
                  <a:tcPr marL="9525" marR="9525" marT="9525" marB="0" anchor="ctr"/>
                </a:tc>
                <a:tc>
                  <a:txBody>
                    <a:bodyPr/>
                    <a:lstStyle/>
                    <a:p>
                      <a:pPr algn="l" fontAlgn="b"/>
                      <a:r>
                        <a:rPr lang="es-ES" sz="1200" b="0" i="0" u="none" strike="noStrike" dirty="0">
                          <a:solidFill>
                            <a:srgbClr val="000000"/>
                          </a:solidFill>
                          <a:effectLst/>
                          <a:latin typeface="Calibri" panose="020F0502020204030204" pitchFamily="34" charset="0"/>
                        </a:rPr>
                        <a:t>valor del campo "3" que incluye un dato entre comillas</a:t>
                      </a:r>
                    </a:p>
                  </a:txBody>
                  <a:tcPr marL="9525" marR="9525" marT="9525" marB="0" anchor="ctr"/>
                </a:tc>
                <a:extLst>
                  <a:ext uri="{0D108BD9-81ED-4DB2-BD59-A6C34878D82A}">
                    <a16:rowId xmlns:a16="http://schemas.microsoft.com/office/drawing/2014/main" val="1194175340"/>
                  </a:ext>
                </a:extLst>
              </a:tr>
            </a:tbl>
          </a:graphicData>
        </a:graphic>
      </p:graphicFrame>
      <p:cxnSp>
        <p:nvCxnSpPr>
          <p:cNvPr id="15" name="Conector curvado 31">
            <a:extLst>
              <a:ext uri="{FF2B5EF4-FFF2-40B4-BE49-F238E27FC236}">
                <a16:creationId xmlns:a16="http://schemas.microsoft.com/office/drawing/2014/main" id="{E04CB06A-098B-7CBD-CBCC-47539D8C910E}"/>
              </a:ext>
            </a:extLst>
          </p:cNvPr>
          <p:cNvCxnSpPr>
            <a:cxnSpLocks/>
            <a:stCxn id="12" idx="3"/>
            <a:endCxn id="13" idx="3"/>
          </p:cNvCxnSpPr>
          <p:nvPr/>
        </p:nvCxnSpPr>
        <p:spPr>
          <a:xfrm>
            <a:off x="6530691" y="7450816"/>
            <a:ext cx="6917" cy="1085771"/>
          </a:xfrm>
          <a:prstGeom prst="curvedConnector3">
            <a:avLst>
              <a:gd name="adj1" fmla="val 8155689"/>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Rectángulo 25">
            <a:extLst>
              <a:ext uri="{FF2B5EF4-FFF2-40B4-BE49-F238E27FC236}">
                <a16:creationId xmlns:a16="http://schemas.microsoft.com/office/drawing/2014/main" id="{3AABCB10-C612-0BBE-FD54-615F5085051C}"/>
              </a:ext>
            </a:extLst>
          </p:cNvPr>
          <p:cNvSpPr/>
          <p:nvPr/>
        </p:nvSpPr>
        <p:spPr>
          <a:xfrm>
            <a:off x="792145" y="9224292"/>
            <a:ext cx="6035708" cy="461665"/>
          </a:xfrm>
          <a:prstGeom prst="rect">
            <a:avLst/>
          </a:prstGeom>
        </p:spPr>
        <p:txBody>
          <a:bodyPr wrap="square">
            <a:spAutoFit/>
          </a:bodyPr>
          <a:lstStyle/>
          <a:p>
            <a:pPr algn="just">
              <a:buClr>
                <a:srgbClr val="7030A0"/>
              </a:buClr>
            </a:pPr>
            <a:r>
              <a:rPr lang="es-ES_tradnl" sz="1200" dirty="0"/>
              <a:t>En estos ejemplos, se están indicado los espacios en blanco usando el carácter</a:t>
            </a:r>
            <a:r>
              <a:rPr lang="es-ES_tradnl" sz="1200" dirty="0">
                <a:solidFill>
                  <a:srgbClr val="FF0000"/>
                </a:solidFill>
              </a:rPr>
              <a:t> </a:t>
            </a:r>
            <a:r>
              <a:rPr lang="es-ES_tradnl" sz="1200" dirty="0">
                <a:solidFill>
                  <a:srgbClr val="0E2F62"/>
                </a:solidFill>
              </a:rPr>
              <a:t>‘B’ </a:t>
            </a:r>
            <a:r>
              <a:rPr lang="es-ES_tradnl" sz="1200" dirty="0"/>
              <a:t>de modo ilustrativo.</a:t>
            </a:r>
          </a:p>
        </p:txBody>
      </p:sp>
    </p:spTree>
    <p:extLst>
      <p:ext uri="{BB962C8B-B14F-4D97-AF65-F5344CB8AC3E}">
        <p14:creationId xmlns:p14="http://schemas.microsoft.com/office/powerpoint/2010/main" val="12257787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E67B8-E2C8-57F2-9D7D-101726B64662}"/>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98E5F999-491C-2CFD-7BAF-CDF66237D853}"/>
              </a:ext>
            </a:extLst>
          </p:cNvPr>
          <p:cNvSpPr>
            <a:spLocks noGrp="1"/>
          </p:cNvSpPr>
          <p:nvPr>
            <p:ph type="body" sz="quarter" idx="12"/>
          </p:nvPr>
        </p:nvSpPr>
        <p:spPr/>
        <p:txBody>
          <a:bodyPr/>
          <a:lstStyle/>
          <a:p>
            <a:r>
              <a:rPr lang="en-US" dirty="0"/>
              <a:t>04</a:t>
            </a:r>
          </a:p>
        </p:txBody>
      </p:sp>
      <p:sp>
        <p:nvSpPr>
          <p:cNvPr id="19" name="Marcador de texto 3">
            <a:extLst>
              <a:ext uri="{FF2B5EF4-FFF2-40B4-BE49-F238E27FC236}">
                <a16:creationId xmlns:a16="http://schemas.microsoft.com/office/drawing/2014/main" id="{88614A31-3431-56D3-79D1-7F53A74EEBC9}"/>
              </a:ext>
            </a:extLst>
          </p:cNvPr>
          <p:cNvSpPr txBox="1">
            <a:spLocks noChangeAspect="1"/>
          </p:cNvSpPr>
          <p:nvPr/>
        </p:nvSpPr>
        <p:spPr>
          <a:xfrm>
            <a:off x="-1" y="1705850"/>
            <a:ext cx="3439887" cy="406030"/>
          </a:xfrm>
          <a:prstGeom prst="rect">
            <a:avLst/>
          </a:prstGeom>
          <a:solidFill>
            <a:srgbClr val="0E2F62"/>
          </a:solidFill>
        </p:spPr>
        <p:txBody>
          <a:bodyPr>
            <a:normAutofit fontScale="92500"/>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P11  - Campos de </a:t>
            </a:r>
            <a:r>
              <a:rPr lang="en-US" dirty="0" err="1"/>
              <a:t>tipo</a:t>
            </a:r>
            <a:r>
              <a:rPr lang="en-US" dirty="0"/>
              <a:t> </a:t>
            </a:r>
            <a:r>
              <a:rPr lang="en-US" dirty="0" err="1"/>
              <a:t>numérico</a:t>
            </a:r>
            <a:endParaRPr lang="en-US" dirty="0"/>
          </a:p>
        </p:txBody>
      </p:sp>
      <p:sp>
        <p:nvSpPr>
          <p:cNvPr id="2" name="Rectángulo 7">
            <a:extLst>
              <a:ext uri="{FF2B5EF4-FFF2-40B4-BE49-F238E27FC236}">
                <a16:creationId xmlns:a16="http://schemas.microsoft.com/office/drawing/2014/main" id="{6D5C5E3B-B414-8FD7-4ABF-71DE28347FFD}"/>
              </a:ext>
            </a:extLst>
          </p:cNvPr>
          <p:cNvSpPr/>
          <p:nvPr/>
        </p:nvSpPr>
        <p:spPr>
          <a:xfrm>
            <a:off x="456065" y="2380740"/>
            <a:ext cx="6647543" cy="7201972"/>
          </a:xfrm>
          <a:prstGeom prst="rect">
            <a:avLst/>
          </a:prstGeom>
        </p:spPr>
        <p:txBody>
          <a:bodyPr wrap="square">
            <a:spAutoFit/>
          </a:bodyPr>
          <a:lstStyle/>
          <a:p>
            <a:pPr marL="171450" indent="-171450" algn="just">
              <a:spcBef>
                <a:spcPts val="600"/>
              </a:spcBef>
              <a:buClr>
                <a:srgbClr val="0E2F62"/>
              </a:buClr>
              <a:buFont typeface="Wingdings" panose="05000000000000000000" pitchFamily="2" charset="2"/>
              <a:buChar char="§"/>
            </a:pPr>
            <a:r>
              <a:rPr lang="es-ES_tradnl" sz="1400" dirty="0"/>
              <a:t>Los campos numéricos deben codificarse exclusivamente como tipos de datos numéricos (enteros o decimales). Si no es así, determinadas operaciones con los datos, como por ejemplo una ordenación, pueden generar problemas inesperados.</a:t>
            </a:r>
          </a:p>
          <a:p>
            <a:pPr marL="171450" indent="-171450" algn="just">
              <a:spcBef>
                <a:spcPts val="600"/>
              </a:spcBef>
              <a:spcAft>
                <a:spcPts val="600"/>
              </a:spcAft>
              <a:buClr>
                <a:srgbClr val="0E2F62"/>
              </a:buClr>
              <a:buFont typeface="Wingdings" panose="05000000000000000000" pitchFamily="2" charset="2"/>
              <a:buChar char="§"/>
            </a:pPr>
            <a:r>
              <a:rPr lang="es-ES_tradnl" sz="1400" dirty="0"/>
              <a:t>A tener en cuenta:</a:t>
            </a:r>
          </a:p>
          <a:p>
            <a:pPr lvl="1" indent="-171450" algn="just">
              <a:spcBef>
                <a:spcPts val="600"/>
              </a:spcBef>
              <a:buClr>
                <a:srgbClr val="0E2F62"/>
              </a:buClr>
              <a:buFont typeface="Arial" panose="020B0604020202020204" pitchFamily="34" charset="0"/>
              <a:buChar char="•"/>
            </a:pPr>
            <a:r>
              <a:rPr lang="es-ES" sz="1400" dirty="0"/>
              <a:t>De forma general:</a:t>
            </a:r>
            <a:endParaRPr lang="es-ES_tradnl" sz="1400" dirty="0"/>
          </a:p>
          <a:p>
            <a:pPr marL="628650" lvl="1" indent="-171450" algn="just">
              <a:spcBef>
                <a:spcPts val="600"/>
              </a:spcBef>
              <a:buClr>
                <a:srgbClr val="0E2F62"/>
              </a:buClr>
              <a:buFont typeface="Courier New" panose="02070309020205020404" pitchFamily="49" charset="0"/>
              <a:buChar char="o"/>
            </a:pPr>
            <a:r>
              <a:rPr lang="es-ES_tradnl" sz="1400" dirty="0"/>
              <a:t>No se deben usar separadores de millares. Tampoco espacios en blanco como separadores.</a:t>
            </a:r>
          </a:p>
          <a:p>
            <a:pPr marL="628650" lvl="1" indent="-171450" algn="just">
              <a:spcBef>
                <a:spcPts val="600"/>
              </a:spcBef>
              <a:buClr>
                <a:srgbClr val="0E2F62"/>
              </a:buClr>
              <a:buFont typeface="Courier New" panose="02070309020205020404" pitchFamily="49" charset="0"/>
              <a:buChar char="o"/>
            </a:pPr>
            <a:r>
              <a:rPr lang="es-ES_tradnl" sz="1400" dirty="0"/>
              <a:t>El separador decimal puede ser una ‘,’ o un ‘.’, depende de la configuración regional de las aplicaciones de tratamiento de datos. En España, Francia o Alemania, entre otros países, se usa la ‘,’ y en al ámbito anglosajón el ‘.’. El uso de uno u otro carácter separador puede implicar el </a:t>
            </a:r>
            <a:r>
              <a:rPr lang="es-ES_tradnl" sz="1400" dirty="0" err="1"/>
              <a:t>preprocesado</a:t>
            </a:r>
            <a:r>
              <a:rPr lang="es-ES_tradnl" sz="1400" dirty="0"/>
              <a:t> de los datos para su reutilización con determinadas herramientas y lenguajes de programación.</a:t>
            </a:r>
          </a:p>
          <a:p>
            <a:pPr marL="628650" lvl="1" indent="-171450" algn="just">
              <a:spcBef>
                <a:spcPts val="600"/>
              </a:spcBef>
              <a:buClr>
                <a:srgbClr val="0E2F62"/>
              </a:buClr>
              <a:buFont typeface="Courier New" panose="02070309020205020404" pitchFamily="49" charset="0"/>
              <a:buChar char="o"/>
            </a:pPr>
            <a:r>
              <a:rPr lang="es-ES_tradnl" sz="1400" dirty="0"/>
              <a:t>Los valores negativos deben ir precedidos de un signo menos (-). No usar paréntesis para indicar valores negativos.</a:t>
            </a:r>
          </a:p>
          <a:p>
            <a:pPr marL="628650" lvl="1" indent="-171450" algn="just">
              <a:spcBef>
                <a:spcPts val="600"/>
              </a:spcBef>
              <a:buClr>
                <a:srgbClr val="0E2F62"/>
              </a:buClr>
              <a:buFont typeface="Courier New" panose="02070309020205020404" pitchFamily="49" charset="0"/>
              <a:buChar char="o"/>
            </a:pPr>
            <a:r>
              <a:rPr lang="es-ES_tradnl" sz="1400" dirty="0"/>
              <a:t>Si una columna contiene valores enteros y decimales, el tipo de dato debe ser decimal y por tanto, se incluirá el separador ‘,’ o ‘.’ y el número de cifras decimales que proceda, normalmente dos decimales.</a:t>
            </a:r>
          </a:p>
          <a:p>
            <a:pPr marL="628650" lvl="1" indent="-171450" algn="just">
              <a:spcBef>
                <a:spcPts val="600"/>
              </a:spcBef>
              <a:buClr>
                <a:srgbClr val="0E2F62"/>
              </a:buClr>
              <a:buFont typeface="Courier New" panose="02070309020205020404" pitchFamily="49" charset="0"/>
              <a:buChar char="o"/>
            </a:pPr>
            <a:r>
              <a:rPr lang="es-ES_tradnl" sz="1400" dirty="0"/>
              <a:t>Si una columna solo contiene valores enteros, se expresarán sin separador decimal.</a:t>
            </a:r>
          </a:p>
          <a:p>
            <a:pPr marL="628650" lvl="1" indent="-171450" algn="just">
              <a:spcBef>
                <a:spcPts val="600"/>
              </a:spcBef>
              <a:spcAft>
                <a:spcPts val="600"/>
              </a:spcAft>
              <a:buClr>
                <a:srgbClr val="0E2F62"/>
              </a:buClr>
              <a:buFont typeface="Courier New" panose="02070309020205020404" pitchFamily="49" charset="0"/>
              <a:buChar char="o"/>
            </a:pPr>
            <a:r>
              <a:rPr lang="es-ES_tradnl" sz="1400" dirty="0"/>
              <a:t>No se debe mezclar texto con valores numéricos. Por ejemplo: no se debe usar 50€ o 27 km como valor en un campo numérico.</a:t>
            </a:r>
          </a:p>
          <a:p>
            <a:pPr marL="400050" indent="-171450" algn="just">
              <a:spcBef>
                <a:spcPts val="600"/>
              </a:spcBef>
              <a:buClr>
                <a:srgbClr val="0E2F62"/>
              </a:buClr>
              <a:buFont typeface="Arial" panose="020B0604020202020204" pitchFamily="34" charset="0"/>
              <a:buChar char="•"/>
            </a:pPr>
            <a:r>
              <a:rPr lang="es-ES_tradnl" sz="1400" dirty="0"/>
              <a:t>Recomendaciones en el caso de moneda:</a:t>
            </a:r>
            <a:endParaRPr lang="en-US" sz="1400" dirty="0"/>
          </a:p>
          <a:p>
            <a:pPr marL="628650" lvl="1" indent="-171450" algn="just">
              <a:spcBef>
                <a:spcPts val="600"/>
              </a:spcBef>
              <a:buClr>
                <a:srgbClr val="0E2F62"/>
              </a:buClr>
              <a:buFont typeface="Courier New" panose="02070309020205020404" pitchFamily="49" charset="0"/>
              <a:buChar char="o"/>
            </a:pPr>
            <a:r>
              <a:rPr lang="es-ES_tradnl" sz="1400" dirty="0"/>
              <a:t>Los valores numéricos deben expresarse sin decimales o con 2 decimales. </a:t>
            </a:r>
          </a:p>
          <a:p>
            <a:pPr marL="628650" lvl="1" indent="-171450" algn="just">
              <a:spcBef>
                <a:spcPts val="600"/>
              </a:spcBef>
              <a:buClr>
                <a:srgbClr val="0E2F62"/>
              </a:buClr>
              <a:buFont typeface="Courier New" panose="02070309020205020404" pitchFamily="49" charset="0"/>
              <a:buChar char="o"/>
            </a:pPr>
            <a:r>
              <a:rPr lang="es-ES_tradnl" sz="1400" dirty="0"/>
              <a:t>No debe variar el número de decimales usados para dar formato a toda la columna de valores. Si varía, se vulnera la característica de consistencia de los datos.</a:t>
            </a:r>
            <a:endParaRPr lang="en-US" sz="1400" dirty="0"/>
          </a:p>
          <a:p>
            <a:pPr marL="628650" lvl="1" indent="-171450" algn="just">
              <a:spcBef>
                <a:spcPts val="600"/>
              </a:spcBef>
              <a:buClr>
                <a:srgbClr val="0E2F62"/>
              </a:buClr>
              <a:buFont typeface="Courier New" panose="02070309020205020404" pitchFamily="49" charset="0"/>
              <a:buChar char="o"/>
            </a:pPr>
            <a:r>
              <a:rPr lang="es-ES_tradnl" sz="1400" dirty="0"/>
              <a:t>No incluir símbolo de moneda, ni separadores de millares (puntos o comas, según sea el caso).</a:t>
            </a:r>
          </a:p>
        </p:txBody>
      </p:sp>
    </p:spTree>
    <p:extLst>
      <p:ext uri="{BB962C8B-B14F-4D97-AF65-F5344CB8AC3E}">
        <p14:creationId xmlns:p14="http://schemas.microsoft.com/office/powerpoint/2010/main" val="36491646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DDB53-04CB-1742-3BF4-A00E40751FB9}"/>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8944C601-5367-CC9D-75C5-4AC13B3CDCC8}"/>
              </a:ext>
            </a:extLst>
          </p:cNvPr>
          <p:cNvSpPr>
            <a:spLocks noGrp="1"/>
          </p:cNvSpPr>
          <p:nvPr>
            <p:ph type="body" sz="quarter" idx="12"/>
          </p:nvPr>
        </p:nvSpPr>
        <p:spPr/>
        <p:txBody>
          <a:bodyPr/>
          <a:lstStyle/>
          <a:p>
            <a:r>
              <a:rPr lang="en-US" dirty="0"/>
              <a:t>04</a:t>
            </a:r>
          </a:p>
        </p:txBody>
      </p:sp>
      <p:sp>
        <p:nvSpPr>
          <p:cNvPr id="3" name="Rectángulo 34">
            <a:extLst>
              <a:ext uri="{FF2B5EF4-FFF2-40B4-BE49-F238E27FC236}">
                <a16:creationId xmlns:a16="http://schemas.microsoft.com/office/drawing/2014/main" id="{8BBE7822-64B2-CE9F-3D7A-AC86F8BBF739}"/>
              </a:ext>
            </a:extLst>
          </p:cNvPr>
          <p:cNvSpPr/>
          <p:nvPr/>
        </p:nvSpPr>
        <p:spPr>
          <a:xfrm>
            <a:off x="454495" y="1777663"/>
            <a:ext cx="6276900" cy="3801041"/>
          </a:xfrm>
          <a:prstGeom prst="rect">
            <a:avLst/>
          </a:prstGeom>
        </p:spPr>
        <p:txBody>
          <a:bodyPr wrap="square">
            <a:spAutoFit/>
          </a:bodyPr>
          <a:lstStyle/>
          <a:p>
            <a:pPr marL="400050" indent="-171450" algn="just">
              <a:spcBef>
                <a:spcPts val="600"/>
              </a:spcBef>
              <a:spcAft>
                <a:spcPts val="600"/>
              </a:spcAft>
              <a:buClr>
                <a:srgbClr val="0E2F62"/>
              </a:buClr>
              <a:buFont typeface="Arial" panose="020B0604020202020204" pitchFamily="34" charset="0"/>
              <a:buChar char="•"/>
            </a:pPr>
            <a:r>
              <a:rPr lang="es-ES_tradnl" sz="1400" dirty="0"/>
              <a:t>Recomendaciones en el caso de unidades de medida:</a:t>
            </a:r>
          </a:p>
          <a:p>
            <a:pPr marL="628650" lvl="1" indent="-171450" algn="just">
              <a:spcBef>
                <a:spcPts val="600"/>
              </a:spcBef>
              <a:spcAft>
                <a:spcPts val="600"/>
              </a:spcAft>
              <a:buClr>
                <a:srgbClr val="0E2F62"/>
              </a:buClr>
              <a:buFont typeface="Courier New" panose="02070309020205020404" pitchFamily="49" charset="0"/>
              <a:buChar char="o"/>
            </a:pPr>
            <a:r>
              <a:rPr lang="es-ES_tradnl" sz="1400" dirty="0"/>
              <a:t>Se deben usar los espacios decimales que sean necesarios. </a:t>
            </a:r>
          </a:p>
          <a:p>
            <a:pPr marL="628650" lvl="1" indent="-171450" algn="just">
              <a:spcBef>
                <a:spcPts val="600"/>
              </a:spcBef>
              <a:spcAft>
                <a:spcPts val="600"/>
              </a:spcAft>
              <a:buClr>
                <a:srgbClr val="0E2F62"/>
              </a:buClr>
              <a:buFont typeface="Courier New" panose="02070309020205020404" pitchFamily="49" charset="0"/>
              <a:buChar char="o"/>
            </a:pPr>
            <a:r>
              <a:rPr lang="es-ES_tradnl" sz="1400" dirty="0"/>
              <a:t>Es recomendable utilizar el diccionario de datos para expresar las unidades de medida asociadas a valores numéricos. Si se carece de diccionario, es posible indicar la unidad de medida en el nombre del campo, por ejemplo: ”</a:t>
            </a:r>
            <a:r>
              <a:rPr lang="es-ES_tradnl" sz="1400" dirty="0" err="1"/>
              <a:t>distancia_metros</a:t>
            </a:r>
            <a:r>
              <a:rPr lang="es-ES_tradnl" sz="1400" dirty="0"/>
              <a:t>”, siempre y cuando todos los valores de la columna tengan asociada la misma unidad de medida.</a:t>
            </a:r>
          </a:p>
          <a:p>
            <a:pPr marL="628650" lvl="1" indent="-171450" algn="just">
              <a:spcBef>
                <a:spcPts val="600"/>
              </a:spcBef>
              <a:spcAft>
                <a:spcPts val="600"/>
              </a:spcAft>
              <a:buClr>
                <a:srgbClr val="0E2F62"/>
              </a:buClr>
              <a:buFont typeface="Courier New" panose="02070309020205020404" pitchFamily="49" charset="0"/>
              <a:buChar char="o"/>
            </a:pPr>
            <a:r>
              <a:rPr lang="es-ES_tradnl" sz="1400" dirty="0"/>
              <a:t>En el caso de que la unidad de medida tenga diferentes valores para una misma columna, los valores correspondientes a cada unidad de medida den indicarse en una columna separada seguida de la columna que contiene el valor numérico.</a:t>
            </a:r>
          </a:p>
          <a:p>
            <a:pPr marL="628650" lvl="1" indent="-171450" algn="just">
              <a:spcBef>
                <a:spcPts val="600"/>
              </a:spcBef>
              <a:spcAft>
                <a:spcPts val="600"/>
              </a:spcAft>
              <a:buClr>
                <a:srgbClr val="0E2F62"/>
              </a:buClr>
              <a:buFont typeface="Courier New" panose="02070309020205020404" pitchFamily="49" charset="0"/>
              <a:buChar char="o"/>
            </a:pPr>
            <a:r>
              <a:rPr lang="es-ES_tradnl" sz="1400" dirty="0"/>
              <a:t>Por ejemplo:</a:t>
            </a:r>
          </a:p>
          <a:p>
            <a:pPr marL="628650" lvl="1" indent="-171450" algn="just">
              <a:buClr>
                <a:srgbClr val="7030A0"/>
              </a:buClr>
              <a:buFont typeface="Courier New" panose="02070309020205020404" pitchFamily="49" charset="0"/>
              <a:buChar char="o"/>
            </a:pPr>
            <a:endParaRPr lang="es-ES_tradnl" sz="1400" dirty="0"/>
          </a:p>
          <a:p>
            <a:pPr marL="628650" lvl="1" indent="-171450" algn="just">
              <a:buClr>
                <a:srgbClr val="801F89"/>
              </a:buClr>
              <a:buFont typeface="Wingdings" panose="05000000000000000000" pitchFamily="2" charset="2"/>
              <a:buChar char="§"/>
            </a:pPr>
            <a:endParaRPr lang="es-ES_tradnl" sz="1400" dirty="0"/>
          </a:p>
        </p:txBody>
      </p:sp>
      <p:graphicFrame>
        <p:nvGraphicFramePr>
          <p:cNvPr id="4" name="Table 4">
            <a:extLst>
              <a:ext uri="{FF2B5EF4-FFF2-40B4-BE49-F238E27FC236}">
                <a16:creationId xmlns:a16="http://schemas.microsoft.com/office/drawing/2014/main" id="{AC70CC38-1F39-82A4-73D0-9BAFCF9E697D}"/>
              </a:ext>
            </a:extLst>
          </p:cNvPr>
          <p:cNvGraphicFramePr>
            <a:graphicFrameLocks noGrp="1"/>
          </p:cNvGraphicFramePr>
          <p:nvPr>
            <p:extLst>
              <p:ext uri="{D42A27DB-BD31-4B8C-83A1-F6EECF244321}">
                <p14:modId xmlns:p14="http://schemas.microsoft.com/office/powerpoint/2010/main" val="1506241431"/>
              </p:ext>
            </p:extLst>
          </p:nvPr>
        </p:nvGraphicFramePr>
        <p:xfrm>
          <a:off x="825895" y="5350516"/>
          <a:ext cx="5905499" cy="1431204"/>
        </p:xfrm>
        <a:graphic>
          <a:graphicData uri="http://schemas.openxmlformats.org/drawingml/2006/table">
            <a:tbl>
              <a:tblPr firstRow="1" bandRow="1">
                <a:tableStyleId>{5C22544A-7EE6-4342-B048-85BDC9FD1C3A}</a:tableStyleId>
              </a:tblPr>
              <a:tblGrid>
                <a:gridCol w="2313385">
                  <a:extLst>
                    <a:ext uri="{9D8B030D-6E8A-4147-A177-3AD203B41FA5}">
                      <a16:colId xmlns:a16="http://schemas.microsoft.com/office/drawing/2014/main" val="20000"/>
                    </a:ext>
                  </a:extLst>
                </a:gridCol>
                <a:gridCol w="1796057">
                  <a:extLst>
                    <a:ext uri="{9D8B030D-6E8A-4147-A177-3AD203B41FA5}">
                      <a16:colId xmlns:a16="http://schemas.microsoft.com/office/drawing/2014/main" val="20001"/>
                    </a:ext>
                  </a:extLst>
                </a:gridCol>
                <a:gridCol w="1796057">
                  <a:extLst>
                    <a:ext uri="{9D8B030D-6E8A-4147-A177-3AD203B41FA5}">
                      <a16:colId xmlns:a16="http://schemas.microsoft.com/office/drawing/2014/main" val="4089487256"/>
                    </a:ext>
                  </a:extLst>
                </a:gridCol>
              </a:tblGrid>
              <a:tr h="270849">
                <a:tc>
                  <a:txBody>
                    <a:bodyPr/>
                    <a:lstStyle/>
                    <a:p>
                      <a:pPr algn="ctr"/>
                      <a:r>
                        <a:rPr lang="es-ES_tradnl" sz="1200" b="0" noProof="0" dirty="0">
                          <a:solidFill>
                            <a:schemeClr val="tx1"/>
                          </a:solidFill>
                          <a:latin typeface="+mj-lt"/>
                        </a:rPr>
                        <a:t>marca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200" b="0" i="0" kern="1200" dirty="0" err="1">
                          <a:solidFill>
                            <a:schemeClr val="tx1"/>
                          </a:solidFill>
                          <a:effectLst/>
                          <a:latin typeface="+mj-lt"/>
                          <a:ea typeface="+mn-ea"/>
                          <a:cs typeface="+mn-cs"/>
                        </a:rPr>
                        <a:t>precio_venta</a:t>
                      </a:r>
                      <a:endParaRPr lang="es-ES" sz="1200" b="0" i="0" kern="1200" dirty="0">
                        <a:solidFill>
                          <a:schemeClr val="tx1"/>
                        </a:solidFill>
                        <a:effectLst/>
                        <a:latin typeface="+mj-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moneda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333924">
                <a:tc>
                  <a:txBody>
                    <a:bodyPr/>
                    <a:lstStyle/>
                    <a:p>
                      <a:pPr algn="ctr"/>
                      <a:r>
                        <a:rPr lang="es-ES_tradnl" sz="1200" noProof="0" dirty="0">
                          <a:effectLst/>
                          <a:latin typeface="+mj-lt"/>
                        </a:rPr>
                        <a:t>chevrolet chevelle malibu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23540,20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EUR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0849">
                <a:tc>
                  <a:txBody>
                    <a:bodyPr/>
                    <a:lstStyle/>
                    <a:p>
                      <a:pPr algn="ctr"/>
                      <a:r>
                        <a:rPr lang="es-ES_tradnl" sz="1200" noProof="0" dirty="0">
                          <a:effectLst/>
                          <a:latin typeface="+mj-lt"/>
                        </a:rPr>
                        <a:t>buick skylark 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22189,00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EUR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70849">
                <a:tc>
                  <a:txBody>
                    <a:bodyPr/>
                    <a:lstStyle/>
                    <a:p>
                      <a:pPr algn="ctr"/>
                      <a:r>
                        <a:rPr lang="es-ES_tradnl" sz="1200" noProof="0" dirty="0">
                          <a:effectLst/>
                          <a:latin typeface="+mj-lt"/>
                        </a:rPr>
                        <a:t>plymouth satellite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28362,65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USD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70849">
                <a:tc>
                  <a:txBody>
                    <a:bodyPr/>
                    <a:lstStyle/>
                    <a:p>
                      <a:pPr algn="ctr"/>
                      <a:r>
                        <a:rPr lang="es-ES_tradnl" sz="1200" noProof="0" dirty="0">
                          <a:effectLst/>
                          <a:latin typeface="+mj-lt"/>
                        </a:rPr>
                        <a:t>amc rebel sst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29200,00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USD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2834838"/>
                  </a:ext>
                </a:extLst>
              </a:tr>
            </a:tbl>
          </a:graphicData>
        </a:graphic>
      </p:graphicFrame>
      <p:sp>
        <p:nvSpPr>
          <p:cNvPr id="5" name="Rectángulo 36">
            <a:extLst>
              <a:ext uri="{FF2B5EF4-FFF2-40B4-BE49-F238E27FC236}">
                <a16:creationId xmlns:a16="http://schemas.microsoft.com/office/drawing/2014/main" id="{E160CA18-4CFF-6C43-961E-76DEB6874AFD}"/>
              </a:ext>
            </a:extLst>
          </p:cNvPr>
          <p:cNvSpPr/>
          <p:nvPr/>
        </p:nvSpPr>
        <p:spPr>
          <a:xfrm>
            <a:off x="825896" y="5331563"/>
            <a:ext cx="5905499" cy="1431204"/>
          </a:xfrm>
          <a:prstGeom prst="rect">
            <a:avLst/>
          </a:prstGeom>
          <a:noFill/>
          <a:ln w="57150">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1">
            <a:extLst>
              <a:ext uri="{FF2B5EF4-FFF2-40B4-BE49-F238E27FC236}">
                <a16:creationId xmlns:a16="http://schemas.microsoft.com/office/drawing/2014/main" id="{335A12BE-B5E8-A4EC-D91A-417D4C94E0A8}"/>
              </a:ext>
            </a:extLst>
          </p:cNvPr>
          <p:cNvSpPr/>
          <p:nvPr/>
        </p:nvSpPr>
        <p:spPr>
          <a:xfrm>
            <a:off x="534007" y="7209328"/>
            <a:ext cx="6276900" cy="1107996"/>
          </a:xfrm>
          <a:prstGeom prst="rect">
            <a:avLst/>
          </a:prstGeom>
        </p:spPr>
        <p:txBody>
          <a:bodyPr wrap="square">
            <a:spAutoFit/>
          </a:bodyPr>
          <a:lstStyle/>
          <a:p>
            <a:pPr marL="400050" indent="-171450" algn="just">
              <a:spcBef>
                <a:spcPts val="600"/>
              </a:spcBef>
              <a:spcAft>
                <a:spcPts val="600"/>
              </a:spcAft>
              <a:buClr>
                <a:srgbClr val="0E2F62"/>
              </a:buClr>
              <a:buFont typeface="Arial" panose="020B0604020202020204" pitchFamily="34" charset="0"/>
              <a:buChar char="•"/>
            </a:pPr>
            <a:r>
              <a:rPr lang="es-ES_tradnl" sz="1400" dirty="0"/>
              <a:t>Recomendaciones en el caso de números que indican valores codificados:</a:t>
            </a:r>
          </a:p>
          <a:p>
            <a:pPr marL="628650" lvl="1" indent="-171450" algn="just">
              <a:spcBef>
                <a:spcPts val="600"/>
              </a:spcBef>
              <a:spcAft>
                <a:spcPts val="600"/>
              </a:spcAft>
              <a:buClr>
                <a:srgbClr val="0E2F62"/>
              </a:buClr>
              <a:buFont typeface="Courier New" panose="02070309020205020404" pitchFamily="49" charset="0"/>
              <a:buChar char="o"/>
            </a:pPr>
            <a:r>
              <a:rPr lang="es-ES_tradnl" sz="1400" dirty="0"/>
              <a:t>Cuando existen ceros como números de cabecera de valores que si son significativos, deben ser tipificados como valores de texto para evitar que éstos sean truncados. Por ejemplo: Código con valor: "00000023456”</a:t>
            </a:r>
            <a:r>
              <a:rPr lang="en-US" sz="1400" dirty="0"/>
              <a:t>.</a:t>
            </a:r>
            <a:endParaRPr lang="es-ES_tradnl" sz="1400" dirty="0"/>
          </a:p>
        </p:txBody>
      </p:sp>
      <p:pic>
        <p:nvPicPr>
          <p:cNvPr id="7" name="Imagen 11">
            <a:extLst>
              <a:ext uri="{FF2B5EF4-FFF2-40B4-BE49-F238E27FC236}">
                <a16:creationId xmlns:a16="http://schemas.microsoft.com/office/drawing/2014/main" id="{32BE3A7C-35C7-6D59-8870-91E1C39B52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8218" y="4973318"/>
            <a:ext cx="591315" cy="589395"/>
          </a:xfrm>
          <a:prstGeom prst="rect">
            <a:avLst/>
          </a:prstGeom>
        </p:spPr>
      </p:pic>
    </p:spTree>
    <p:extLst>
      <p:ext uri="{BB962C8B-B14F-4D97-AF65-F5344CB8AC3E}">
        <p14:creationId xmlns:p14="http://schemas.microsoft.com/office/powerpoint/2010/main" val="15946154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6CCF7-5A64-4E76-B729-0B6E27321045}"/>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343B622B-BA1E-4103-FD88-0CADCAFFD421}"/>
              </a:ext>
            </a:extLst>
          </p:cNvPr>
          <p:cNvSpPr>
            <a:spLocks noGrp="1"/>
          </p:cNvSpPr>
          <p:nvPr>
            <p:ph type="body" sz="quarter" idx="12"/>
          </p:nvPr>
        </p:nvSpPr>
        <p:spPr/>
        <p:txBody>
          <a:bodyPr/>
          <a:lstStyle/>
          <a:p>
            <a:r>
              <a:rPr lang="en-US" dirty="0"/>
              <a:t>04</a:t>
            </a:r>
          </a:p>
        </p:txBody>
      </p:sp>
      <p:sp>
        <p:nvSpPr>
          <p:cNvPr id="14" name="Marcador de texto 10">
            <a:extLst>
              <a:ext uri="{FF2B5EF4-FFF2-40B4-BE49-F238E27FC236}">
                <a16:creationId xmlns:a16="http://schemas.microsoft.com/office/drawing/2014/main" id="{40CCFD30-054A-AD61-184A-F63CDAA6B19A}"/>
              </a:ext>
            </a:extLst>
          </p:cNvPr>
          <p:cNvSpPr txBox="1">
            <a:spLocks/>
          </p:cNvSpPr>
          <p:nvPr/>
        </p:nvSpPr>
        <p:spPr>
          <a:xfrm>
            <a:off x="504867" y="1355794"/>
            <a:ext cx="6453807" cy="912553"/>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Ejemplo 1  </a:t>
            </a:r>
          </a:p>
          <a:p>
            <a:r>
              <a:rPr lang="es-ES_tradnl" sz="1400" dirty="0"/>
              <a:t>Evitar el uso de separadores de miles. Uso de coma decimal. Consistencia en el número de cifras decimales. Evitar la mezcla de texto con valores numéricos.</a:t>
            </a:r>
            <a:endParaRPr lang="es-ES" sz="1400" dirty="0"/>
          </a:p>
        </p:txBody>
      </p:sp>
      <p:sp>
        <p:nvSpPr>
          <p:cNvPr id="11" name="Marcador de texto 10">
            <a:extLst>
              <a:ext uri="{FF2B5EF4-FFF2-40B4-BE49-F238E27FC236}">
                <a16:creationId xmlns:a16="http://schemas.microsoft.com/office/drawing/2014/main" id="{D7BA4442-3D40-8E98-656F-41E759750CB3}"/>
              </a:ext>
            </a:extLst>
          </p:cNvPr>
          <p:cNvSpPr txBox="1">
            <a:spLocks/>
          </p:cNvSpPr>
          <p:nvPr/>
        </p:nvSpPr>
        <p:spPr>
          <a:xfrm>
            <a:off x="514716" y="6688443"/>
            <a:ext cx="6453807" cy="912553"/>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Ejemplo 2  </a:t>
            </a:r>
          </a:p>
          <a:p>
            <a:r>
              <a:rPr lang="es-ES_tradnl" sz="1400" dirty="0"/>
              <a:t>Usar el número de cifras decimales adecuado a cada tipo de datos numérico. Usar el signo menos (-) para valores negativos. Tipificar como texto valores con ceros significativos.</a:t>
            </a:r>
            <a:endParaRPr lang="es-ES" sz="1400" dirty="0"/>
          </a:p>
        </p:txBody>
      </p:sp>
      <p:sp>
        <p:nvSpPr>
          <p:cNvPr id="2" name="Rectángulo 26">
            <a:extLst>
              <a:ext uri="{FF2B5EF4-FFF2-40B4-BE49-F238E27FC236}">
                <a16:creationId xmlns:a16="http://schemas.microsoft.com/office/drawing/2014/main" id="{8B965352-BE3C-AF10-E257-433E371A7B27}"/>
              </a:ext>
            </a:extLst>
          </p:cNvPr>
          <p:cNvSpPr/>
          <p:nvPr/>
        </p:nvSpPr>
        <p:spPr>
          <a:xfrm>
            <a:off x="514716" y="6085654"/>
            <a:ext cx="6453807" cy="646331"/>
          </a:xfrm>
          <a:prstGeom prst="rect">
            <a:avLst/>
          </a:prstGeom>
        </p:spPr>
        <p:txBody>
          <a:bodyPr wrap="square">
            <a:spAutoFit/>
          </a:bodyPr>
          <a:lstStyle/>
          <a:p>
            <a:pPr algn="just">
              <a:buClr>
                <a:srgbClr val="7030A0"/>
              </a:buClr>
            </a:pPr>
            <a:r>
              <a:rPr lang="es-ES_tradnl" sz="1200" dirty="0"/>
              <a:t>En este ejemplo, la moneda que se utiliza para todos los valores del campo “</a:t>
            </a:r>
            <a:r>
              <a:rPr lang="es-ES_tradnl" sz="1200" dirty="0" err="1"/>
              <a:t>ingresos_ventas</a:t>
            </a:r>
            <a:r>
              <a:rPr lang="es-ES_tradnl" sz="1200" dirty="0"/>
              <a:t>” es la misma y se describirá en el diccionario de datos. En su defecto, el nombre del campo podría ser “</a:t>
            </a:r>
            <a:r>
              <a:rPr lang="es-ES_tradnl" sz="1200" dirty="0" err="1"/>
              <a:t>ingresos_ventas_euros</a:t>
            </a:r>
            <a:r>
              <a:rPr lang="es-ES_tradnl" sz="1200" dirty="0"/>
              <a:t>” </a:t>
            </a:r>
          </a:p>
        </p:txBody>
      </p:sp>
      <p:graphicFrame>
        <p:nvGraphicFramePr>
          <p:cNvPr id="7" name="Table 4">
            <a:extLst>
              <a:ext uri="{FF2B5EF4-FFF2-40B4-BE49-F238E27FC236}">
                <a16:creationId xmlns:a16="http://schemas.microsoft.com/office/drawing/2014/main" id="{BCBC983E-44DD-BF04-D772-4FB81DD16AC9}"/>
              </a:ext>
            </a:extLst>
          </p:cNvPr>
          <p:cNvGraphicFramePr>
            <a:graphicFrameLocks noGrp="1"/>
          </p:cNvGraphicFramePr>
          <p:nvPr>
            <p:extLst>
              <p:ext uri="{D42A27DB-BD31-4B8C-83A1-F6EECF244321}">
                <p14:modId xmlns:p14="http://schemas.microsoft.com/office/powerpoint/2010/main" val="1321923574"/>
              </p:ext>
            </p:extLst>
          </p:nvPr>
        </p:nvGraphicFramePr>
        <p:xfrm>
          <a:off x="791186" y="2409308"/>
          <a:ext cx="5881171" cy="1705524"/>
        </p:xfrm>
        <a:graphic>
          <a:graphicData uri="http://schemas.openxmlformats.org/drawingml/2006/table">
            <a:tbl>
              <a:tblPr firstRow="1" bandRow="1">
                <a:tableStyleId>{5C22544A-7EE6-4342-B048-85BDC9FD1C3A}</a:tableStyleId>
              </a:tblPr>
              <a:tblGrid>
                <a:gridCol w="3208797">
                  <a:extLst>
                    <a:ext uri="{9D8B030D-6E8A-4147-A177-3AD203B41FA5}">
                      <a16:colId xmlns:a16="http://schemas.microsoft.com/office/drawing/2014/main" val="20000"/>
                    </a:ext>
                  </a:extLst>
                </a:gridCol>
                <a:gridCol w="2672374">
                  <a:extLst>
                    <a:ext uri="{9D8B030D-6E8A-4147-A177-3AD203B41FA5}">
                      <a16:colId xmlns:a16="http://schemas.microsoft.com/office/drawing/2014/main" val="20001"/>
                    </a:ext>
                  </a:extLst>
                </a:gridCol>
              </a:tblGrid>
              <a:tr h="270849">
                <a:tc>
                  <a:txBody>
                    <a:bodyPr/>
                    <a:lstStyle/>
                    <a:p>
                      <a:pPr algn="ctr"/>
                      <a:r>
                        <a:rPr lang="es-ES_tradnl" sz="1200" b="0" noProof="0" dirty="0">
                          <a:solidFill>
                            <a:schemeClr val="tx1"/>
                          </a:solidFill>
                          <a:latin typeface="+mj-lt"/>
                        </a:rPr>
                        <a:t>marca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200" b="0" i="0" kern="1200" dirty="0" err="1">
                          <a:solidFill>
                            <a:schemeClr val="tx1"/>
                          </a:solidFill>
                          <a:effectLst/>
                          <a:latin typeface="+mj-lt"/>
                          <a:ea typeface="+mn-ea"/>
                          <a:cs typeface="+mn-cs"/>
                        </a:rPr>
                        <a:t>ingresos_ventas</a:t>
                      </a:r>
                      <a:endParaRPr lang="es-ES" sz="1200" b="0" i="0" kern="1200" dirty="0">
                        <a:solidFill>
                          <a:schemeClr val="tx1"/>
                        </a:solidFill>
                        <a:effectLst/>
                        <a:latin typeface="+mj-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333924">
                <a:tc>
                  <a:txBody>
                    <a:bodyPr/>
                    <a:lstStyle/>
                    <a:p>
                      <a:pPr algn="ctr"/>
                      <a:r>
                        <a:rPr lang="es-ES_tradnl" sz="1200" noProof="0" dirty="0">
                          <a:effectLst/>
                          <a:latin typeface="+mj-lt"/>
                        </a:rPr>
                        <a:t>chevrolet chevelle malibu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1.234.454,34 €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0849">
                <a:tc>
                  <a:txBody>
                    <a:bodyPr/>
                    <a:lstStyle/>
                    <a:p>
                      <a:pPr algn="ctr"/>
                      <a:r>
                        <a:rPr lang="es-ES_tradnl" sz="1200" noProof="0" dirty="0">
                          <a:effectLst/>
                          <a:latin typeface="+mj-lt"/>
                        </a:rPr>
                        <a:t>buick skylark 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2.345.567,892 euros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70849">
                <a:tc>
                  <a:txBody>
                    <a:bodyPr/>
                    <a:lstStyle/>
                    <a:p>
                      <a:pPr algn="ctr"/>
                      <a:r>
                        <a:rPr lang="es-ES_tradnl" sz="1200" noProof="0" dirty="0">
                          <a:effectLst/>
                          <a:latin typeface="+mj-lt"/>
                        </a:rPr>
                        <a:t>plymouth satellite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344,678.23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70849">
                <a:tc>
                  <a:txBody>
                    <a:bodyPr/>
                    <a:lstStyle/>
                    <a:p>
                      <a:pPr algn="ctr"/>
                      <a:r>
                        <a:rPr lang="es-ES_tradnl" sz="1200" noProof="0" dirty="0">
                          <a:effectLst/>
                          <a:latin typeface="+mj-lt"/>
                        </a:rPr>
                        <a:t>amc rebel sst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267.331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26110211"/>
                  </a:ext>
                </a:extLst>
              </a:tr>
              <a:tr h="270849">
                <a:tc>
                  <a:txBody>
                    <a:bodyPr/>
                    <a:lstStyle/>
                    <a:p>
                      <a:pPr algn="ctr"/>
                      <a:r>
                        <a:rPr lang="es-ES_tradnl" sz="1200" noProof="0" dirty="0">
                          <a:effectLst/>
                          <a:latin typeface="+mj-lt"/>
                        </a:rPr>
                        <a:t>ford torino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1.234678.67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894716"/>
                  </a:ext>
                </a:extLst>
              </a:tr>
            </a:tbl>
          </a:graphicData>
        </a:graphic>
      </p:graphicFrame>
      <p:graphicFrame>
        <p:nvGraphicFramePr>
          <p:cNvPr id="17" name="Table 4">
            <a:extLst>
              <a:ext uri="{FF2B5EF4-FFF2-40B4-BE49-F238E27FC236}">
                <a16:creationId xmlns:a16="http://schemas.microsoft.com/office/drawing/2014/main" id="{878210AB-6A2C-7A57-380C-5814B9A4FAC0}"/>
              </a:ext>
            </a:extLst>
          </p:cNvPr>
          <p:cNvGraphicFramePr>
            <a:graphicFrameLocks noGrp="1"/>
          </p:cNvGraphicFramePr>
          <p:nvPr>
            <p:extLst>
              <p:ext uri="{D42A27DB-BD31-4B8C-83A1-F6EECF244321}">
                <p14:modId xmlns:p14="http://schemas.microsoft.com/office/powerpoint/2010/main" val="2025502524"/>
              </p:ext>
            </p:extLst>
          </p:nvPr>
        </p:nvGraphicFramePr>
        <p:xfrm>
          <a:off x="829746" y="4238821"/>
          <a:ext cx="5842612" cy="1705524"/>
        </p:xfrm>
        <a:graphic>
          <a:graphicData uri="http://schemas.openxmlformats.org/drawingml/2006/table">
            <a:tbl>
              <a:tblPr firstRow="1" bandRow="1">
                <a:tableStyleId>{5C22544A-7EE6-4342-B048-85BDC9FD1C3A}</a:tableStyleId>
              </a:tblPr>
              <a:tblGrid>
                <a:gridCol w="3289063">
                  <a:extLst>
                    <a:ext uri="{9D8B030D-6E8A-4147-A177-3AD203B41FA5}">
                      <a16:colId xmlns:a16="http://schemas.microsoft.com/office/drawing/2014/main" val="20000"/>
                    </a:ext>
                  </a:extLst>
                </a:gridCol>
                <a:gridCol w="2553549">
                  <a:extLst>
                    <a:ext uri="{9D8B030D-6E8A-4147-A177-3AD203B41FA5}">
                      <a16:colId xmlns:a16="http://schemas.microsoft.com/office/drawing/2014/main" val="20001"/>
                    </a:ext>
                  </a:extLst>
                </a:gridCol>
              </a:tblGrid>
              <a:tr h="270849">
                <a:tc>
                  <a:txBody>
                    <a:bodyPr/>
                    <a:lstStyle/>
                    <a:p>
                      <a:pPr algn="ctr"/>
                      <a:r>
                        <a:rPr lang="es-ES_tradnl" sz="1200" b="0" noProof="0" dirty="0">
                          <a:solidFill>
                            <a:schemeClr val="tx1"/>
                          </a:solidFill>
                          <a:latin typeface="+mj-lt"/>
                        </a:rPr>
                        <a:t>marca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200" b="0" i="0" kern="1200" dirty="0" err="1">
                          <a:solidFill>
                            <a:schemeClr val="tx1"/>
                          </a:solidFill>
                          <a:effectLst/>
                          <a:latin typeface="+mj-lt"/>
                          <a:ea typeface="+mn-ea"/>
                          <a:cs typeface="+mn-cs"/>
                        </a:rPr>
                        <a:t>Ingresos_ventas</a:t>
                      </a:r>
                      <a:endParaRPr lang="es-ES" sz="1200" b="0" i="0" kern="1200" dirty="0">
                        <a:solidFill>
                          <a:schemeClr val="tx1"/>
                        </a:solidFill>
                        <a:effectLst/>
                        <a:latin typeface="+mj-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333924">
                <a:tc>
                  <a:txBody>
                    <a:bodyPr/>
                    <a:lstStyle/>
                    <a:p>
                      <a:pPr algn="ctr"/>
                      <a:r>
                        <a:rPr lang="es-ES_tradnl" sz="1200" noProof="0" dirty="0">
                          <a:effectLst/>
                          <a:latin typeface="+mj-lt"/>
                        </a:rPr>
                        <a:t>chevrolet chevelle malibu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1234454,34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0849">
                <a:tc>
                  <a:txBody>
                    <a:bodyPr/>
                    <a:lstStyle/>
                    <a:p>
                      <a:pPr algn="ctr"/>
                      <a:r>
                        <a:rPr lang="es-ES_tradnl" sz="1200" noProof="0" dirty="0">
                          <a:effectLst/>
                          <a:latin typeface="+mj-lt"/>
                        </a:rPr>
                        <a:t>buick skylark 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2345567,89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70849">
                <a:tc>
                  <a:txBody>
                    <a:bodyPr/>
                    <a:lstStyle/>
                    <a:p>
                      <a:pPr algn="ctr"/>
                      <a:r>
                        <a:rPr lang="es-ES_tradnl" sz="1200" noProof="0" dirty="0">
                          <a:effectLst/>
                          <a:latin typeface="+mj-lt"/>
                        </a:rPr>
                        <a:t>plymouth satellite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344678,23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70849">
                <a:tc>
                  <a:txBody>
                    <a:bodyPr/>
                    <a:lstStyle/>
                    <a:p>
                      <a:pPr algn="ctr"/>
                      <a:r>
                        <a:rPr lang="es-ES_tradnl" sz="1200" noProof="0" dirty="0">
                          <a:effectLst/>
                          <a:latin typeface="+mj-lt"/>
                        </a:rPr>
                        <a:t>amc rebel sst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267331,00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2834838"/>
                  </a:ext>
                </a:extLst>
              </a:tr>
              <a:tr h="270849">
                <a:tc>
                  <a:txBody>
                    <a:bodyPr/>
                    <a:lstStyle/>
                    <a:p>
                      <a:pPr algn="ctr"/>
                      <a:r>
                        <a:rPr lang="es-ES_tradnl" sz="1200" noProof="0" dirty="0">
                          <a:effectLst/>
                          <a:latin typeface="+mj-lt"/>
                        </a:rPr>
                        <a:t>ford torino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1234678,67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2068393"/>
                  </a:ext>
                </a:extLst>
              </a:tr>
            </a:tbl>
          </a:graphicData>
        </a:graphic>
      </p:graphicFrame>
      <p:sp>
        <p:nvSpPr>
          <p:cNvPr id="19" name="Rectángulo 15">
            <a:extLst>
              <a:ext uri="{FF2B5EF4-FFF2-40B4-BE49-F238E27FC236}">
                <a16:creationId xmlns:a16="http://schemas.microsoft.com/office/drawing/2014/main" id="{518ECBAB-F819-58C9-D84C-5EBCACD930F8}"/>
              </a:ext>
            </a:extLst>
          </p:cNvPr>
          <p:cNvSpPr/>
          <p:nvPr/>
        </p:nvSpPr>
        <p:spPr>
          <a:xfrm>
            <a:off x="801035" y="4233722"/>
            <a:ext cx="5881170" cy="1705523"/>
          </a:xfrm>
          <a:prstGeom prst="rect">
            <a:avLst/>
          </a:prstGeom>
          <a:noFill/>
          <a:ln w="57150">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6">
            <a:extLst>
              <a:ext uri="{FF2B5EF4-FFF2-40B4-BE49-F238E27FC236}">
                <a16:creationId xmlns:a16="http://schemas.microsoft.com/office/drawing/2014/main" id="{D3BA92CF-DA79-5D25-B9D0-F1A9E837F43D}"/>
              </a:ext>
            </a:extLst>
          </p:cNvPr>
          <p:cNvSpPr/>
          <p:nvPr/>
        </p:nvSpPr>
        <p:spPr>
          <a:xfrm>
            <a:off x="803429" y="2409308"/>
            <a:ext cx="5881171" cy="170552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1" name="Imagen 23" descr="Icono de error: representa lo que no hay que hacer">
            <a:extLst>
              <a:ext uri="{FF2B5EF4-FFF2-40B4-BE49-F238E27FC236}">
                <a16:creationId xmlns:a16="http://schemas.microsoft.com/office/drawing/2014/main" id="{BF294037-AABD-729A-DC57-4E1E0DA214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2787" y="2151169"/>
            <a:ext cx="538511" cy="597890"/>
          </a:xfrm>
          <a:prstGeom prst="rect">
            <a:avLst/>
          </a:prstGeom>
        </p:spPr>
      </p:pic>
      <p:pic>
        <p:nvPicPr>
          <p:cNvPr id="22" name="Imagen 25" descr="Icono de ok: representa lo que hay que hacer">
            <a:extLst>
              <a:ext uri="{FF2B5EF4-FFF2-40B4-BE49-F238E27FC236}">
                <a16:creationId xmlns:a16="http://schemas.microsoft.com/office/drawing/2014/main" id="{8EFCC8D8-EA23-F2A1-6036-C788C7C433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1181" y="4016764"/>
            <a:ext cx="591315" cy="589395"/>
          </a:xfrm>
          <a:prstGeom prst="rect">
            <a:avLst/>
          </a:prstGeom>
        </p:spPr>
      </p:pic>
      <p:graphicFrame>
        <p:nvGraphicFramePr>
          <p:cNvPr id="23" name="Table 4">
            <a:extLst>
              <a:ext uri="{FF2B5EF4-FFF2-40B4-BE49-F238E27FC236}">
                <a16:creationId xmlns:a16="http://schemas.microsoft.com/office/drawing/2014/main" id="{2B2A5B48-D8D6-BFB9-E87B-D2CA0CF3946C}"/>
              </a:ext>
            </a:extLst>
          </p:cNvPr>
          <p:cNvGraphicFramePr>
            <a:graphicFrameLocks noGrp="1"/>
          </p:cNvGraphicFramePr>
          <p:nvPr>
            <p:extLst>
              <p:ext uri="{D42A27DB-BD31-4B8C-83A1-F6EECF244321}">
                <p14:modId xmlns:p14="http://schemas.microsoft.com/office/powerpoint/2010/main" val="2716863443"/>
              </p:ext>
            </p:extLst>
          </p:nvPr>
        </p:nvGraphicFramePr>
        <p:xfrm>
          <a:off x="865967" y="7798539"/>
          <a:ext cx="5811529" cy="875622"/>
        </p:xfrm>
        <a:graphic>
          <a:graphicData uri="http://schemas.openxmlformats.org/drawingml/2006/table">
            <a:tbl>
              <a:tblPr firstRow="1" bandRow="1">
                <a:tableStyleId>{5C22544A-7EE6-4342-B048-85BDC9FD1C3A}</a:tableStyleId>
              </a:tblPr>
              <a:tblGrid>
                <a:gridCol w="1600586">
                  <a:extLst>
                    <a:ext uri="{9D8B030D-6E8A-4147-A177-3AD203B41FA5}">
                      <a16:colId xmlns:a16="http://schemas.microsoft.com/office/drawing/2014/main" val="20000"/>
                    </a:ext>
                  </a:extLst>
                </a:gridCol>
                <a:gridCol w="1545509">
                  <a:extLst>
                    <a:ext uri="{9D8B030D-6E8A-4147-A177-3AD203B41FA5}">
                      <a16:colId xmlns:a16="http://schemas.microsoft.com/office/drawing/2014/main" val="1074939533"/>
                    </a:ext>
                  </a:extLst>
                </a:gridCol>
                <a:gridCol w="1226852">
                  <a:extLst>
                    <a:ext uri="{9D8B030D-6E8A-4147-A177-3AD203B41FA5}">
                      <a16:colId xmlns:a16="http://schemas.microsoft.com/office/drawing/2014/main" val="3224943801"/>
                    </a:ext>
                  </a:extLst>
                </a:gridCol>
                <a:gridCol w="1438582">
                  <a:extLst>
                    <a:ext uri="{9D8B030D-6E8A-4147-A177-3AD203B41FA5}">
                      <a16:colId xmlns:a16="http://schemas.microsoft.com/office/drawing/2014/main" val="20001"/>
                    </a:ext>
                  </a:extLst>
                </a:gridCol>
              </a:tblGrid>
              <a:tr h="270849">
                <a:tc>
                  <a:txBody>
                    <a:bodyPr/>
                    <a:lstStyle/>
                    <a:p>
                      <a:pPr algn="ctr"/>
                      <a:r>
                        <a:rPr lang="es-ES_tradnl" sz="1000" b="0" noProof="0" dirty="0" err="1">
                          <a:solidFill>
                            <a:schemeClr val="tx1"/>
                          </a:solidFill>
                          <a:latin typeface="+mn-lt"/>
                        </a:rPr>
                        <a:t>identificador_marca</a:t>
                      </a:r>
                      <a:endParaRPr lang="es-ES_tradnl" sz="1000" b="0" noProof="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000" b="0" i="0" kern="1200" dirty="0" err="1">
                          <a:solidFill>
                            <a:schemeClr val="tx1"/>
                          </a:solidFill>
                          <a:effectLst/>
                          <a:latin typeface="+mn-lt"/>
                          <a:ea typeface="+mn-ea"/>
                          <a:cs typeface="+mn-cs"/>
                        </a:rPr>
                        <a:t>punto_kilometrico</a:t>
                      </a:r>
                      <a:endParaRPr lang="es-ES" sz="1000" b="0" i="0" kern="1200" dirty="0">
                        <a:solidFill>
                          <a:schemeClr val="tx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mn-lt"/>
                          <a:ea typeface="+mn-ea"/>
                          <a:cs typeface="+mn-cs"/>
                        </a:rPr>
                        <a:t>latitud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mn-lt"/>
                          <a:ea typeface="+mn-ea"/>
                          <a:cs typeface="+mn-cs"/>
                        </a:rPr>
                        <a:t>longitud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333924">
                <a:tc>
                  <a:txBody>
                    <a:bodyPr/>
                    <a:lstStyle/>
                    <a:p>
                      <a:pPr algn="ctr"/>
                      <a:r>
                        <a:rPr lang="es-ES_tradnl" sz="1000" noProof="0" dirty="0">
                          <a:effectLst/>
                          <a:latin typeface="+mn-lt"/>
                        </a:rPr>
                        <a:t>345600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mn-lt"/>
                          <a:ea typeface="+mn-ea"/>
                          <a:cs typeface="+mn-cs"/>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noProof="0" dirty="0">
                          <a:effectLst/>
                          <a:latin typeface="+mn-lt"/>
                        </a:rPr>
                        <a:t>43,2345678</a:t>
                      </a:r>
                    </a:p>
                  </a:txBody>
                  <a:tcPr marL="93627" marR="93627" marT="46813" marB="46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noProof="0" dirty="0">
                          <a:effectLst/>
                          <a:latin typeface="+mn-lt"/>
                        </a:rPr>
                        <a:t>(5,1234567)</a:t>
                      </a:r>
                    </a:p>
                  </a:txBody>
                  <a:tcPr marL="93627" marR="93627" marT="46813" marB="46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0849">
                <a:tc>
                  <a:txBody>
                    <a:bodyPr/>
                    <a:lstStyle/>
                    <a:p>
                      <a:pPr algn="ctr"/>
                      <a:r>
                        <a:rPr lang="es-ES_tradnl" sz="1000" noProof="0" dirty="0">
                          <a:effectLst/>
                          <a:latin typeface="+mn-lt"/>
                        </a:rPr>
                        <a:t>0000345601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mn-lt"/>
                          <a:ea typeface="+mn-ea"/>
                          <a:cs typeface="+mn-cs"/>
                        </a:rPr>
                        <a:t>12,56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s-ES_tradnl" sz="1000" b="0" i="0" noProof="0" dirty="0">
                          <a:effectLst/>
                          <a:latin typeface="+mn-lt"/>
                        </a:rPr>
                        <a:t>43,345</a:t>
                      </a:r>
                    </a:p>
                  </a:txBody>
                  <a:tcPr marL="93627" marR="93627" marT="46813" marB="46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s-ES_tradnl" sz="1000" b="0" i="0" noProof="0" dirty="0">
                          <a:effectLst/>
                          <a:latin typeface="+mn-lt"/>
                        </a:rPr>
                        <a:t>-5,2345678</a:t>
                      </a:r>
                    </a:p>
                  </a:txBody>
                  <a:tcPr marL="93627" marR="93627" marT="46813" marB="46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graphicFrame>
        <p:nvGraphicFramePr>
          <p:cNvPr id="24" name="Table 4">
            <a:extLst>
              <a:ext uri="{FF2B5EF4-FFF2-40B4-BE49-F238E27FC236}">
                <a16:creationId xmlns:a16="http://schemas.microsoft.com/office/drawing/2014/main" id="{BA1579DA-30CF-F146-AC81-74DD8B1BE7A1}"/>
              </a:ext>
            </a:extLst>
          </p:cNvPr>
          <p:cNvGraphicFramePr>
            <a:graphicFrameLocks noGrp="1"/>
          </p:cNvGraphicFramePr>
          <p:nvPr>
            <p:extLst>
              <p:ext uri="{D42A27DB-BD31-4B8C-83A1-F6EECF244321}">
                <p14:modId xmlns:p14="http://schemas.microsoft.com/office/powerpoint/2010/main" val="1767230342"/>
              </p:ext>
            </p:extLst>
          </p:nvPr>
        </p:nvGraphicFramePr>
        <p:xfrm>
          <a:off x="868694" y="8790829"/>
          <a:ext cx="5822286" cy="875622"/>
        </p:xfrm>
        <a:graphic>
          <a:graphicData uri="http://schemas.openxmlformats.org/drawingml/2006/table">
            <a:tbl>
              <a:tblPr firstRow="1" bandRow="1">
                <a:tableStyleId>{5C22544A-7EE6-4342-B048-85BDC9FD1C3A}</a:tableStyleId>
              </a:tblPr>
              <a:tblGrid>
                <a:gridCol w="1748892">
                  <a:extLst>
                    <a:ext uri="{9D8B030D-6E8A-4147-A177-3AD203B41FA5}">
                      <a16:colId xmlns:a16="http://schemas.microsoft.com/office/drawing/2014/main" val="20000"/>
                    </a:ext>
                  </a:extLst>
                </a:gridCol>
                <a:gridCol w="1357798">
                  <a:extLst>
                    <a:ext uri="{9D8B030D-6E8A-4147-A177-3AD203B41FA5}">
                      <a16:colId xmlns:a16="http://schemas.microsoft.com/office/drawing/2014/main" val="3726413533"/>
                    </a:ext>
                  </a:extLst>
                </a:gridCol>
                <a:gridCol w="1357798">
                  <a:extLst>
                    <a:ext uri="{9D8B030D-6E8A-4147-A177-3AD203B41FA5}">
                      <a16:colId xmlns:a16="http://schemas.microsoft.com/office/drawing/2014/main" val="2649171868"/>
                    </a:ext>
                  </a:extLst>
                </a:gridCol>
                <a:gridCol w="1357798">
                  <a:extLst>
                    <a:ext uri="{9D8B030D-6E8A-4147-A177-3AD203B41FA5}">
                      <a16:colId xmlns:a16="http://schemas.microsoft.com/office/drawing/2014/main" val="20001"/>
                    </a:ext>
                  </a:extLst>
                </a:gridCol>
              </a:tblGrid>
              <a:tr h="270849">
                <a:tc>
                  <a:txBody>
                    <a:bodyPr/>
                    <a:lstStyle/>
                    <a:p>
                      <a:pPr algn="ctr"/>
                      <a:r>
                        <a:rPr lang="es-ES_tradnl" sz="1000" b="0" noProof="0" dirty="0" err="1">
                          <a:solidFill>
                            <a:schemeClr val="tx1"/>
                          </a:solidFill>
                          <a:latin typeface="+mn-lt"/>
                        </a:rPr>
                        <a:t>identificador_marca</a:t>
                      </a:r>
                      <a:endParaRPr lang="es-ES_tradnl" sz="1000" b="0" noProof="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000" b="0" i="0" kern="1200" dirty="0" err="1">
                          <a:solidFill>
                            <a:schemeClr val="tx1"/>
                          </a:solidFill>
                          <a:effectLst/>
                          <a:latin typeface="+mn-lt"/>
                          <a:ea typeface="+mn-ea"/>
                          <a:cs typeface="+mn-cs"/>
                        </a:rPr>
                        <a:t>punto_kilometrico</a:t>
                      </a:r>
                      <a:endParaRPr lang="es-ES" sz="1000" b="0" i="0" kern="1200" dirty="0">
                        <a:solidFill>
                          <a:schemeClr val="tx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mn-lt"/>
                          <a:ea typeface="+mn-ea"/>
                          <a:cs typeface="+mn-cs"/>
                        </a:rPr>
                        <a:t>latitud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mn-lt"/>
                          <a:ea typeface="+mn-ea"/>
                          <a:cs typeface="+mn-cs"/>
                        </a:rPr>
                        <a:t>longitud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333924">
                <a:tc>
                  <a:txBody>
                    <a:bodyPr/>
                    <a:lstStyle/>
                    <a:p>
                      <a:pPr algn="ctr"/>
                      <a:r>
                        <a:rPr lang="es-ES_tradnl" sz="1000" noProof="0" dirty="0">
                          <a:effectLst/>
                          <a:latin typeface="+mn-lt"/>
                        </a:rPr>
                        <a:t>0000345600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mn-lt"/>
                          <a:ea typeface="+mn-ea"/>
                          <a:cs typeface="+mn-cs"/>
                        </a:rPr>
                        <a:t>2,334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noProof="0" dirty="0">
                          <a:effectLst/>
                          <a:latin typeface="+mn-lt"/>
                        </a:rPr>
                        <a:t>43,2345678</a:t>
                      </a:r>
                    </a:p>
                  </a:txBody>
                  <a:tcPr marL="93627" marR="93627" marT="46813" marB="46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noProof="0" dirty="0">
                          <a:effectLst/>
                          <a:latin typeface="+mn-lt"/>
                        </a:rPr>
                        <a:t>-5,1234567</a:t>
                      </a:r>
                    </a:p>
                  </a:txBody>
                  <a:tcPr marL="93627" marR="93627" marT="46813" marB="46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0849">
                <a:tc>
                  <a:txBody>
                    <a:bodyPr/>
                    <a:lstStyle/>
                    <a:p>
                      <a:pPr algn="ctr"/>
                      <a:r>
                        <a:rPr lang="es-ES_tradnl" sz="1000" noProof="0" dirty="0">
                          <a:effectLst/>
                          <a:latin typeface="+mn-lt"/>
                        </a:rPr>
                        <a:t>0000345601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000" b="0" i="0" kern="1200" dirty="0">
                          <a:solidFill>
                            <a:schemeClr val="tx1"/>
                          </a:solidFill>
                          <a:effectLst/>
                          <a:latin typeface="+mn-lt"/>
                          <a:ea typeface="+mn-ea"/>
                          <a:cs typeface="+mn-cs"/>
                        </a:rPr>
                        <a:t>12,567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s-ES_tradnl" sz="1000" b="0" i="0" noProof="0" dirty="0">
                          <a:effectLst/>
                          <a:latin typeface="+mn-lt"/>
                        </a:rPr>
                        <a:t>43,3456789</a:t>
                      </a:r>
                    </a:p>
                  </a:txBody>
                  <a:tcPr marL="93627" marR="93627" marT="46813" marB="46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s-ES_tradnl" sz="1000" b="0" i="0" noProof="0" dirty="0">
                          <a:effectLst/>
                          <a:latin typeface="+mn-lt"/>
                        </a:rPr>
                        <a:t>-5,2345678</a:t>
                      </a:r>
                    </a:p>
                  </a:txBody>
                  <a:tcPr marL="93627" marR="93627" marT="46813" marB="46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25" name="Rectángulo 30">
            <a:extLst>
              <a:ext uri="{FF2B5EF4-FFF2-40B4-BE49-F238E27FC236}">
                <a16:creationId xmlns:a16="http://schemas.microsoft.com/office/drawing/2014/main" id="{D35A8617-FBCA-C474-D485-601C13CE00F4}"/>
              </a:ext>
            </a:extLst>
          </p:cNvPr>
          <p:cNvSpPr/>
          <p:nvPr/>
        </p:nvSpPr>
        <p:spPr>
          <a:xfrm>
            <a:off x="853609" y="8785730"/>
            <a:ext cx="5852458" cy="882565"/>
          </a:xfrm>
          <a:prstGeom prst="rect">
            <a:avLst/>
          </a:prstGeom>
          <a:noFill/>
          <a:ln w="57150">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ángulo 31">
            <a:extLst>
              <a:ext uri="{FF2B5EF4-FFF2-40B4-BE49-F238E27FC236}">
                <a16:creationId xmlns:a16="http://schemas.microsoft.com/office/drawing/2014/main" id="{133FCFDD-B660-274D-347E-99FD41B3A0CC}"/>
              </a:ext>
            </a:extLst>
          </p:cNvPr>
          <p:cNvSpPr/>
          <p:nvPr/>
        </p:nvSpPr>
        <p:spPr>
          <a:xfrm>
            <a:off x="837255" y="7798540"/>
            <a:ext cx="5840242" cy="864898"/>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7" name="Imagen 24" descr="Icono de error: representa lo que no hay que hacer">
            <a:extLst>
              <a:ext uri="{FF2B5EF4-FFF2-40B4-BE49-F238E27FC236}">
                <a16:creationId xmlns:a16="http://schemas.microsoft.com/office/drawing/2014/main" id="{AA32ED0B-6DEC-FFD0-F30F-B154A24F0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1724" y="7409347"/>
            <a:ext cx="538511" cy="597890"/>
          </a:xfrm>
          <a:prstGeom prst="rect">
            <a:avLst/>
          </a:prstGeom>
        </p:spPr>
      </p:pic>
      <p:pic>
        <p:nvPicPr>
          <p:cNvPr id="28" name="Imagen 34" descr="Icono de ok: representa lo que hay que hacer">
            <a:extLst>
              <a:ext uri="{FF2B5EF4-FFF2-40B4-BE49-F238E27FC236}">
                <a16:creationId xmlns:a16="http://schemas.microsoft.com/office/drawing/2014/main" id="{899D10CE-C335-C026-76A3-6DD09159C6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0880" y="8542712"/>
            <a:ext cx="591315" cy="589395"/>
          </a:xfrm>
          <a:prstGeom prst="rect">
            <a:avLst/>
          </a:prstGeom>
        </p:spPr>
      </p:pic>
    </p:spTree>
    <p:extLst>
      <p:ext uri="{BB962C8B-B14F-4D97-AF65-F5344CB8AC3E}">
        <p14:creationId xmlns:p14="http://schemas.microsoft.com/office/powerpoint/2010/main" val="1391463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E2655-A994-9AF4-BE90-BDE8D085F0C9}"/>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BE30A28E-3E92-9985-CB68-EA7C43253EBC}"/>
              </a:ext>
            </a:extLst>
          </p:cNvPr>
          <p:cNvSpPr>
            <a:spLocks noGrp="1"/>
          </p:cNvSpPr>
          <p:nvPr>
            <p:ph type="body" sz="quarter" idx="12"/>
          </p:nvPr>
        </p:nvSpPr>
        <p:spPr/>
        <p:txBody>
          <a:bodyPr/>
          <a:lstStyle/>
          <a:p>
            <a:r>
              <a:rPr lang="en-US" dirty="0"/>
              <a:t>04</a:t>
            </a:r>
          </a:p>
        </p:txBody>
      </p:sp>
      <p:sp>
        <p:nvSpPr>
          <p:cNvPr id="14" name="Marcador de texto 10">
            <a:extLst>
              <a:ext uri="{FF2B5EF4-FFF2-40B4-BE49-F238E27FC236}">
                <a16:creationId xmlns:a16="http://schemas.microsoft.com/office/drawing/2014/main" id="{D23D8557-C382-4E86-8574-798AB5641770}"/>
              </a:ext>
            </a:extLst>
          </p:cNvPr>
          <p:cNvSpPr txBox="1">
            <a:spLocks/>
          </p:cNvSpPr>
          <p:nvPr/>
        </p:nvSpPr>
        <p:spPr>
          <a:xfrm>
            <a:off x="583096" y="1618360"/>
            <a:ext cx="6453807" cy="403398"/>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Ejemplo 3  – </a:t>
            </a:r>
            <a:r>
              <a:rPr lang="es-ES_tradnl" dirty="0"/>
              <a:t>Proceso de orientación en campos</a:t>
            </a:r>
            <a:endParaRPr lang="es-ES" dirty="0"/>
          </a:p>
        </p:txBody>
      </p:sp>
      <p:sp>
        <p:nvSpPr>
          <p:cNvPr id="2" name="Rectángulo 4">
            <a:extLst>
              <a:ext uri="{FF2B5EF4-FFF2-40B4-BE49-F238E27FC236}">
                <a16:creationId xmlns:a16="http://schemas.microsoft.com/office/drawing/2014/main" id="{E1E026FD-E57D-F345-3352-AF3B2C540541}"/>
              </a:ext>
            </a:extLst>
          </p:cNvPr>
          <p:cNvSpPr/>
          <p:nvPr/>
        </p:nvSpPr>
        <p:spPr>
          <a:xfrm>
            <a:off x="787626" y="2100083"/>
            <a:ext cx="5984422" cy="461665"/>
          </a:xfrm>
          <a:prstGeom prst="rect">
            <a:avLst/>
          </a:prstGeom>
        </p:spPr>
        <p:txBody>
          <a:bodyPr wrap="square">
            <a:spAutoFit/>
          </a:bodyPr>
          <a:lstStyle/>
          <a:p>
            <a:pPr marL="628650" lvl="1" indent="-171450">
              <a:buClr>
                <a:srgbClr val="0E2F62"/>
              </a:buClr>
              <a:buFont typeface="Wingdings" panose="05000000000000000000" pitchFamily="2" charset="2"/>
              <a:buChar char="§"/>
            </a:pPr>
            <a:r>
              <a:rPr lang="es-ES_tradnl" sz="1200" b="1" dirty="0"/>
              <a:t>Caso 1</a:t>
            </a:r>
            <a:r>
              <a:rPr lang="es-ES_tradnl" sz="1200" dirty="0"/>
              <a:t>: resultado correcto tras un proceso de ordenación cuando el campo “ranking” es de tipo “numérico”.</a:t>
            </a:r>
          </a:p>
        </p:txBody>
      </p:sp>
      <p:graphicFrame>
        <p:nvGraphicFramePr>
          <p:cNvPr id="3" name="Table 4">
            <a:extLst>
              <a:ext uri="{FF2B5EF4-FFF2-40B4-BE49-F238E27FC236}">
                <a16:creationId xmlns:a16="http://schemas.microsoft.com/office/drawing/2014/main" id="{B2061E17-CE74-72B6-CA23-FAAB0BE68A18}"/>
              </a:ext>
            </a:extLst>
          </p:cNvPr>
          <p:cNvGraphicFramePr>
            <a:graphicFrameLocks noGrp="1"/>
          </p:cNvGraphicFramePr>
          <p:nvPr>
            <p:extLst>
              <p:ext uri="{D42A27DB-BD31-4B8C-83A1-F6EECF244321}">
                <p14:modId xmlns:p14="http://schemas.microsoft.com/office/powerpoint/2010/main" val="4155086617"/>
              </p:ext>
            </p:extLst>
          </p:nvPr>
        </p:nvGraphicFramePr>
        <p:xfrm>
          <a:off x="855229" y="2738347"/>
          <a:ext cx="2416222" cy="1705524"/>
        </p:xfrm>
        <a:graphic>
          <a:graphicData uri="http://schemas.openxmlformats.org/drawingml/2006/table">
            <a:tbl>
              <a:tblPr firstRow="1" bandRow="1">
                <a:tableStyleId>{5C22544A-7EE6-4342-B048-85BDC9FD1C3A}</a:tableStyleId>
              </a:tblPr>
              <a:tblGrid>
                <a:gridCol w="1938339">
                  <a:extLst>
                    <a:ext uri="{9D8B030D-6E8A-4147-A177-3AD203B41FA5}">
                      <a16:colId xmlns:a16="http://schemas.microsoft.com/office/drawing/2014/main" val="20000"/>
                    </a:ext>
                  </a:extLst>
                </a:gridCol>
                <a:gridCol w="477883">
                  <a:extLst>
                    <a:ext uri="{9D8B030D-6E8A-4147-A177-3AD203B41FA5}">
                      <a16:colId xmlns:a16="http://schemas.microsoft.com/office/drawing/2014/main" val="20001"/>
                    </a:ext>
                  </a:extLst>
                </a:gridCol>
              </a:tblGrid>
              <a:tr h="270849">
                <a:tc>
                  <a:txBody>
                    <a:bodyPr/>
                    <a:lstStyle/>
                    <a:p>
                      <a:pPr algn="ctr"/>
                      <a:r>
                        <a:rPr lang="es-ES_tradnl" sz="1200" b="0" noProof="0" dirty="0">
                          <a:latin typeface="+mj-lt"/>
                        </a:rPr>
                        <a:t>marca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200" b="0" i="0" kern="1200" dirty="0">
                          <a:solidFill>
                            <a:schemeClr val="bg1"/>
                          </a:solidFill>
                          <a:effectLst/>
                          <a:latin typeface="+mj-lt"/>
                          <a:ea typeface="+mn-ea"/>
                          <a:cs typeface="+mn-cs"/>
                        </a:rPr>
                        <a:t>ranking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333924">
                <a:tc>
                  <a:txBody>
                    <a:bodyPr/>
                    <a:lstStyle/>
                    <a:p>
                      <a:pPr algn="ctr"/>
                      <a:r>
                        <a:rPr lang="es-ES_tradnl" sz="1200" noProof="0" dirty="0">
                          <a:effectLst/>
                          <a:latin typeface="+mj-lt"/>
                        </a:rPr>
                        <a:t>chevrolet chevelle malibu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0849">
                <a:tc>
                  <a:txBody>
                    <a:bodyPr/>
                    <a:lstStyle/>
                    <a:p>
                      <a:pPr algn="ctr"/>
                      <a:r>
                        <a:rPr lang="es-ES_tradnl" sz="1200" noProof="0" dirty="0">
                          <a:effectLst/>
                          <a:latin typeface="+mj-lt"/>
                        </a:rPr>
                        <a:t>buick skylark 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70849">
                <a:tc>
                  <a:txBody>
                    <a:bodyPr/>
                    <a:lstStyle/>
                    <a:p>
                      <a:pPr algn="ctr"/>
                      <a:r>
                        <a:rPr lang="es-ES_tradnl" sz="1200" noProof="0" dirty="0">
                          <a:effectLst/>
                          <a:latin typeface="+mj-lt"/>
                        </a:rPr>
                        <a:t>plymouth satellite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70849">
                <a:tc>
                  <a:txBody>
                    <a:bodyPr/>
                    <a:lstStyle/>
                    <a:p>
                      <a:pPr algn="ctr"/>
                      <a:r>
                        <a:rPr lang="es-ES_tradnl" sz="1200" noProof="0" dirty="0">
                          <a:effectLst/>
                          <a:latin typeface="+mj-lt"/>
                        </a:rPr>
                        <a:t>amc rebel sst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70849">
                <a:tc>
                  <a:txBody>
                    <a:bodyPr/>
                    <a:lstStyle/>
                    <a:p>
                      <a:pPr algn="ctr"/>
                      <a:r>
                        <a:rPr lang="es-ES_tradnl" sz="1200" noProof="0" dirty="0">
                          <a:effectLst/>
                          <a:latin typeface="+mj-lt"/>
                        </a:rPr>
                        <a:t>ford torino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4" name="Flecha a la derecha con bandas 19">
            <a:extLst>
              <a:ext uri="{FF2B5EF4-FFF2-40B4-BE49-F238E27FC236}">
                <a16:creationId xmlns:a16="http://schemas.microsoft.com/office/drawing/2014/main" id="{6FA8DDFF-64F2-7FFD-D720-D4304A2FB3D4}"/>
              </a:ext>
            </a:extLst>
          </p:cNvPr>
          <p:cNvSpPr/>
          <p:nvPr/>
        </p:nvSpPr>
        <p:spPr>
          <a:xfrm>
            <a:off x="3345757" y="3386094"/>
            <a:ext cx="849867" cy="668487"/>
          </a:xfrm>
          <a:prstGeom prst="stripedRightArrow">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aphicFrame>
        <p:nvGraphicFramePr>
          <p:cNvPr id="5" name="Table 4">
            <a:extLst>
              <a:ext uri="{FF2B5EF4-FFF2-40B4-BE49-F238E27FC236}">
                <a16:creationId xmlns:a16="http://schemas.microsoft.com/office/drawing/2014/main" id="{C53504CC-5B3E-CE0E-AB79-FFDEF8FDB120}"/>
              </a:ext>
            </a:extLst>
          </p:cNvPr>
          <p:cNvGraphicFramePr>
            <a:graphicFrameLocks noGrp="1"/>
          </p:cNvGraphicFramePr>
          <p:nvPr>
            <p:extLst>
              <p:ext uri="{D42A27DB-BD31-4B8C-83A1-F6EECF244321}">
                <p14:modId xmlns:p14="http://schemas.microsoft.com/office/powerpoint/2010/main" val="583310015"/>
              </p:ext>
            </p:extLst>
          </p:nvPr>
        </p:nvGraphicFramePr>
        <p:xfrm>
          <a:off x="4269930" y="2781889"/>
          <a:ext cx="2552457" cy="1705524"/>
        </p:xfrm>
        <a:graphic>
          <a:graphicData uri="http://schemas.openxmlformats.org/drawingml/2006/table">
            <a:tbl>
              <a:tblPr firstRow="1" bandRow="1">
                <a:tableStyleId>{5C22544A-7EE6-4342-B048-85BDC9FD1C3A}</a:tableStyleId>
              </a:tblPr>
              <a:tblGrid>
                <a:gridCol w="1927124">
                  <a:extLst>
                    <a:ext uri="{9D8B030D-6E8A-4147-A177-3AD203B41FA5}">
                      <a16:colId xmlns:a16="http://schemas.microsoft.com/office/drawing/2014/main" val="20000"/>
                    </a:ext>
                  </a:extLst>
                </a:gridCol>
                <a:gridCol w="625333">
                  <a:extLst>
                    <a:ext uri="{9D8B030D-6E8A-4147-A177-3AD203B41FA5}">
                      <a16:colId xmlns:a16="http://schemas.microsoft.com/office/drawing/2014/main" val="20001"/>
                    </a:ext>
                  </a:extLst>
                </a:gridCol>
              </a:tblGrid>
              <a:tr h="270849">
                <a:tc>
                  <a:txBody>
                    <a:bodyPr/>
                    <a:lstStyle/>
                    <a:p>
                      <a:pPr algn="ctr"/>
                      <a:r>
                        <a:rPr lang="es-ES_tradnl" sz="1200" b="0" noProof="0" dirty="0">
                          <a:latin typeface="+mj-lt"/>
                        </a:rPr>
                        <a:t>marca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200" b="0" i="0" kern="1200" dirty="0">
                          <a:solidFill>
                            <a:schemeClr val="bg1"/>
                          </a:solidFill>
                          <a:effectLst/>
                          <a:latin typeface="+mj-lt"/>
                          <a:ea typeface="+mn-ea"/>
                          <a:cs typeface="+mn-cs"/>
                        </a:rPr>
                        <a:t>ranking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333924">
                <a:tc>
                  <a:txBody>
                    <a:bodyPr/>
                    <a:lstStyle/>
                    <a:p>
                      <a:pPr algn="ctr"/>
                      <a:r>
                        <a:rPr lang="es-ES_tradnl" sz="1200" noProof="0" dirty="0">
                          <a:effectLst/>
                          <a:latin typeface="+mj-lt"/>
                        </a:rPr>
                        <a:t>chevrolet chevelle malibu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0849">
                <a:tc>
                  <a:txBody>
                    <a:bodyPr/>
                    <a:lstStyle/>
                    <a:p>
                      <a:pPr algn="ctr"/>
                      <a:r>
                        <a:rPr lang="es-ES_tradnl" sz="1200" noProof="0" dirty="0">
                          <a:effectLst/>
                          <a:latin typeface="+mj-lt"/>
                        </a:rPr>
                        <a:t>amc rebel sst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70849">
                <a:tc>
                  <a:txBody>
                    <a:bodyPr/>
                    <a:lstStyle/>
                    <a:p>
                      <a:pPr algn="ctr"/>
                      <a:r>
                        <a:rPr lang="es-ES_tradnl" sz="1200" noProof="0" dirty="0">
                          <a:effectLst/>
                          <a:latin typeface="+mj-lt"/>
                        </a:rPr>
                        <a:t>ford torino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70849">
                <a:tc>
                  <a:txBody>
                    <a:bodyPr/>
                    <a:lstStyle/>
                    <a:p>
                      <a:pPr algn="ctr"/>
                      <a:r>
                        <a:rPr lang="es-ES_tradnl" sz="1200" noProof="0" dirty="0">
                          <a:effectLst/>
                          <a:latin typeface="+mj-lt"/>
                        </a:rPr>
                        <a:t>plymouth satellite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598930"/>
                  </a:ext>
                </a:extLst>
              </a:tr>
              <a:tr h="270849">
                <a:tc>
                  <a:txBody>
                    <a:bodyPr/>
                    <a:lstStyle/>
                    <a:p>
                      <a:pPr algn="ctr"/>
                      <a:r>
                        <a:rPr lang="es-ES_tradnl" sz="1200" noProof="0" dirty="0">
                          <a:effectLst/>
                          <a:latin typeface="+mj-lt"/>
                        </a:rPr>
                        <a:t>buick skylark 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3705673"/>
                  </a:ext>
                </a:extLst>
              </a:tr>
            </a:tbl>
          </a:graphicData>
        </a:graphic>
      </p:graphicFrame>
      <p:sp>
        <p:nvSpPr>
          <p:cNvPr id="6" name="Rectángulo 8">
            <a:extLst>
              <a:ext uri="{FF2B5EF4-FFF2-40B4-BE49-F238E27FC236}">
                <a16:creationId xmlns:a16="http://schemas.microsoft.com/office/drawing/2014/main" id="{D1FF98E7-FBA5-EB66-B4B8-0B23AE244F45}"/>
              </a:ext>
            </a:extLst>
          </p:cNvPr>
          <p:cNvSpPr/>
          <p:nvPr/>
        </p:nvSpPr>
        <p:spPr>
          <a:xfrm>
            <a:off x="787626" y="4908594"/>
            <a:ext cx="5984422" cy="461665"/>
          </a:xfrm>
          <a:prstGeom prst="rect">
            <a:avLst/>
          </a:prstGeom>
        </p:spPr>
        <p:txBody>
          <a:bodyPr wrap="square">
            <a:spAutoFit/>
          </a:bodyPr>
          <a:lstStyle/>
          <a:p>
            <a:pPr marL="628650" lvl="1" indent="-171450">
              <a:buClr>
                <a:srgbClr val="0E2F62"/>
              </a:buClr>
              <a:buFont typeface="Wingdings" panose="05000000000000000000" pitchFamily="2" charset="2"/>
              <a:buChar char="§"/>
            </a:pPr>
            <a:r>
              <a:rPr lang="es-ES_tradnl" sz="1200" b="1" dirty="0"/>
              <a:t>Caso 2</a:t>
            </a:r>
            <a:r>
              <a:rPr lang="es-ES_tradnl" sz="1200" dirty="0"/>
              <a:t>: resultado erróneo tras un proceso de ordenación cuando el campo “Ranking” es de tipo “texto”.</a:t>
            </a:r>
          </a:p>
        </p:txBody>
      </p:sp>
      <p:graphicFrame>
        <p:nvGraphicFramePr>
          <p:cNvPr id="7" name="Table 4">
            <a:extLst>
              <a:ext uri="{FF2B5EF4-FFF2-40B4-BE49-F238E27FC236}">
                <a16:creationId xmlns:a16="http://schemas.microsoft.com/office/drawing/2014/main" id="{11BCB0E3-5924-1030-F9D3-0912F8DA3897}"/>
              </a:ext>
            </a:extLst>
          </p:cNvPr>
          <p:cNvGraphicFramePr>
            <a:graphicFrameLocks noGrp="1"/>
          </p:cNvGraphicFramePr>
          <p:nvPr>
            <p:extLst>
              <p:ext uri="{D42A27DB-BD31-4B8C-83A1-F6EECF244321}">
                <p14:modId xmlns:p14="http://schemas.microsoft.com/office/powerpoint/2010/main" val="477583510"/>
              </p:ext>
            </p:extLst>
          </p:nvPr>
        </p:nvGraphicFramePr>
        <p:xfrm>
          <a:off x="855229" y="5526814"/>
          <a:ext cx="2394761" cy="1705524"/>
        </p:xfrm>
        <a:graphic>
          <a:graphicData uri="http://schemas.openxmlformats.org/drawingml/2006/table">
            <a:tbl>
              <a:tblPr firstRow="1" bandRow="1">
                <a:tableStyleId>{5C22544A-7EE6-4342-B048-85BDC9FD1C3A}</a:tableStyleId>
              </a:tblPr>
              <a:tblGrid>
                <a:gridCol w="1841619">
                  <a:extLst>
                    <a:ext uri="{9D8B030D-6E8A-4147-A177-3AD203B41FA5}">
                      <a16:colId xmlns:a16="http://schemas.microsoft.com/office/drawing/2014/main" val="20000"/>
                    </a:ext>
                  </a:extLst>
                </a:gridCol>
                <a:gridCol w="553142">
                  <a:extLst>
                    <a:ext uri="{9D8B030D-6E8A-4147-A177-3AD203B41FA5}">
                      <a16:colId xmlns:a16="http://schemas.microsoft.com/office/drawing/2014/main" val="20001"/>
                    </a:ext>
                  </a:extLst>
                </a:gridCol>
              </a:tblGrid>
              <a:tr h="270849">
                <a:tc>
                  <a:txBody>
                    <a:bodyPr/>
                    <a:lstStyle/>
                    <a:p>
                      <a:pPr algn="ctr"/>
                      <a:r>
                        <a:rPr lang="es-ES_tradnl" sz="1200" b="0" noProof="0" dirty="0">
                          <a:latin typeface="+mj-lt"/>
                        </a:rPr>
                        <a:t>marca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200" b="0" i="0" kern="1200" dirty="0">
                          <a:solidFill>
                            <a:schemeClr val="bg1"/>
                          </a:solidFill>
                          <a:effectLst/>
                          <a:latin typeface="+mj-lt"/>
                          <a:ea typeface="+mn-ea"/>
                          <a:cs typeface="+mn-cs"/>
                        </a:rPr>
                        <a:t>ranking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333924">
                <a:tc>
                  <a:txBody>
                    <a:bodyPr/>
                    <a:lstStyle/>
                    <a:p>
                      <a:pPr algn="ctr"/>
                      <a:r>
                        <a:rPr lang="es-ES_tradnl" sz="1200" noProof="0" dirty="0">
                          <a:effectLst/>
                          <a:latin typeface="+mj-lt"/>
                        </a:rPr>
                        <a:t>chevrolet chevelle malibu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j-lt"/>
                          <a:ea typeface="+mn-ea"/>
                          <a:cs typeface="+mn-cs"/>
                        </a:rPr>
                        <a:t>“123</a:t>
                      </a:r>
                      <a:r>
                        <a:rPr lang="es-ES" sz="1200" b="0" i="0" kern="1200" dirty="0">
                          <a:solidFill>
                            <a:schemeClr val="tx1"/>
                          </a:solidFill>
                          <a:effectLst/>
                          <a:latin typeface="+mn-lt"/>
                          <a:ea typeface="+mn-ea"/>
                          <a:cs typeface="+mn-cs"/>
                        </a:rPr>
                        <a:t>“</a:t>
                      </a:r>
                      <a:endParaRPr lang="es-ES" sz="1200" b="0" i="0" kern="1200" dirty="0">
                        <a:solidFill>
                          <a:schemeClr val="tx1"/>
                        </a:solidFill>
                        <a:effectLst/>
                        <a:latin typeface="+mj-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0849">
                <a:tc>
                  <a:txBody>
                    <a:bodyPr/>
                    <a:lstStyle/>
                    <a:p>
                      <a:pPr algn="ctr"/>
                      <a:r>
                        <a:rPr lang="es-ES_tradnl" sz="1200" noProof="0" dirty="0">
                          <a:effectLst/>
                          <a:latin typeface="+mj-lt"/>
                        </a:rPr>
                        <a:t>buick skylark 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n-lt"/>
                          <a:ea typeface="+mn-ea"/>
                          <a:cs typeface="+mn-cs"/>
                        </a:rPr>
                        <a:t>“</a:t>
                      </a:r>
                      <a:r>
                        <a:rPr lang="es-ES" sz="1200" b="0" i="0" kern="1200" dirty="0">
                          <a:solidFill>
                            <a:schemeClr val="tx1"/>
                          </a:solidFill>
                          <a:effectLst/>
                          <a:latin typeface="+mj-lt"/>
                          <a:ea typeface="+mn-ea"/>
                          <a:cs typeface="+mn-cs"/>
                        </a:rPr>
                        <a:t>9</a:t>
                      </a:r>
                      <a:r>
                        <a:rPr lang="es-ES" sz="1200" b="0" i="0" kern="1200" dirty="0">
                          <a:solidFill>
                            <a:schemeClr val="tx1"/>
                          </a:solidFill>
                          <a:effectLst/>
                          <a:latin typeface="+mn-lt"/>
                          <a:ea typeface="+mn-ea"/>
                          <a:cs typeface="+mn-cs"/>
                        </a:rPr>
                        <a:t>“</a:t>
                      </a:r>
                      <a:endParaRPr lang="es-ES" sz="1200" b="0" i="0" kern="1200" dirty="0">
                        <a:solidFill>
                          <a:schemeClr val="tx1"/>
                        </a:solidFill>
                        <a:effectLst/>
                        <a:latin typeface="+mj-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70849">
                <a:tc>
                  <a:txBody>
                    <a:bodyPr/>
                    <a:lstStyle/>
                    <a:p>
                      <a:pPr algn="ctr"/>
                      <a:r>
                        <a:rPr lang="es-ES_tradnl" sz="1200" noProof="0" dirty="0">
                          <a:effectLst/>
                          <a:latin typeface="+mj-lt"/>
                        </a:rPr>
                        <a:t>plymouth satellite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n-lt"/>
                          <a:ea typeface="+mn-ea"/>
                          <a:cs typeface="+mn-cs"/>
                        </a:rPr>
                        <a:t>“</a:t>
                      </a:r>
                      <a:r>
                        <a:rPr lang="es-ES" sz="1200" b="0" i="0" kern="1200" dirty="0">
                          <a:solidFill>
                            <a:schemeClr val="tx1"/>
                          </a:solidFill>
                          <a:effectLst/>
                          <a:latin typeface="+mj-lt"/>
                          <a:ea typeface="+mn-ea"/>
                          <a:cs typeface="+mn-cs"/>
                        </a:rPr>
                        <a:t>324</a:t>
                      </a:r>
                      <a:r>
                        <a:rPr lang="es-ES" sz="1200" b="0" i="0" kern="1200" dirty="0">
                          <a:solidFill>
                            <a:schemeClr val="tx1"/>
                          </a:solidFill>
                          <a:effectLst/>
                          <a:latin typeface="+mn-lt"/>
                          <a:ea typeface="+mn-ea"/>
                          <a:cs typeface="+mn-cs"/>
                        </a:rPr>
                        <a:t>“</a:t>
                      </a:r>
                      <a:endParaRPr lang="es-ES" sz="1200" b="0" i="0" kern="1200" dirty="0">
                        <a:solidFill>
                          <a:schemeClr val="tx1"/>
                        </a:solidFill>
                        <a:effectLst/>
                        <a:latin typeface="+mj-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70849">
                <a:tc>
                  <a:txBody>
                    <a:bodyPr/>
                    <a:lstStyle/>
                    <a:p>
                      <a:pPr algn="ctr"/>
                      <a:r>
                        <a:rPr lang="es-ES_tradnl" sz="1200" noProof="0" dirty="0">
                          <a:effectLst/>
                          <a:latin typeface="+mj-lt"/>
                        </a:rPr>
                        <a:t>amc rebel sst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n-lt"/>
                          <a:ea typeface="+mn-ea"/>
                          <a:cs typeface="+mn-cs"/>
                        </a:rPr>
                        <a:t>“</a:t>
                      </a:r>
                      <a:r>
                        <a:rPr lang="es-ES" sz="1200" b="0" i="0" kern="1200" dirty="0">
                          <a:solidFill>
                            <a:schemeClr val="tx1"/>
                          </a:solidFill>
                          <a:effectLst/>
                          <a:latin typeface="+mj-lt"/>
                          <a:ea typeface="+mn-ea"/>
                          <a:cs typeface="+mn-cs"/>
                        </a:rPr>
                        <a:t>11</a:t>
                      </a:r>
                      <a:r>
                        <a:rPr lang="es-ES" sz="1200" b="0" i="0" kern="1200" dirty="0">
                          <a:solidFill>
                            <a:schemeClr val="tx1"/>
                          </a:solidFill>
                          <a:effectLst/>
                          <a:latin typeface="+mn-lt"/>
                          <a:ea typeface="+mn-ea"/>
                          <a:cs typeface="+mn-cs"/>
                        </a:rPr>
                        <a:t>“</a:t>
                      </a:r>
                      <a:endParaRPr lang="es-ES" sz="1200" b="0" i="0" kern="1200" dirty="0">
                        <a:solidFill>
                          <a:schemeClr val="tx1"/>
                        </a:solidFill>
                        <a:effectLst/>
                        <a:latin typeface="+mj-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70849">
                <a:tc>
                  <a:txBody>
                    <a:bodyPr/>
                    <a:lstStyle/>
                    <a:p>
                      <a:pPr algn="ctr"/>
                      <a:r>
                        <a:rPr lang="es-ES_tradnl" sz="1200" noProof="0" dirty="0">
                          <a:effectLst/>
                          <a:latin typeface="+mj-lt"/>
                        </a:rPr>
                        <a:t>ford torino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n-lt"/>
                          <a:ea typeface="+mn-ea"/>
                          <a:cs typeface="+mn-cs"/>
                        </a:rPr>
                        <a:t>“</a:t>
                      </a:r>
                      <a:r>
                        <a:rPr lang="es-ES" sz="1200" b="0" i="0" kern="1200" dirty="0">
                          <a:solidFill>
                            <a:schemeClr val="tx1"/>
                          </a:solidFill>
                          <a:effectLst/>
                          <a:latin typeface="+mj-lt"/>
                          <a:ea typeface="+mn-ea"/>
                          <a:cs typeface="+mn-cs"/>
                        </a:rPr>
                        <a:t>45</a:t>
                      </a:r>
                      <a:r>
                        <a:rPr lang="es-ES" sz="1200" b="0" i="0" kern="1200" dirty="0">
                          <a:solidFill>
                            <a:schemeClr val="tx1"/>
                          </a:solidFill>
                          <a:effectLst/>
                          <a:latin typeface="+mn-lt"/>
                          <a:ea typeface="+mn-ea"/>
                          <a:cs typeface="+mn-cs"/>
                        </a:rPr>
                        <a:t>“</a:t>
                      </a:r>
                      <a:endParaRPr lang="es-ES" sz="1200" b="0" i="0" kern="1200" dirty="0">
                        <a:solidFill>
                          <a:schemeClr val="tx1"/>
                        </a:solidFill>
                        <a:effectLst/>
                        <a:latin typeface="+mj-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graphicFrame>
        <p:nvGraphicFramePr>
          <p:cNvPr id="8" name="Table 4">
            <a:extLst>
              <a:ext uri="{FF2B5EF4-FFF2-40B4-BE49-F238E27FC236}">
                <a16:creationId xmlns:a16="http://schemas.microsoft.com/office/drawing/2014/main" id="{0A258D6C-0D3A-EB0C-AAD1-80FA1A2EBEAA}"/>
              </a:ext>
            </a:extLst>
          </p:cNvPr>
          <p:cNvGraphicFramePr>
            <a:graphicFrameLocks noGrp="1"/>
          </p:cNvGraphicFramePr>
          <p:nvPr>
            <p:extLst>
              <p:ext uri="{D42A27DB-BD31-4B8C-83A1-F6EECF244321}">
                <p14:modId xmlns:p14="http://schemas.microsoft.com/office/powerpoint/2010/main" val="4059363923"/>
              </p:ext>
            </p:extLst>
          </p:nvPr>
        </p:nvGraphicFramePr>
        <p:xfrm>
          <a:off x="4269930" y="5512298"/>
          <a:ext cx="2552457" cy="1645920"/>
        </p:xfrm>
        <a:graphic>
          <a:graphicData uri="http://schemas.openxmlformats.org/drawingml/2006/table">
            <a:tbl>
              <a:tblPr firstRow="1" bandRow="1">
                <a:tableStyleId>{5C22544A-7EE6-4342-B048-85BDC9FD1C3A}</a:tableStyleId>
              </a:tblPr>
              <a:tblGrid>
                <a:gridCol w="2033236">
                  <a:extLst>
                    <a:ext uri="{9D8B030D-6E8A-4147-A177-3AD203B41FA5}">
                      <a16:colId xmlns:a16="http://schemas.microsoft.com/office/drawing/2014/main" val="20000"/>
                    </a:ext>
                  </a:extLst>
                </a:gridCol>
                <a:gridCol w="519221">
                  <a:extLst>
                    <a:ext uri="{9D8B030D-6E8A-4147-A177-3AD203B41FA5}">
                      <a16:colId xmlns:a16="http://schemas.microsoft.com/office/drawing/2014/main" val="20001"/>
                    </a:ext>
                  </a:extLst>
                </a:gridCol>
              </a:tblGrid>
              <a:tr h="270849">
                <a:tc>
                  <a:txBody>
                    <a:bodyPr/>
                    <a:lstStyle/>
                    <a:p>
                      <a:pPr algn="ctr"/>
                      <a:r>
                        <a:rPr lang="es-ES_tradnl" sz="1200" b="0" noProof="0" dirty="0">
                          <a:latin typeface="+mj-lt"/>
                        </a:rPr>
                        <a:t>marca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457200" rtl="0" eaLnBrk="1" fontAlgn="b" latinLnBrk="0" hangingPunct="1">
                        <a:lnSpc>
                          <a:spcPts val="1200"/>
                        </a:lnSpc>
                      </a:pPr>
                      <a:r>
                        <a:rPr lang="es-ES" sz="1200" b="0" i="0" kern="1200" dirty="0">
                          <a:solidFill>
                            <a:schemeClr val="bg1"/>
                          </a:solidFill>
                          <a:effectLst/>
                          <a:latin typeface="+mj-lt"/>
                          <a:ea typeface="+mn-ea"/>
                          <a:cs typeface="+mn-cs"/>
                        </a:rPr>
                        <a:t>ranking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270849">
                <a:tc>
                  <a:txBody>
                    <a:bodyPr/>
                    <a:lstStyle/>
                    <a:p>
                      <a:pPr algn="ctr"/>
                      <a:r>
                        <a:rPr lang="es-ES_tradnl" sz="1200" noProof="0" dirty="0">
                          <a:effectLst/>
                          <a:latin typeface="+mj-lt"/>
                        </a:rPr>
                        <a:t>amc rebel sst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n-lt"/>
                          <a:ea typeface="+mn-ea"/>
                          <a:cs typeface="+mn-cs"/>
                        </a:rPr>
                        <a:t>“</a:t>
                      </a:r>
                      <a:r>
                        <a:rPr lang="es-ES" sz="1200" b="0" i="0" kern="1200" dirty="0">
                          <a:solidFill>
                            <a:schemeClr val="tx1"/>
                          </a:solidFill>
                          <a:effectLst/>
                          <a:latin typeface="+mj-lt"/>
                          <a:ea typeface="+mn-ea"/>
                          <a:cs typeface="+mn-cs"/>
                        </a:rPr>
                        <a:t>11</a:t>
                      </a:r>
                      <a:r>
                        <a:rPr lang="es-ES" sz="1200" b="0" i="0" kern="1200" dirty="0">
                          <a:solidFill>
                            <a:schemeClr val="tx1"/>
                          </a:solidFill>
                          <a:effectLst/>
                          <a:latin typeface="+mn-lt"/>
                          <a:ea typeface="+mn-ea"/>
                          <a:cs typeface="+mn-cs"/>
                        </a:rPr>
                        <a:t>“</a:t>
                      </a:r>
                      <a:endParaRPr lang="es-ES" sz="1200" b="0" i="0" kern="1200" dirty="0">
                        <a:solidFill>
                          <a:schemeClr val="tx1"/>
                        </a:solidFill>
                        <a:effectLst/>
                        <a:latin typeface="+mj-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70849">
                <a:tc>
                  <a:txBody>
                    <a:bodyPr/>
                    <a:lstStyle/>
                    <a:p>
                      <a:pPr algn="ctr"/>
                      <a:r>
                        <a:rPr lang="es-ES_tradnl" sz="1200" noProof="0" dirty="0">
                          <a:effectLst/>
                          <a:latin typeface="+mj-lt"/>
                        </a:rPr>
                        <a:t>chevrolet chevelle malibu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n-lt"/>
                          <a:ea typeface="+mn-ea"/>
                          <a:cs typeface="+mn-cs"/>
                        </a:rPr>
                        <a:t>“</a:t>
                      </a:r>
                      <a:r>
                        <a:rPr lang="es-ES" sz="1200" b="0" i="0" kern="1200" dirty="0">
                          <a:solidFill>
                            <a:schemeClr val="tx1"/>
                          </a:solidFill>
                          <a:effectLst/>
                          <a:latin typeface="+mj-lt"/>
                          <a:ea typeface="+mn-ea"/>
                          <a:cs typeface="+mn-cs"/>
                        </a:rPr>
                        <a:t>123</a:t>
                      </a:r>
                      <a:r>
                        <a:rPr lang="es-ES" sz="1200" b="0" i="0" kern="1200" dirty="0">
                          <a:solidFill>
                            <a:schemeClr val="tx1"/>
                          </a:solidFill>
                          <a:effectLst/>
                          <a:latin typeface="+mn-lt"/>
                          <a:ea typeface="+mn-ea"/>
                          <a:cs typeface="+mn-cs"/>
                        </a:rPr>
                        <a:t>“</a:t>
                      </a:r>
                      <a:endParaRPr lang="es-ES" sz="1200" b="0" i="0" kern="1200" dirty="0">
                        <a:solidFill>
                          <a:schemeClr val="tx1"/>
                        </a:solidFill>
                        <a:effectLst/>
                        <a:latin typeface="+mj-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1424615"/>
                  </a:ext>
                </a:extLst>
              </a:tr>
              <a:tr h="270849">
                <a:tc>
                  <a:txBody>
                    <a:bodyPr/>
                    <a:lstStyle/>
                    <a:p>
                      <a:pPr algn="ctr"/>
                      <a:r>
                        <a:rPr lang="es-ES_tradnl" sz="1200" noProof="0" dirty="0">
                          <a:effectLst/>
                          <a:latin typeface="+mj-lt"/>
                        </a:rPr>
                        <a:t>plymouth satellite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n-lt"/>
                          <a:ea typeface="+mn-ea"/>
                          <a:cs typeface="+mn-cs"/>
                        </a:rPr>
                        <a:t>“</a:t>
                      </a:r>
                      <a:r>
                        <a:rPr lang="es-ES" sz="1200" b="0" i="0" kern="1200" dirty="0">
                          <a:solidFill>
                            <a:schemeClr val="tx1"/>
                          </a:solidFill>
                          <a:effectLst/>
                          <a:latin typeface="+mj-lt"/>
                          <a:ea typeface="+mn-ea"/>
                          <a:cs typeface="+mn-cs"/>
                        </a:rPr>
                        <a:t>324</a:t>
                      </a:r>
                      <a:r>
                        <a:rPr lang="es-ES" sz="1200" b="0" i="0" kern="1200" dirty="0">
                          <a:solidFill>
                            <a:schemeClr val="tx1"/>
                          </a:solidFill>
                          <a:effectLst/>
                          <a:latin typeface="+mn-lt"/>
                          <a:ea typeface="+mn-ea"/>
                          <a:cs typeface="+mn-cs"/>
                        </a:rPr>
                        <a:t>“</a:t>
                      </a:r>
                      <a:endParaRPr lang="es-ES" sz="1200" b="0" i="0" kern="1200" dirty="0">
                        <a:solidFill>
                          <a:schemeClr val="tx1"/>
                        </a:solidFill>
                        <a:effectLst/>
                        <a:latin typeface="+mj-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5269013"/>
                  </a:ext>
                </a:extLst>
              </a:tr>
              <a:tr h="270849">
                <a:tc>
                  <a:txBody>
                    <a:bodyPr/>
                    <a:lstStyle/>
                    <a:p>
                      <a:pPr algn="ctr"/>
                      <a:r>
                        <a:rPr lang="es-ES_tradnl" sz="1200" noProof="0" dirty="0">
                          <a:effectLst/>
                          <a:latin typeface="+mj-lt"/>
                        </a:rPr>
                        <a:t>ford torino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n-lt"/>
                          <a:ea typeface="+mn-ea"/>
                          <a:cs typeface="+mn-cs"/>
                        </a:rPr>
                        <a:t>“</a:t>
                      </a:r>
                      <a:r>
                        <a:rPr lang="es-ES" sz="1200" b="0" i="0" kern="1200" dirty="0">
                          <a:solidFill>
                            <a:schemeClr val="tx1"/>
                          </a:solidFill>
                          <a:effectLst/>
                          <a:latin typeface="+mj-lt"/>
                          <a:ea typeface="+mn-ea"/>
                          <a:cs typeface="+mn-cs"/>
                        </a:rPr>
                        <a:t>45</a:t>
                      </a:r>
                      <a:r>
                        <a:rPr lang="es-ES" sz="1200" b="0" i="0" kern="1200" dirty="0">
                          <a:solidFill>
                            <a:schemeClr val="tx1"/>
                          </a:solidFill>
                          <a:effectLst/>
                          <a:latin typeface="+mn-lt"/>
                          <a:ea typeface="+mn-ea"/>
                          <a:cs typeface="+mn-cs"/>
                        </a:rPr>
                        <a:t>“</a:t>
                      </a:r>
                      <a:endParaRPr lang="es-ES" sz="1200" b="0" i="0" kern="1200" dirty="0">
                        <a:solidFill>
                          <a:schemeClr val="tx1"/>
                        </a:solidFill>
                        <a:effectLst/>
                        <a:latin typeface="+mj-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1507849"/>
                  </a:ext>
                </a:extLst>
              </a:tr>
              <a:tr h="270849">
                <a:tc>
                  <a:txBody>
                    <a:bodyPr/>
                    <a:lstStyle/>
                    <a:p>
                      <a:pPr algn="ctr"/>
                      <a:r>
                        <a:rPr lang="es-ES_tradnl" sz="1200" noProof="0" dirty="0">
                          <a:effectLst/>
                          <a:latin typeface="+mj-lt"/>
                        </a:rPr>
                        <a:t>buick skylark 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fontAlgn="b" latinLnBrk="0" hangingPunct="1">
                        <a:lnSpc>
                          <a:spcPts val="1200"/>
                        </a:lnSpc>
                      </a:pPr>
                      <a:r>
                        <a:rPr lang="es-ES" sz="1200" b="0" i="0" kern="1200" dirty="0">
                          <a:solidFill>
                            <a:schemeClr val="tx1"/>
                          </a:solidFill>
                          <a:effectLst/>
                          <a:latin typeface="+mn-lt"/>
                          <a:ea typeface="+mn-ea"/>
                          <a:cs typeface="+mn-cs"/>
                        </a:rPr>
                        <a:t>“</a:t>
                      </a:r>
                      <a:r>
                        <a:rPr lang="es-ES" sz="1200" b="0" i="0" kern="1200" dirty="0">
                          <a:solidFill>
                            <a:schemeClr val="tx1"/>
                          </a:solidFill>
                          <a:effectLst/>
                          <a:latin typeface="+mj-lt"/>
                          <a:ea typeface="+mn-ea"/>
                          <a:cs typeface="+mn-cs"/>
                        </a:rPr>
                        <a:t>9</a:t>
                      </a:r>
                      <a:r>
                        <a:rPr lang="es-ES" sz="1200" b="0" i="0" kern="1200" dirty="0">
                          <a:solidFill>
                            <a:schemeClr val="tx1"/>
                          </a:solidFill>
                          <a:effectLst/>
                          <a:latin typeface="+mn-lt"/>
                          <a:ea typeface="+mn-ea"/>
                          <a:cs typeface="+mn-cs"/>
                        </a:rPr>
                        <a:t>“</a:t>
                      </a:r>
                      <a:endParaRPr lang="es-ES" sz="1200" b="0" i="0" kern="1200" dirty="0">
                        <a:solidFill>
                          <a:schemeClr val="tx1"/>
                        </a:solidFill>
                        <a:effectLst/>
                        <a:latin typeface="+mj-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1946259"/>
                  </a:ext>
                </a:extLst>
              </a:tr>
            </a:tbl>
          </a:graphicData>
        </a:graphic>
      </p:graphicFrame>
      <p:sp>
        <p:nvSpPr>
          <p:cNvPr id="9" name="Flecha a la derecha con bandas 30">
            <a:extLst>
              <a:ext uri="{FF2B5EF4-FFF2-40B4-BE49-F238E27FC236}">
                <a16:creationId xmlns:a16="http://schemas.microsoft.com/office/drawing/2014/main" id="{50D9A3CD-4591-F294-C171-CFEE95C72CDE}"/>
              </a:ext>
            </a:extLst>
          </p:cNvPr>
          <p:cNvSpPr/>
          <p:nvPr/>
        </p:nvSpPr>
        <p:spPr>
          <a:xfrm>
            <a:off x="3345756" y="6057287"/>
            <a:ext cx="854900" cy="672446"/>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Rectángulo 14">
            <a:extLst>
              <a:ext uri="{FF2B5EF4-FFF2-40B4-BE49-F238E27FC236}">
                <a16:creationId xmlns:a16="http://schemas.microsoft.com/office/drawing/2014/main" id="{0F3C077E-755A-1BE7-A458-DCD55F49408A}"/>
              </a:ext>
            </a:extLst>
          </p:cNvPr>
          <p:cNvSpPr/>
          <p:nvPr/>
        </p:nvSpPr>
        <p:spPr>
          <a:xfrm>
            <a:off x="851132" y="7510085"/>
            <a:ext cx="5920915" cy="1384995"/>
          </a:xfrm>
          <a:prstGeom prst="rect">
            <a:avLst/>
          </a:prstGeom>
        </p:spPr>
        <p:txBody>
          <a:bodyPr wrap="square">
            <a:spAutoFit/>
          </a:bodyPr>
          <a:lstStyle/>
          <a:p>
            <a:pPr algn="just">
              <a:buClr>
                <a:srgbClr val="7030A0"/>
              </a:buClr>
            </a:pPr>
            <a:r>
              <a:rPr lang="es-ES_tradnl" sz="1200" dirty="0"/>
              <a:t>En este último ejemplo, se están incluyendo las comillas que abarcan a cada cadena de números con el objetivo de hacer más explicito el ejemplo, pero en una hoja de cálculo real no tienen porque ser visibles aun cuando el campo es de tipo “texto”. </a:t>
            </a:r>
          </a:p>
          <a:p>
            <a:pPr algn="just">
              <a:buClr>
                <a:srgbClr val="7030A0"/>
              </a:buClr>
            </a:pPr>
            <a:endParaRPr lang="es-ES_tradnl" sz="1200" dirty="0"/>
          </a:p>
          <a:p>
            <a:pPr algn="just">
              <a:buClr>
                <a:srgbClr val="7030A0"/>
              </a:buClr>
            </a:pPr>
            <a:r>
              <a:rPr lang="es-ES_tradnl" sz="1200" dirty="0"/>
              <a:t>Una buena práctica es comprobar en el sistema u hoja de cálculo donde se genera el archivo o por medio de una herramienta de validación como las que se detallan en el apartado </a:t>
            </a:r>
            <a:r>
              <a:rPr lang="es-ES_tradnl" sz="1200" dirty="0">
                <a:solidFill>
                  <a:srgbClr val="0E2F62"/>
                </a:solidFill>
                <a:hlinkClick r:id="rId2" action="ppaction://hlinksldjump">
                  <a:extLst>
                    <a:ext uri="{A12FA001-AC4F-418D-AE19-62706E023703}">
                      <ahyp:hlinkClr xmlns:ahyp="http://schemas.microsoft.com/office/drawing/2018/hyperlinkcolor" val="tx"/>
                    </a:ext>
                  </a:extLst>
                </a:hlinkClick>
              </a:rPr>
              <a:t>“</a:t>
            </a:r>
            <a:r>
              <a:rPr lang="es-ES_tradnl" sz="1200" dirty="0" err="1">
                <a:solidFill>
                  <a:srgbClr val="0E2F62"/>
                </a:solidFill>
                <a:hlinkClick r:id="rId2" action="ppaction://hlinksldjump">
                  <a:extLst>
                    <a:ext uri="{A12FA001-AC4F-418D-AE19-62706E023703}">
                      <ahyp:hlinkClr xmlns:ahyp="http://schemas.microsoft.com/office/drawing/2018/hyperlinkcolor" val="tx"/>
                    </a:ext>
                  </a:extLst>
                </a:hlinkClick>
              </a:rPr>
              <a:t>Toolbox</a:t>
            </a:r>
            <a:r>
              <a:rPr lang="es-ES_tradnl" sz="1200" dirty="0">
                <a:solidFill>
                  <a:srgbClr val="0E2F62"/>
                </a:solidFill>
                <a:hlinkClick r:id="rId2" action="ppaction://hlinksldjump">
                  <a:extLst>
                    <a:ext uri="{A12FA001-AC4F-418D-AE19-62706E023703}">
                      <ahyp:hlinkClr xmlns:ahyp="http://schemas.microsoft.com/office/drawing/2018/hyperlinkcolor" val="tx"/>
                    </a:ext>
                  </a:extLst>
                </a:hlinkClick>
              </a:rPr>
              <a:t> para archivos CSV” </a:t>
            </a:r>
            <a:r>
              <a:rPr lang="es-ES_tradnl" sz="1200" dirty="0"/>
              <a:t>cada tipo de datos antes de su publicación.</a:t>
            </a:r>
          </a:p>
        </p:txBody>
      </p:sp>
    </p:spTree>
    <p:extLst>
      <p:ext uri="{BB962C8B-B14F-4D97-AF65-F5344CB8AC3E}">
        <p14:creationId xmlns:p14="http://schemas.microsoft.com/office/powerpoint/2010/main" val="74659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E1EB9-E27B-F3AD-E0BC-FE15CFD4C393}"/>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A116CEF-BA72-F7D4-E178-7B5A4D0E5F3C}"/>
              </a:ext>
            </a:extLst>
          </p:cNvPr>
          <p:cNvSpPr>
            <a:spLocks noGrp="1"/>
          </p:cNvSpPr>
          <p:nvPr>
            <p:ph type="body" sz="quarter" idx="11"/>
          </p:nvPr>
        </p:nvSpPr>
        <p:spPr>
          <a:xfrm>
            <a:off x="161993" y="2384044"/>
            <a:ext cx="7235687" cy="7026655"/>
          </a:xfrm>
        </p:spPr>
        <p:txBody>
          <a:bodyPr lIns="91440" tIns="45720" rIns="91440" bIns="45720" anchor="t"/>
          <a:lstStyle/>
          <a:p>
            <a:pPr marL="171450" indent="-171450" algn="just">
              <a:spcBef>
                <a:spcPts val="600"/>
              </a:spcBef>
              <a:buClr>
                <a:srgbClr val="0E2F62"/>
              </a:buClr>
              <a:buFont typeface="Arial" panose="020B0604020202020204" pitchFamily="34" charset="0"/>
              <a:buChar char="•"/>
            </a:pPr>
            <a:r>
              <a:rPr lang="es-ES" sz="1400" dirty="0">
                <a:solidFill>
                  <a:schemeClr val="tx1"/>
                </a:solidFill>
              </a:rPr>
              <a:t>Hoy en día disponemos cada vez de más fuentes de datos a nuestro alcance. Sin </a:t>
            </a:r>
            <a:r>
              <a:rPr lang="es-ES_tradnl" sz="1400" dirty="0">
                <a:solidFill>
                  <a:schemeClr val="tx1"/>
                </a:solidFill>
              </a:rPr>
              <a:t>La forma tabular de los datos es la más habitual en las transferencias e intercambios de información y se produce de múltiples maneras: archivos de datos con columnas delimitadas o campos de longitud fija, hojas de cálculo, tablas HTML, o descargas de tablas de datos SQL, entre otras.</a:t>
            </a:r>
          </a:p>
          <a:p>
            <a:pPr marL="171450" indent="-171450" algn="just">
              <a:spcBef>
                <a:spcPts val="600"/>
              </a:spcBef>
              <a:buClr>
                <a:srgbClr val="0E2F62"/>
              </a:buClr>
              <a:buFont typeface="Arial" panose="020B0604020202020204" pitchFamily="34" charset="0"/>
              <a:buChar char="•"/>
            </a:pPr>
            <a:r>
              <a:rPr lang="es-ES_tradnl" sz="1400" dirty="0">
                <a:solidFill>
                  <a:schemeClr val="tx1"/>
                </a:solidFill>
              </a:rPr>
              <a:t>Se trata del formato más popular y utilizado en el contexto de la reutilización de Datos Abiertos. La mayoría de los recursos disponibles en los catálogos de Datos Abiertos, se encuentran en formato CSV.</a:t>
            </a:r>
          </a:p>
          <a:p>
            <a:pPr marL="171450" indent="-171450" algn="just">
              <a:spcBef>
                <a:spcPts val="600"/>
              </a:spcBef>
              <a:buClr>
                <a:srgbClr val="0E2F62"/>
              </a:buClr>
              <a:buFont typeface="Arial" panose="020B0604020202020204" pitchFamily="34" charset="0"/>
              <a:buChar char="•"/>
            </a:pPr>
            <a:r>
              <a:rPr lang="es-ES_tradnl" sz="1400" dirty="0">
                <a:solidFill>
                  <a:schemeClr val="tx1"/>
                </a:solidFill>
              </a:rPr>
              <a:t>El portal de datos europeo dispone de más de 100 mil conjuntos de datos en formato CSV, siendo el formato que más abunda en este </a:t>
            </a:r>
            <a:r>
              <a:rPr lang="es-ES_tradnl" sz="1400" dirty="0">
                <a:solidFill>
                  <a:srgbClr val="0E2F62"/>
                </a:solidFill>
                <a:hlinkClick r:id="rId3">
                  <a:extLst>
                    <a:ext uri="{A12FA001-AC4F-418D-AE19-62706E023703}">
                      <ahyp:hlinkClr xmlns:ahyp="http://schemas.microsoft.com/office/drawing/2018/hyperlinkcolor" val="tx"/>
                    </a:ext>
                  </a:extLst>
                </a:hlinkClick>
              </a:rPr>
              <a:t>catálogo de Datos Abiertos</a:t>
            </a:r>
            <a:r>
              <a:rPr lang="es-ES_tradnl" sz="1400" dirty="0"/>
              <a:t>.</a:t>
            </a:r>
            <a:endParaRPr lang="es-ES_tradnl" sz="1400" b="1" baseline="30000" dirty="0"/>
          </a:p>
          <a:p>
            <a:pPr marL="171450" indent="-171450" algn="just">
              <a:spcBef>
                <a:spcPts val="600"/>
              </a:spcBef>
              <a:buClr>
                <a:srgbClr val="0E2F62"/>
              </a:buClr>
              <a:buFont typeface="Arial" panose="020B0604020202020204" pitchFamily="34" charset="0"/>
              <a:buChar char="•"/>
            </a:pPr>
            <a:r>
              <a:rPr lang="es-ES_tradnl" sz="1400" dirty="0">
                <a:solidFill>
                  <a:schemeClr val="tx1"/>
                </a:solidFill>
              </a:rPr>
              <a:t>Por su parte, el catálogo nacional </a:t>
            </a:r>
            <a:r>
              <a:rPr lang="es-ES_tradnl" sz="1400" dirty="0">
                <a:solidFill>
                  <a:srgbClr val="0E2F62"/>
                </a:solidFill>
                <a:hlinkClick r:id="rId4">
                  <a:extLst>
                    <a:ext uri="{A12FA001-AC4F-418D-AE19-62706E023703}">
                      <ahyp:hlinkClr xmlns:ahyp="http://schemas.microsoft.com/office/drawing/2018/hyperlinkcolor" val="tx"/>
                    </a:ext>
                  </a:extLst>
                </a:hlinkClick>
              </a:rPr>
              <a:t>datos.gob.es</a:t>
            </a:r>
            <a:r>
              <a:rPr lang="es-ES_tradnl" sz="1400" dirty="0">
                <a:solidFill>
                  <a:srgbClr val="0E2F62"/>
                </a:solidFill>
              </a:rPr>
              <a:t> </a:t>
            </a:r>
            <a:r>
              <a:rPr lang="es-ES_tradnl" sz="1400" dirty="0">
                <a:solidFill>
                  <a:schemeClr val="tx1"/>
                </a:solidFill>
              </a:rPr>
              <a:t>cuenta con casi 30 mil </a:t>
            </a:r>
            <a:r>
              <a:rPr lang="es-ES_tradnl" sz="1400" dirty="0" err="1">
                <a:solidFill>
                  <a:schemeClr val="tx1"/>
                </a:solidFill>
              </a:rPr>
              <a:t>datasets</a:t>
            </a:r>
            <a:r>
              <a:rPr lang="es-ES_tradnl" sz="1400" dirty="0">
                <a:solidFill>
                  <a:schemeClr val="tx1"/>
                </a:solidFill>
              </a:rPr>
              <a:t> en formato CSV, siendo igualmente, el formato mayoritario.</a:t>
            </a:r>
            <a:endParaRPr lang="es-ES_tradnl" sz="1400" b="1" baseline="30000" dirty="0">
              <a:solidFill>
                <a:schemeClr val="tx1"/>
              </a:solidFill>
            </a:endParaRPr>
          </a:p>
          <a:p>
            <a:pPr marL="171450" indent="-171450" algn="just">
              <a:spcBef>
                <a:spcPts val="600"/>
              </a:spcBef>
              <a:buClr>
                <a:srgbClr val="0E2F62"/>
              </a:buClr>
              <a:buFont typeface="Arial" panose="020B0604020202020204" pitchFamily="34" charset="0"/>
              <a:buChar char="•"/>
            </a:pPr>
            <a:r>
              <a:rPr lang="es-ES_tradnl" sz="1400" dirty="0">
                <a:solidFill>
                  <a:schemeClr val="tx1"/>
                </a:solidFill>
              </a:rPr>
              <a:t>Es conciso, fácil de interpretar tanto para personas como para máquinas y adecuado para la estructura natural de la mayoría de los datos. Se caracteriza por </a:t>
            </a:r>
            <a:r>
              <a:rPr lang="es-ES_tradnl" sz="1400" dirty="0">
                <a:solidFill>
                  <a:srgbClr val="0E2F62"/>
                </a:solidFill>
                <a:hlinkClick r:id="rId5">
                  <a:extLst>
                    <a:ext uri="{A12FA001-AC4F-418D-AE19-62706E023703}">
                      <ahyp:hlinkClr xmlns:ahyp="http://schemas.microsoft.com/office/drawing/2018/hyperlinkcolor" val="tx"/>
                    </a:ext>
                  </a:extLst>
                </a:hlinkClick>
              </a:rPr>
              <a:t>contener datos dispuestos en forma de tablas</a:t>
            </a:r>
            <a:r>
              <a:rPr lang="es-ES_tradnl" sz="1400" dirty="0"/>
              <a:t>, </a:t>
            </a:r>
            <a:r>
              <a:rPr lang="es-ES_tradnl" sz="1400" dirty="0">
                <a:solidFill>
                  <a:schemeClr val="tx1"/>
                </a:solidFill>
              </a:rPr>
              <a:t>donde los campos están individualizados por un carácter separador y los registros por saltos de línea.</a:t>
            </a:r>
            <a:endParaRPr lang="es-ES_tradnl" sz="1400" b="1" dirty="0">
              <a:solidFill>
                <a:schemeClr val="tx1"/>
              </a:solidFill>
            </a:endParaRPr>
          </a:p>
          <a:p>
            <a:pPr marL="171450" indent="-171450" algn="just">
              <a:spcBef>
                <a:spcPts val="600"/>
              </a:spcBef>
              <a:buClr>
                <a:srgbClr val="0E2F62"/>
              </a:buClr>
              <a:buFont typeface="Arial" panose="020B0604020202020204" pitchFamily="34" charset="0"/>
              <a:buChar char="•"/>
            </a:pPr>
            <a:r>
              <a:rPr lang="es-ES_tradnl" sz="1400" dirty="0">
                <a:solidFill>
                  <a:schemeClr val="tx1"/>
                </a:solidFill>
              </a:rPr>
              <a:t>No se requiere ningún software específico para abrir archivos en formato CSV, tan solo es suficiente usar cualquier editor de texto disponible en todos los sistemas operativos.</a:t>
            </a:r>
          </a:p>
          <a:p>
            <a:pPr algn="just">
              <a:spcBef>
                <a:spcPts val="600"/>
              </a:spcBef>
              <a:buClr>
                <a:srgbClr val="801F89"/>
              </a:buClr>
            </a:pPr>
            <a:endParaRPr lang="es-ES_tradnl" sz="1400" b="1" dirty="0"/>
          </a:p>
          <a:p>
            <a:pPr algn="just">
              <a:spcBef>
                <a:spcPts val="600"/>
              </a:spcBef>
              <a:buClr>
                <a:srgbClr val="801F89"/>
              </a:buClr>
            </a:pPr>
            <a:r>
              <a:rPr lang="es-ES_tradnl" sz="1400" b="1" dirty="0">
                <a:solidFill>
                  <a:srgbClr val="0E2F62"/>
                </a:solidFill>
              </a:rPr>
              <a:t>Pero</a:t>
            </a:r>
            <a:r>
              <a:rPr lang="mr-IN" sz="1400" b="1" dirty="0">
                <a:solidFill>
                  <a:srgbClr val="0E2F62"/>
                </a:solidFill>
              </a:rPr>
              <a:t>…</a:t>
            </a:r>
            <a:endParaRPr lang="es-ES_tradnl" sz="1400" dirty="0">
              <a:solidFill>
                <a:srgbClr val="0E2F62"/>
              </a:solidFill>
            </a:endParaRPr>
          </a:p>
          <a:p>
            <a:pPr marL="171450" indent="-171450" algn="just">
              <a:spcBef>
                <a:spcPts val="600"/>
              </a:spcBef>
              <a:buClr>
                <a:srgbClr val="0E2F62"/>
              </a:buClr>
              <a:buFont typeface="Arial" panose="020B0604020202020204" pitchFamily="34" charset="0"/>
              <a:buChar char="•"/>
            </a:pPr>
            <a:r>
              <a:rPr lang="es-ES_tradnl" sz="1400" dirty="0">
                <a:solidFill>
                  <a:schemeClr val="tx1"/>
                </a:solidFill>
              </a:rPr>
              <a:t>La simplicidad de CSV tiene como contrapartida que el formato no incluye ningún mecanismo para indicar el tipo de datos que hay en una columna o si los valores de ésta deben ser expresados obligatoriamente. Por lo tanto, es propenso a errores como valores ausentes o a la mezcla de diferentes tipos de datos dentro de una columna.</a:t>
            </a:r>
          </a:p>
          <a:p>
            <a:pPr marL="171450" indent="-171450" algn="just">
              <a:spcBef>
                <a:spcPts val="600"/>
              </a:spcBef>
              <a:buClr>
                <a:srgbClr val="0E2F62"/>
              </a:buClr>
              <a:buFont typeface="Arial" panose="020B0604020202020204" pitchFamily="34" charset="0"/>
              <a:buChar char="•"/>
            </a:pPr>
            <a:r>
              <a:rPr lang="es-ES_tradnl" sz="1400" dirty="0">
                <a:solidFill>
                  <a:schemeClr val="tx1"/>
                </a:solidFill>
              </a:rPr>
              <a:t>La solución a estos problemas radica en la aplicación de buenas prácticas en la fase de preparación de conjuntos de datos, la articulación de medidas de control de calidad y la vinculación del archivo de datos tabulares con esquemas que expresen el modelo de datos por medio de metadatos.</a:t>
            </a:r>
          </a:p>
          <a:p>
            <a:pPr algn="just">
              <a:spcBef>
                <a:spcPts val="600"/>
              </a:spcBef>
              <a:spcAft>
                <a:spcPts val="600"/>
              </a:spcAft>
            </a:pPr>
            <a:endParaRPr lang="en-US" sz="1400" dirty="0"/>
          </a:p>
        </p:txBody>
      </p:sp>
      <p:sp>
        <p:nvSpPr>
          <p:cNvPr id="9" name="Text Placeholder 8">
            <a:extLst>
              <a:ext uri="{FF2B5EF4-FFF2-40B4-BE49-F238E27FC236}">
                <a16:creationId xmlns:a16="http://schemas.microsoft.com/office/drawing/2014/main" id="{BBE2060C-6D8D-ECC8-E6E3-BD35DE65EA93}"/>
              </a:ext>
            </a:extLst>
          </p:cNvPr>
          <p:cNvSpPr>
            <a:spLocks noGrp="1"/>
          </p:cNvSpPr>
          <p:nvPr>
            <p:ph type="body" sz="quarter" idx="12"/>
          </p:nvPr>
        </p:nvSpPr>
        <p:spPr/>
        <p:txBody>
          <a:bodyPr/>
          <a:lstStyle/>
          <a:p>
            <a:r>
              <a:rPr lang="en-US" dirty="0"/>
              <a:t>01</a:t>
            </a:r>
          </a:p>
        </p:txBody>
      </p:sp>
      <p:sp>
        <p:nvSpPr>
          <p:cNvPr id="4" name="Marcador de texto 8">
            <a:extLst>
              <a:ext uri="{FF2B5EF4-FFF2-40B4-BE49-F238E27FC236}">
                <a16:creationId xmlns:a16="http://schemas.microsoft.com/office/drawing/2014/main" id="{7ED07D06-C63B-479E-1B80-BC5C83FBD696}"/>
              </a:ext>
            </a:extLst>
          </p:cNvPr>
          <p:cNvSpPr>
            <a:spLocks noGrp="1"/>
          </p:cNvSpPr>
          <p:nvPr>
            <p:ph type="body" sz="quarter" idx="10"/>
          </p:nvPr>
        </p:nvSpPr>
        <p:spPr>
          <a:xfrm>
            <a:off x="0" y="1705850"/>
            <a:ext cx="1855304" cy="406030"/>
          </a:xfrm>
        </p:spPr>
        <p:txBody>
          <a:bodyPr/>
          <a:lstStyle/>
          <a:p>
            <a:r>
              <a:rPr lang="es-ES" dirty="0"/>
              <a:t>¿Por qué CSV?</a:t>
            </a:r>
          </a:p>
          <a:p>
            <a:endParaRPr lang="es-ES" dirty="0"/>
          </a:p>
        </p:txBody>
      </p:sp>
    </p:spTree>
    <p:extLst>
      <p:ext uri="{BB962C8B-B14F-4D97-AF65-F5344CB8AC3E}">
        <p14:creationId xmlns:p14="http://schemas.microsoft.com/office/powerpoint/2010/main" val="42557259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9D0A2-09EE-3E6F-0A44-83FD98131384}"/>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A0139CE5-79E4-723D-5219-FF9EA417B33D}"/>
              </a:ext>
            </a:extLst>
          </p:cNvPr>
          <p:cNvSpPr>
            <a:spLocks noGrp="1"/>
          </p:cNvSpPr>
          <p:nvPr>
            <p:ph type="body" sz="quarter" idx="12"/>
          </p:nvPr>
        </p:nvSpPr>
        <p:spPr/>
        <p:txBody>
          <a:bodyPr/>
          <a:lstStyle/>
          <a:p>
            <a:r>
              <a:rPr lang="en-US" dirty="0"/>
              <a:t>04</a:t>
            </a:r>
          </a:p>
        </p:txBody>
      </p:sp>
      <p:sp>
        <p:nvSpPr>
          <p:cNvPr id="19" name="Marcador de texto 3">
            <a:extLst>
              <a:ext uri="{FF2B5EF4-FFF2-40B4-BE49-F238E27FC236}">
                <a16:creationId xmlns:a16="http://schemas.microsoft.com/office/drawing/2014/main" id="{A6E7E2A3-FD7D-7370-8F20-BCABDA17105D}"/>
              </a:ext>
            </a:extLst>
          </p:cNvPr>
          <p:cNvSpPr txBox="1">
            <a:spLocks noChangeAspect="1"/>
          </p:cNvSpPr>
          <p:nvPr/>
        </p:nvSpPr>
        <p:spPr>
          <a:xfrm>
            <a:off x="-1" y="1705850"/>
            <a:ext cx="3439887" cy="406030"/>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P12  - Campos de </a:t>
            </a:r>
            <a:r>
              <a:rPr lang="en-US" dirty="0" err="1"/>
              <a:t>tipo</a:t>
            </a:r>
            <a:r>
              <a:rPr lang="en-US" dirty="0"/>
              <a:t> </a:t>
            </a:r>
            <a:r>
              <a:rPr lang="en-US" dirty="0" err="1"/>
              <a:t>fecha</a:t>
            </a:r>
            <a:endParaRPr lang="en-US" dirty="0"/>
          </a:p>
        </p:txBody>
      </p:sp>
      <p:sp>
        <p:nvSpPr>
          <p:cNvPr id="2" name="Rectángulo 7">
            <a:extLst>
              <a:ext uri="{FF2B5EF4-FFF2-40B4-BE49-F238E27FC236}">
                <a16:creationId xmlns:a16="http://schemas.microsoft.com/office/drawing/2014/main" id="{CCFCB413-D0EC-BA1B-B5B2-2C762912FDF1}"/>
              </a:ext>
            </a:extLst>
          </p:cNvPr>
          <p:cNvSpPr/>
          <p:nvPr/>
        </p:nvSpPr>
        <p:spPr>
          <a:xfrm>
            <a:off x="456065" y="2202940"/>
            <a:ext cx="6647543" cy="8045792"/>
          </a:xfrm>
          <a:prstGeom prst="rect">
            <a:avLst/>
          </a:prstGeom>
        </p:spPr>
        <p:txBody>
          <a:bodyPr wrap="square">
            <a:spAutoFit/>
          </a:bodyPr>
          <a:lstStyle/>
          <a:p>
            <a:pPr algn="just">
              <a:lnSpc>
                <a:spcPct val="115000"/>
              </a:lnSpc>
              <a:spcAft>
                <a:spcPts val="800"/>
              </a:spcAft>
            </a:pPr>
            <a:r>
              <a:rPr lang="es-ES" sz="1100" kern="100" dirty="0">
                <a:effectLst/>
                <a:latin typeface="Calibri" panose="020F0502020204030204" pitchFamily="34" charset="0"/>
                <a:ea typeface="Aptos" panose="020B0004020202020204" pitchFamily="34" charset="0"/>
                <a:cs typeface="Times New Roman" panose="02020603050405020304" pitchFamily="18" charset="0"/>
              </a:rPr>
              <a:t>Los campos de tipo fecha deben codificarse siguiendo un estándar que garantice la interoperabilidad y el correcto procesamiento de la información temporal. El estándar de referencia es </a:t>
            </a:r>
            <a:r>
              <a:rPr lang="es-ES" sz="1100" u="sng" kern="100" dirty="0">
                <a:solidFill>
                  <a:srgbClr val="0E2F62"/>
                </a:solidFill>
                <a:effectLst/>
                <a:latin typeface="Calibri" panose="020F0502020204030204" pitchFamily="34"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ISO 8601</a:t>
            </a:r>
            <a:r>
              <a:rPr lang="es-ES" sz="1100" kern="100" dirty="0">
                <a:effectLst/>
                <a:latin typeface="Calibri" panose="020F0502020204030204" pitchFamily="34" charset="0"/>
                <a:ea typeface="Aptos" panose="020B0004020202020204" pitchFamily="34" charset="0"/>
                <a:cs typeface="Times New Roman" panose="02020603050405020304" pitchFamily="18" charset="0"/>
              </a:rPr>
              <a:t>, que proporciona una notación inequívoca para representar fechas, horas y duraciones.</a:t>
            </a:r>
            <a:r>
              <a:rPr lang="en-US" sz="1200" kern="100" dirty="0">
                <a:latin typeface="Aptos" panose="020B0004020202020204" pitchFamily="34" charset="0"/>
                <a:ea typeface="Aptos" panose="020B0004020202020204" pitchFamily="34" charset="0"/>
                <a:cs typeface="Times New Roman" panose="02020603050405020304" pitchFamily="18" charset="0"/>
              </a:rPr>
              <a:t> </a:t>
            </a:r>
            <a:r>
              <a:rPr lang="es-ES" sz="1100" kern="100" dirty="0">
                <a:effectLst/>
                <a:latin typeface="Calibri" panose="020F0502020204030204" pitchFamily="34" charset="0"/>
                <a:ea typeface="Aptos" panose="020B0004020202020204" pitchFamily="34" charset="0"/>
                <a:cs typeface="Times New Roman" panose="02020603050405020304" pitchFamily="18" charset="0"/>
              </a:rPr>
              <a:t>A tener en cuenta: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Aft>
                <a:spcPts val="800"/>
              </a:spcAft>
            </a:pPr>
            <a:r>
              <a:rPr lang="es-ES" sz="1100" kern="100" dirty="0">
                <a:effectLst/>
                <a:latin typeface="Calibri" panose="020F0502020204030204" pitchFamily="34" charset="0"/>
                <a:ea typeface="Aptos" panose="020B0004020202020204" pitchFamily="34" charset="0"/>
                <a:cs typeface="Times New Roman" panose="02020603050405020304" pitchFamily="18" charset="0"/>
              </a:rPr>
              <a:t>1. Formato básico de fechas: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lgn="just">
              <a:lnSpc>
                <a:spcPct val="115000"/>
              </a:lnSpc>
              <a:buClr>
                <a:srgbClr val="0E2F62"/>
              </a:buClr>
              <a:buFont typeface="Symbol" panose="05050102010706020507" pitchFamily="18" charset="2"/>
              <a:buChar char=""/>
            </a:pPr>
            <a:r>
              <a:rPr lang="es-ES" sz="1100" kern="100" dirty="0">
                <a:latin typeface="Calibri" panose="020F0502020204030204" pitchFamily="34" charset="0"/>
                <a:cs typeface="Times New Roman" panose="02020603050405020304" pitchFamily="18" charset="0"/>
              </a:rPr>
              <a:t>Usar el formato YYYY-MM-DD para fechas .</a:t>
            </a:r>
            <a:endParaRPr lang="en-US" sz="1100" kern="100" dirty="0">
              <a:latin typeface="Calibri" panose="020F0502020204030204" pitchFamily="34" charset="0"/>
              <a:cs typeface="Times New Roman" panose="02020603050405020304" pitchFamily="18" charset="0"/>
            </a:endParaRPr>
          </a:p>
          <a:p>
            <a:pPr marL="342900" indent="-342900" algn="just">
              <a:lnSpc>
                <a:spcPct val="115000"/>
              </a:lnSpc>
              <a:buClr>
                <a:srgbClr val="0E2F62"/>
              </a:buClr>
              <a:buFont typeface="Symbol" panose="05050102010706020507" pitchFamily="18" charset="2"/>
              <a:buChar char=""/>
            </a:pPr>
            <a:r>
              <a:rPr lang="es-ES" sz="1100" kern="100" dirty="0">
                <a:latin typeface="Calibri" panose="020F0502020204030204" pitchFamily="34" charset="0"/>
                <a:cs typeface="Times New Roman" panose="02020603050405020304" pitchFamily="18" charset="0"/>
              </a:rPr>
              <a:t>Usar el formato </a:t>
            </a:r>
            <a:r>
              <a:rPr lang="es-ES" sz="1100" kern="100" dirty="0" err="1">
                <a:latin typeface="Calibri" panose="020F0502020204030204" pitchFamily="34" charset="0"/>
                <a:cs typeface="Times New Roman" panose="02020603050405020304" pitchFamily="18" charset="0"/>
              </a:rPr>
              <a:t>YYYY-MM-DDThh:mm:ss</a:t>
            </a:r>
            <a:r>
              <a:rPr lang="es-ES" sz="1100" kern="100" dirty="0">
                <a:latin typeface="Calibri" panose="020F0502020204030204" pitchFamily="34" charset="0"/>
                <a:cs typeface="Times New Roman" panose="02020603050405020304" pitchFamily="18" charset="0"/>
              </a:rPr>
              <a:t> para fechas con hora.</a:t>
            </a:r>
            <a:endParaRPr lang="en-US" sz="1100" kern="100" dirty="0">
              <a:latin typeface="Calibri" panose="020F0502020204030204" pitchFamily="34" charset="0"/>
              <a:cs typeface="Times New Roman" panose="02020603050405020304" pitchFamily="18" charset="0"/>
            </a:endParaRPr>
          </a:p>
          <a:p>
            <a:pPr marL="342900" indent="-342900" algn="just">
              <a:lnSpc>
                <a:spcPct val="115000"/>
              </a:lnSpc>
              <a:buClr>
                <a:srgbClr val="0E2F62"/>
              </a:buClr>
              <a:buFont typeface="Symbol" panose="05050102010706020507" pitchFamily="18" charset="2"/>
              <a:buChar char=""/>
            </a:pPr>
            <a:r>
              <a:rPr lang="es-ES" sz="1100" kern="100" dirty="0">
                <a:latin typeface="Calibri" panose="020F0502020204030204" pitchFamily="34" charset="0"/>
                <a:cs typeface="Times New Roman" panose="02020603050405020304" pitchFamily="18" charset="0"/>
              </a:rPr>
              <a:t>Los elementos deben mantener los dígitos completos (incluyendo ceros).</a:t>
            </a:r>
            <a:endParaRPr lang="en-US" sz="1100" kern="100" dirty="0">
              <a:latin typeface="Calibri" panose="020F0502020204030204" pitchFamily="34" charset="0"/>
              <a:cs typeface="Times New Roman" panose="02020603050405020304" pitchFamily="18" charset="0"/>
            </a:endParaRPr>
          </a:p>
          <a:p>
            <a:pPr marL="342900" indent="-342900" algn="just">
              <a:lnSpc>
                <a:spcPct val="115000"/>
              </a:lnSpc>
              <a:buClr>
                <a:srgbClr val="0E2F62"/>
              </a:buClr>
              <a:buFont typeface="Symbol" panose="05050102010706020507" pitchFamily="18" charset="2"/>
              <a:buChar char=""/>
            </a:pPr>
            <a:r>
              <a:rPr lang="es-ES" sz="1100" kern="100" dirty="0">
                <a:latin typeface="Calibri" panose="020F0502020204030204" pitchFamily="34" charset="0"/>
                <a:cs typeface="Times New Roman" panose="02020603050405020304" pitchFamily="18" charset="0"/>
              </a:rPr>
              <a:t>No usar otros caracteres separadores diferentes a los especificados.</a:t>
            </a:r>
            <a:endParaRPr lang="en-US" sz="1100" kern="100" dirty="0">
              <a:latin typeface="Calibri" panose="020F0502020204030204" pitchFamily="34" charset="0"/>
              <a:cs typeface="Times New Roman" panose="02020603050405020304" pitchFamily="18" charset="0"/>
            </a:endParaRPr>
          </a:p>
          <a:p>
            <a:pPr marL="342900" indent="-342900" algn="just">
              <a:lnSpc>
                <a:spcPct val="115000"/>
              </a:lnSpc>
              <a:buClr>
                <a:srgbClr val="0E2F62"/>
              </a:buClr>
              <a:buFont typeface="Symbol" panose="05050102010706020507" pitchFamily="18" charset="2"/>
              <a:buChar char=""/>
            </a:pPr>
            <a:r>
              <a:rPr lang="es-ES" sz="1100" kern="100" dirty="0">
                <a:latin typeface="Calibri" panose="020F0502020204030204" pitchFamily="34" charset="0"/>
                <a:cs typeface="Times New Roman" panose="02020603050405020304" pitchFamily="18" charset="0"/>
              </a:rPr>
              <a:t>Ejemplos: 2024-01-15 (15 de enero de 2024) /2024-01-15T13:45:30 (15 de enero de 2024 a las 13:45:30).</a:t>
            </a:r>
          </a:p>
          <a:p>
            <a:pPr marL="342900" lvl="0" indent="-342900" algn="just">
              <a:lnSpc>
                <a:spcPct val="115000"/>
              </a:lnSpc>
              <a:buFont typeface="Symbol" panose="05050102010706020507" pitchFamily="18" charset="2"/>
              <a:buChar cha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Aft>
                <a:spcPts val="800"/>
              </a:spcAft>
            </a:pPr>
            <a:r>
              <a:rPr lang="es-ES" sz="1100" kern="100" dirty="0">
                <a:effectLst/>
                <a:latin typeface="Calibri" panose="020F0502020204030204" pitchFamily="34" charset="0"/>
                <a:ea typeface="Aptos" panose="020B0004020202020204" pitchFamily="34" charset="0"/>
                <a:cs typeface="Times New Roman" panose="02020603050405020304" pitchFamily="18" charset="0"/>
              </a:rPr>
              <a:t>2. Manejo de zonas horarias y tiempos UTC:</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lgn="just">
              <a:lnSpc>
                <a:spcPct val="115000"/>
              </a:lnSpc>
              <a:buClr>
                <a:srgbClr val="0E2F62"/>
              </a:buClr>
              <a:buFont typeface="Symbol" panose="05050102010706020507" pitchFamily="18" charset="2"/>
              <a:buChar char=""/>
            </a:pPr>
            <a:r>
              <a:rPr lang="es-ES" sz="1100" kern="100" dirty="0">
                <a:latin typeface="Calibri" panose="020F0502020204030204" pitchFamily="34" charset="0"/>
                <a:cs typeface="Times New Roman" panose="02020603050405020304" pitchFamily="18" charset="0"/>
              </a:rPr>
              <a:t>Para datos internacionales, usar UTC como referencia.</a:t>
            </a:r>
            <a:endParaRPr lang="en-US" sz="1100" kern="100" dirty="0">
              <a:latin typeface="Calibri" panose="020F0502020204030204" pitchFamily="34" charset="0"/>
              <a:cs typeface="Times New Roman" panose="02020603050405020304" pitchFamily="18" charset="0"/>
            </a:endParaRPr>
          </a:p>
          <a:p>
            <a:pPr marL="342900" indent="-342900" algn="just">
              <a:lnSpc>
                <a:spcPct val="115000"/>
              </a:lnSpc>
              <a:buClr>
                <a:srgbClr val="0E2F62"/>
              </a:buClr>
              <a:buFont typeface="Symbol" panose="05050102010706020507" pitchFamily="18" charset="2"/>
              <a:buChar char=""/>
            </a:pPr>
            <a:r>
              <a:rPr lang="es-ES" sz="1100" kern="100" dirty="0">
                <a:latin typeface="Calibri" panose="020F0502020204030204" pitchFamily="34" charset="0"/>
                <a:cs typeface="Times New Roman" panose="02020603050405020304" pitchFamily="18" charset="0"/>
              </a:rPr>
              <a:t>Indicar UTC con el sufijo Z (</a:t>
            </a:r>
            <a:r>
              <a:rPr lang="es-ES" sz="1100" kern="100" dirty="0" err="1">
                <a:latin typeface="Calibri" panose="020F0502020204030204" pitchFamily="34" charset="0"/>
                <a:cs typeface="Times New Roman" panose="02020603050405020304" pitchFamily="18" charset="0"/>
              </a:rPr>
              <a:t>Zulu</a:t>
            </a:r>
            <a:r>
              <a:rPr lang="es-ES" sz="1100" kern="100" dirty="0">
                <a:latin typeface="Calibri" panose="020F0502020204030204" pitchFamily="34" charset="0"/>
                <a:cs typeface="Times New Roman" panose="02020603050405020304" pitchFamily="18" charset="0"/>
              </a:rPr>
              <a:t> time).</a:t>
            </a:r>
            <a:endParaRPr lang="en-US" sz="1100" kern="100" dirty="0">
              <a:latin typeface="Calibri" panose="020F0502020204030204" pitchFamily="34" charset="0"/>
              <a:cs typeface="Times New Roman" panose="02020603050405020304" pitchFamily="18" charset="0"/>
            </a:endParaRPr>
          </a:p>
          <a:p>
            <a:pPr marL="342900" indent="-342900" algn="just">
              <a:lnSpc>
                <a:spcPct val="115000"/>
              </a:lnSpc>
              <a:buClr>
                <a:srgbClr val="0E2F62"/>
              </a:buClr>
              <a:buFont typeface="Symbol" panose="05050102010706020507" pitchFamily="18" charset="2"/>
              <a:buChar char=""/>
            </a:pPr>
            <a:r>
              <a:rPr lang="es-ES" sz="1100" kern="100" dirty="0">
                <a:latin typeface="Calibri" panose="020F0502020204030204" pitchFamily="34" charset="0"/>
                <a:cs typeface="Times New Roman" panose="02020603050405020304" pitchFamily="18" charset="0"/>
              </a:rPr>
              <a:t>Para otras zonas horarias, usar el offset respecto a UTC (+/-</a:t>
            </a:r>
            <a:r>
              <a:rPr lang="es-ES" sz="1100" kern="100" dirty="0" err="1">
                <a:latin typeface="Calibri" panose="020F0502020204030204" pitchFamily="34" charset="0"/>
                <a:cs typeface="Times New Roman" panose="02020603050405020304" pitchFamily="18" charset="0"/>
              </a:rPr>
              <a:t>hh:mm</a:t>
            </a:r>
            <a:r>
              <a:rPr lang="es-ES" sz="1100"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Clr>
                <a:srgbClr val="0E2F62"/>
              </a:buClr>
              <a:buFont typeface="Symbol" panose="05050102010706020507" pitchFamily="18" charset="2"/>
              <a:buChar char=""/>
            </a:pPr>
            <a:r>
              <a:rPr lang="es-ES" sz="1100" kern="100" dirty="0">
                <a:latin typeface="Calibri" panose="020F0502020204030204" pitchFamily="34" charset="0"/>
                <a:cs typeface="Times New Roman" panose="02020603050405020304" pitchFamily="18" charset="0"/>
              </a:rPr>
              <a:t>Si se manejan múltiples zonas horarias: </a:t>
            </a:r>
            <a:endParaRPr lang="en-US" sz="1100" kern="100" dirty="0">
              <a:latin typeface="Calibri" panose="020F0502020204030204" pitchFamily="34" charset="0"/>
              <a:cs typeface="Times New Roman" panose="02020603050405020304" pitchFamily="18" charset="0"/>
            </a:endParaRPr>
          </a:p>
          <a:p>
            <a:pPr marL="342900" lvl="0" indent="-342900" algn="just">
              <a:lnSpc>
                <a:spcPct val="115000"/>
              </a:lnSpc>
              <a:buFont typeface="Calibri" panose="020F0502020204030204" pitchFamily="34" charset="0"/>
              <a:buChar char="-"/>
            </a:pPr>
            <a:r>
              <a:rPr lang="es-ES" sz="1100" kern="100" dirty="0">
                <a:effectLst/>
                <a:latin typeface="Calibri" panose="020F0502020204030204" pitchFamily="34" charset="0"/>
                <a:ea typeface="Aptos" panose="020B0004020202020204" pitchFamily="34" charset="0"/>
                <a:cs typeface="Times New Roman" panose="02020603050405020304" pitchFamily="18" charset="0"/>
              </a:rPr>
              <a:t>Incluir columna específica para la zona horaria.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Calibri" panose="020F0502020204030204" pitchFamily="34" charset="0"/>
              <a:buChar char="-"/>
            </a:pPr>
            <a:r>
              <a:rPr lang="es-ES" sz="1100" kern="100" dirty="0">
                <a:effectLst/>
                <a:latin typeface="Calibri" panose="020F0502020204030204" pitchFamily="34" charset="0"/>
                <a:ea typeface="Aptos" panose="020B0004020202020204" pitchFamily="34" charset="0"/>
                <a:cs typeface="Times New Roman" panose="02020603050405020304" pitchFamily="18" charset="0"/>
              </a:rPr>
              <a:t>Mantener una columna adicional con el tiempo UTC.</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Calibri" panose="020F0502020204030204" pitchFamily="34" charset="0"/>
              <a:buChar char="-"/>
            </a:pPr>
            <a:r>
              <a:rPr lang="es-ES" sz="1100" kern="100" dirty="0">
                <a:effectLst/>
                <a:latin typeface="Calibri" panose="020F0502020204030204" pitchFamily="34" charset="0"/>
                <a:ea typeface="Aptos" panose="020B0004020202020204" pitchFamily="34" charset="0"/>
                <a:cs typeface="Times New Roman" panose="02020603050405020304" pitchFamily="18" charset="0"/>
              </a:rPr>
              <a:t>Documentar claramente la relación entre columnas temporales.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Clr>
                <a:srgbClr val="0E2F62"/>
              </a:buClr>
              <a:buFont typeface="Symbol" panose="05050102010706020507" pitchFamily="18" charset="2"/>
              <a:buChar char=""/>
            </a:pPr>
            <a:r>
              <a:rPr lang="es-ES" sz="1100" kern="100" dirty="0">
                <a:effectLst/>
                <a:latin typeface="Calibri" panose="020F0502020204030204" pitchFamily="34" charset="0"/>
                <a:ea typeface="Aptos" panose="020B0004020202020204" pitchFamily="34" charset="0"/>
                <a:cs typeface="Times New Roman" panose="02020603050405020304" pitchFamily="18" charset="0"/>
              </a:rPr>
              <a:t>Ejemplos:</a:t>
            </a:r>
            <a:r>
              <a:rPr lang="en-US" sz="1200" kern="100" dirty="0">
                <a:latin typeface="Aptos" panose="020B0004020202020204" pitchFamily="34" charset="0"/>
                <a:ea typeface="Aptos" panose="020B0004020202020204" pitchFamily="34" charset="0"/>
                <a:cs typeface="Times New Roman" panose="02020603050405020304" pitchFamily="18" charset="0"/>
              </a:rPr>
              <a:t> </a:t>
            </a:r>
            <a:r>
              <a:rPr lang="es-ES" sz="1100" kern="100" dirty="0">
                <a:effectLst/>
                <a:latin typeface="Calibri" panose="020F0502020204030204" pitchFamily="34" charset="0"/>
                <a:ea typeface="Aptos" panose="020B0004020202020204" pitchFamily="34" charset="0"/>
                <a:cs typeface="Times New Roman" panose="02020603050405020304" pitchFamily="18" charset="0"/>
              </a:rPr>
              <a:t>2024-01-15T13:45:30Z (UTC)</a:t>
            </a:r>
            <a:r>
              <a:rPr lang="en-US" sz="1200" kern="100" dirty="0">
                <a:latin typeface="Aptos" panose="020B0004020202020204" pitchFamily="34" charset="0"/>
                <a:ea typeface="Aptos" panose="020B0004020202020204" pitchFamily="34" charset="0"/>
                <a:cs typeface="Times New Roman" panose="02020603050405020304" pitchFamily="18" charset="0"/>
              </a:rPr>
              <a:t> / </a:t>
            </a:r>
            <a:r>
              <a:rPr lang="es-ES" sz="1100" kern="100" dirty="0">
                <a:effectLst/>
                <a:latin typeface="Calibri" panose="020F0502020204030204" pitchFamily="34" charset="0"/>
                <a:ea typeface="Aptos" panose="020B0004020202020204" pitchFamily="34" charset="0"/>
                <a:cs typeface="Times New Roman" panose="02020603050405020304" pitchFamily="18" charset="0"/>
              </a:rPr>
              <a:t>2024-01-15T14:45:30+01:00 (UTC+1).</a:t>
            </a:r>
          </a:p>
          <a:p>
            <a:pPr lvl="0" algn="just">
              <a:lnSpc>
                <a:spcPct val="115000"/>
              </a:lnSpc>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Aft>
                <a:spcPts val="800"/>
              </a:spcAft>
            </a:pPr>
            <a:r>
              <a:rPr lang="es-ES" sz="1100" kern="100" dirty="0">
                <a:effectLst/>
                <a:latin typeface="Calibri" panose="020F0502020204030204" pitchFamily="34" charset="0"/>
                <a:ea typeface="Aptos" panose="020B0004020202020204" pitchFamily="34" charset="0"/>
                <a:cs typeface="Times New Roman" panose="02020603050405020304" pitchFamily="18" charset="0"/>
              </a:rPr>
              <a:t>3. Formatos de duración y períodos: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Clr>
                <a:srgbClr val="0E2F62"/>
              </a:buClr>
              <a:buFont typeface="Symbol" panose="05050102010706020507" pitchFamily="18" charset="2"/>
              <a:buChar char=""/>
            </a:pPr>
            <a:r>
              <a:rPr lang="es-ES" sz="1100" kern="100" dirty="0">
                <a:latin typeface="Calibri" panose="020F0502020204030204" pitchFamily="34" charset="0"/>
                <a:cs typeface="Times New Roman" panose="02020603050405020304" pitchFamily="18" charset="0"/>
              </a:rPr>
              <a:t>Usar el formato ISO 8601 para duraciones: P[n]Y[n]M[n]DT[n]H[n]M[n]S</a:t>
            </a:r>
            <a:endParaRPr lang="en-US" sz="1100" kern="100" dirty="0">
              <a:latin typeface="Calibri" panose="020F050202020403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es-ES" sz="1100" kern="100" dirty="0">
                <a:effectLst/>
                <a:latin typeface="Calibri" panose="020F0502020204030204" pitchFamily="34" charset="0"/>
                <a:ea typeface="Aptos" panose="020B0004020202020204" pitchFamily="34" charset="0"/>
                <a:cs typeface="Times New Roman" panose="02020603050405020304" pitchFamily="18" charset="0"/>
              </a:rPr>
              <a:t>P indica período.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es-ES" sz="1100" kern="100" dirty="0">
                <a:effectLst/>
                <a:latin typeface="Calibri" panose="020F0502020204030204" pitchFamily="34" charset="0"/>
                <a:ea typeface="Aptos" panose="020B0004020202020204" pitchFamily="34" charset="0"/>
                <a:cs typeface="Times New Roman" panose="02020603050405020304" pitchFamily="18" charset="0"/>
              </a:rPr>
              <a:t>Y: años.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es-ES" sz="1100" kern="100" dirty="0">
                <a:effectLst/>
                <a:latin typeface="Calibri" panose="020F0502020204030204" pitchFamily="34" charset="0"/>
                <a:ea typeface="Aptos" panose="020B0004020202020204" pitchFamily="34" charset="0"/>
                <a:cs typeface="Times New Roman" panose="02020603050405020304" pitchFamily="18" charset="0"/>
              </a:rPr>
              <a:t>M: meses.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es-ES" sz="1100" kern="100" dirty="0">
                <a:effectLst/>
                <a:latin typeface="Calibri" panose="020F0502020204030204" pitchFamily="34" charset="0"/>
                <a:ea typeface="Aptos" panose="020B0004020202020204" pitchFamily="34" charset="0"/>
                <a:cs typeface="Times New Roman" panose="02020603050405020304" pitchFamily="18" charset="0"/>
              </a:rPr>
              <a:t>D: días.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es-ES" sz="1100" kern="100" dirty="0">
                <a:effectLst/>
                <a:latin typeface="Calibri" panose="020F0502020204030204" pitchFamily="34" charset="0"/>
                <a:ea typeface="Aptos" panose="020B0004020202020204" pitchFamily="34" charset="0"/>
                <a:cs typeface="Times New Roman" panose="02020603050405020304" pitchFamily="18" charset="0"/>
              </a:rPr>
              <a:t>T separa la fecha del tiempo.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es-ES" sz="1100" kern="100" dirty="0">
                <a:effectLst/>
                <a:latin typeface="Calibri" panose="020F0502020204030204" pitchFamily="34" charset="0"/>
                <a:ea typeface="Aptos" panose="020B0004020202020204" pitchFamily="34" charset="0"/>
                <a:cs typeface="Times New Roman" panose="02020603050405020304" pitchFamily="18" charset="0"/>
              </a:rPr>
              <a:t>H: horas.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es-ES" sz="1100" kern="100" dirty="0">
                <a:effectLst/>
                <a:latin typeface="Calibri" panose="020F0502020204030204" pitchFamily="34" charset="0"/>
                <a:ea typeface="Aptos" panose="020B0004020202020204" pitchFamily="34" charset="0"/>
                <a:cs typeface="Times New Roman" panose="02020603050405020304" pitchFamily="18" charset="0"/>
              </a:rPr>
              <a:t>M: minutos.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es-ES" sz="1100" kern="100" dirty="0">
                <a:effectLst/>
                <a:latin typeface="Calibri" panose="020F0502020204030204" pitchFamily="34" charset="0"/>
                <a:ea typeface="Aptos" panose="020B0004020202020204" pitchFamily="34" charset="0"/>
                <a:cs typeface="Times New Roman" panose="02020603050405020304" pitchFamily="18" charset="0"/>
              </a:rPr>
              <a:t>S: segundos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lgn="just">
              <a:lnSpc>
                <a:spcPct val="115000"/>
              </a:lnSpc>
              <a:buClr>
                <a:srgbClr val="0E2F62"/>
              </a:buClr>
              <a:buFont typeface="Symbol" panose="05050102010706020507" pitchFamily="18" charset="2"/>
              <a:buChar char=""/>
            </a:pPr>
            <a:r>
              <a:rPr lang="es-ES" sz="1100" kern="100" dirty="0">
                <a:latin typeface="Calibri" panose="020F0502020204030204" pitchFamily="34" charset="0"/>
                <a:cs typeface="Times New Roman" panose="02020603050405020304" pitchFamily="18" charset="0"/>
              </a:rPr>
              <a:t>Para rangos temporales: </a:t>
            </a:r>
            <a:endParaRPr lang="en-US" sz="1100" kern="100" dirty="0">
              <a:latin typeface="Calibri" panose="020F050202020403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es-ES" sz="1100" kern="100" dirty="0">
                <a:effectLst/>
                <a:latin typeface="Calibri" panose="020F0502020204030204" pitchFamily="34" charset="0"/>
                <a:ea typeface="Aptos" panose="020B0004020202020204" pitchFamily="34" charset="0"/>
                <a:cs typeface="Times New Roman" panose="02020603050405020304" pitchFamily="18" charset="0"/>
              </a:rPr>
              <a:t>Usar columnas separadas para inicio y fin.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es-ES" sz="1100" kern="100" dirty="0">
                <a:effectLst/>
                <a:latin typeface="Calibri" panose="020F0502020204030204" pitchFamily="34" charset="0"/>
                <a:ea typeface="Aptos" panose="020B0004020202020204" pitchFamily="34" charset="0"/>
                <a:cs typeface="Times New Roman" panose="02020603050405020304" pitchFamily="18" charset="0"/>
              </a:rPr>
              <a:t>Mantener consistencia en el nivel de precisión.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es-ES" sz="1100" kern="100" dirty="0">
                <a:effectLst/>
                <a:latin typeface="Calibri" panose="020F0502020204030204" pitchFamily="34" charset="0"/>
                <a:ea typeface="Aptos" panose="020B0004020202020204" pitchFamily="34" charset="0"/>
                <a:cs typeface="Times New Roman" panose="02020603050405020304" pitchFamily="18" charset="0"/>
              </a:rPr>
              <a:t>Opcionalmente, incluir la duración en formato ISO.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Clr>
                <a:srgbClr val="0E2F62"/>
              </a:buClr>
              <a:buFont typeface="Symbol" panose="05050102010706020507" pitchFamily="18" charset="2"/>
              <a:buChar char=""/>
            </a:pPr>
            <a:r>
              <a:rPr lang="es-ES" sz="1100" kern="100" dirty="0">
                <a:latin typeface="Calibri" panose="020F0502020204030204" pitchFamily="34" charset="0"/>
                <a:cs typeface="Times New Roman" panose="02020603050405020304" pitchFamily="18" charset="0"/>
              </a:rPr>
              <a:t>Ejemplos: </a:t>
            </a:r>
            <a:endParaRPr lang="en-US" sz="1100" kern="100" dirty="0">
              <a:latin typeface="Calibri" panose="020F050202020403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es-ES" sz="1100" kern="100" dirty="0">
                <a:effectLst/>
                <a:latin typeface="Calibri" panose="020F0502020204030204" pitchFamily="34" charset="0"/>
                <a:ea typeface="Aptos" panose="020B0004020202020204" pitchFamily="34" charset="0"/>
                <a:cs typeface="Times New Roman" panose="02020603050405020304" pitchFamily="18" charset="0"/>
              </a:rPr>
              <a:t>P1Y2M15D (1 año, 2 meses, 15 días)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Calibri" panose="020F0502020204030204" pitchFamily="34" charset="0"/>
              <a:buChar char="-"/>
            </a:pPr>
            <a:r>
              <a:rPr lang="es-ES" sz="1100" kern="100" dirty="0">
                <a:effectLst/>
                <a:latin typeface="Calibri" panose="020F0502020204030204" pitchFamily="34" charset="0"/>
                <a:ea typeface="Aptos" panose="020B0004020202020204" pitchFamily="34" charset="0"/>
                <a:cs typeface="Times New Roman" panose="02020603050405020304" pitchFamily="18" charset="0"/>
              </a:rPr>
              <a:t>P1Y2M15DT10H30M (1 año, 2 meses, 15 días, 10 horas y 30 minutos)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055692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278C3-C254-CB1F-8EAE-1596040F8ACB}"/>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0C2301DE-F8D6-C77E-7E35-84AF4B57FA6A}"/>
              </a:ext>
            </a:extLst>
          </p:cNvPr>
          <p:cNvSpPr>
            <a:spLocks noGrp="1"/>
          </p:cNvSpPr>
          <p:nvPr>
            <p:ph type="body" sz="quarter" idx="12"/>
          </p:nvPr>
        </p:nvSpPr>
        <p:spPr/>
        <p:txBody>
          <a:bodyPr/>
          <a:lstStyle/>
          <a:p>
            <a:r>
              <a:rPr lang="en-US" dirty="0"/>
              <a:t>04</a:t>
            </a:r>
          </a:p>
        </p:txBody>
      </p:sp>
      <p:sp>
        <p:nvSpPr>
          <p:cNvPr id="2" name="Rectángulo 7">
            <a:extLst>
              <a:ext uri="{FF2B5EF4-FFF2-40B4-BE49-F238E27FC236}">
                <a16:creationId xmlns:a16="http://schemas.microsoft.com/office/drawing/2014/main" id="{4C92A15A-87E0-7CFB-105D-C6C90FF3CB4C}"/>
              </a:ext>
            </a:extLst>
          </p:cNvPr>
          <p:cNvSpPr/>
          <p:nvPr/>
        </p:nvSpPr>
        <p:spPr>
          <a:xfrm>
            <a:off x="456065" y="1631440"/>
            <a:ext cx="6647543" cy="4001224"/>
          </a:xfrm>
          <a:prstGeom prst="rect">
            <a:avLst/>
          </a:prstGeom>
        </p:spPr>
        <p:txBody>
          <a:bodyPr wrap="square">
            <a:spAutoFit/>
          </a:bodyPr>
          <a:lstStyle/>
          <a:p>
            <a:pPr algn="just">
              <a:lnSpc>
                <a:spcPct val="115000"/>
              </a:lnSpc>
              <a:spcAft>
                <a:spcPts val="800"/>
              </a:spcAft>
            </a:pPr>
            <a:r>
              <a:rPr lang="es-ES" sz="1400" kern="100" dirty="0">
                <a:effectLst/>
                <a:latin typeface="Calibri" panose="020F0502020204030204" pitchFamily="34" charset="0"/>
                <a:ea typeface="Aptos" panose="020B0004020202020204" pitchFamily="34" charset="0"/>
                <a:cs typeface="Times New Roman" panose="02020603050405020304" pitchFamily="18" charset="0"/>
              </a:rPr>
              <a:t>La validación y normalización de campos de fecha requiere un proceso sistemático que asegure la calidad e integridad de los datos temporales. Es fundamental implementar un conjunto de validaciones que verifiquen tanto el cumplimiento del formato ISO 8601 como la validez intrínseca de las fechas, incluyendo la correcta correspondencia entre días del mes y la consideración de años bisiestos. </a:t>
            </a:r>
          </a:p>
          <a:p>
            <a:pPr algn="just">
              <a:lnSpc>
                <a:spcPct val="115000"/>
              </a:lnSpc>
              <a:spcAft>
                <a:spcPts val="800"/>
              </a:spcAft>
            </a:pPr>
            <a:r>
              <a:rPr lang="es-ES" sz="1400" kern="100" dirty="0">
                <a:effectLst/>
                <a:latin typeface="Calibri" panose="020F0502020204030204" pitchFamily="34" charset="0"/>
                <a:ea typeface="Aptos" panose="020B0004020202020204" pitchFamily="34" charset="0"/>
                <a:cs typeface="Times New Roman" panose="02020603050405020304" pitchFamily="18" charset="0"/>
              </a:rPr>
              <a:t>Este proceso debe extenderse a la verificación de la coherencia entre fechas relacionadas, como por ejemplo que las fechas de inicio sean anteriores o iguales a las fechas de finalización en rangos temporales. La normalización debe abordar la conversión de formatos locales o específicos al estándar ISO 8601, así como la estandarización de zonas horarias cuando sea necesario. </a:t>
            </a:r>
          </a:p>
          <a:p>
            <a:pPr algn="just">
              <a:lnSpc>
                <a:spcPct val="115000"/>
              </a:lnSpc>
              <a:spcAft>
                <a:spcPts val="800"/>
              </a:spcAft>
            </a:pPr>
            <a:r>
              <a:rPr lang="es-ES" sz="1400" kern="100" dirty="0">
                <a:effectLst/>
                <a:latin typeface="Calibri" panose="020F0502020204030204" pitchFamily="34" charset="0"/>
                <a:ea typeface="Aptos" panose="020B0004020202020204" pitchFamily="34" charset="0"/>
                <a:cs typeface="Times New Roman" panose="02020603050405020304" pitchFamily="18" charset="0"/>
              </a:rPr>
              <a:t>Es importante establecer y documentar en el diccionario de datos el protocolo para el tratamiento de fechas inválidas o casos excepcionales, incluyendo los códigos de error o valores especiales que se utilizarán. Cualquier transformación aplicada durante el proceso de normalización debe quedar claramente documentada para mantener la trazabilidad de los datos originales.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Marcador de texto 10">
            <a:extLst>
              <a:ext uri="{FF2B5EF4-FFF2-40B4-BE49-F238E27FC236}">
                <a16:creationId xmlns:a16="http://schemas.microsoft.com/office/drawing/2014/main" id="{44003865-FA81-3EE1-631D-8E8215A2EFB6}"/>
              </a:ext>
            </a:extLst>
          </p:cNvPr>
          <p:cNvSpPr txBox="1">
            <a:spLocks/>
          </p:cNvSpPr>
          <p:nvPr/>
        </p:nvSpPr>
        <p:spPr>
          <a:xfrm>
            <a:off x="552932" y="5954902"/>
            <a:ext cx="6453807" cy="403398"/>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sz="1400" dirty="0"/>
              <a:t>Ejemplo 1  – </a:t>
            </a:r>
            <a:r>
              <a:rPr lang="es-ES_tradnl" sz="1400" dirty="0"/>
              <a:t>Formato básico de fechas</a:t>
            </a:r>
            <a:endParaRPr lang="es-ES" sz="1400" dirty="0"/>
          </a:p>
        </p:txBody>
      </p:sp>
      <p:graphicFrame>
        <p:nvGraphicFramePr>
          <p:cNvPr id="5" name="Table 4">
            <a:extLst>
              <a:ext uri="{FF2B5EF4-FFF2-40B4-BE49-F238E27FC236}">
                <a16:creationId xmlns:a16="http://schemas.microsoft.com/office/drawing/2014/main" id="{5CAF5574-40A7-944B-E79F-C2E54A57AF07}"/>
              </a:ext>
            </a:extLst>
          </p:cNvPr>
          <p:cNvGraphicFramePr>
            <a:graphicFrameLocks noGrp="1"/>
          </p:cNvGraphicFramePr>
          <p:nvPr>
            <p:extLst>
              <p:ext uri="{D42A27DB-BD31-4B8C-83A1-F6EECF244321}">
                <p14:modId xmlns:p14="http://schemas.microsoft.com/office/powerpoint/2010/main" val="1521811737"/>
              </p:ext>
            </p:extLst>
          </p:nvPr>
        </p:nvGraphicFramePr>
        <p:xfrm>
          <a:off x="865185" y="6366688"/>
          <a:ext cx="5829300" cy="1064008"/>
        </p:xfrm>
        <a:graphic>
          <a:graphicData uri="http://schemas.openxmlformats.org/drawingml/2006/table">
            <a:tbl>
              <a:tblPr firstRow="1" firstCol="1" bandRow="1">
                <a:tableStyleId>{5C22544A-7EE6-4342-B048-85BDC9FD1C3A}</a:tableStyleId>
              </a:tblPr>
              <a:tblGrid>
                <a:gridCol w="1413164">
                  <a:extLst>
                    <a:ext uri="{9D8B030D-6E8A-4147-A177-3AD203B41FA5}">
                      <a16:colId xmlns:a16="http://schemas.microsoft.com/office/drawing/2014/main" val="2599222276"/>
                    </a:ext>
                  </a:extLst>
                </a:gridCol>
                <a:gridCol w="2796886">
                  <a:extLst>
                    <a:ext uri="{9D8B030D-6E8A-4147-A177-3AD203B41FA5}">
                      <a16:colId xmlns:a16="http://schemas.microsoft.com/office/drawing/2014/main" val="783796548"/>
                    </a:ext>
                  </a:extLst>
                </a:gridCol>
                <a:gridCol w="1619250">
                  <a:extLst>
                    <a:ext uri="{9D8B030D-6E8A-4147-A177-3AD203B41FA5}">
                      <a16:colId xmlns:a16="http://schemas.microsoft.com/office/drawing/2014/main" val="643280966"/>
                    </a:ext>
                  </a:extLst>
                </a:gridCol>
              </a:tblGrid>
              <a:tr h="190500">
                <a:tc>
                  <a:txBody>
                    <a:bodyPr/>
                    <a:lstStyle/>
                    <a:p>
                      <a:pPr algn="ctr">
                        <a:lnSpc>
                          <a:spcPct val="115000"/>
                        </a:lnSpc>
                        <a:spcAft>
                          <a:spcPts val="800"/>
                        </a:spcAft>
                      </a:pPr>
                      <a:r>
                        <a:rPr lang="en-US" sz="1600" kern="0">
                          <a:effectLst/>
                        </a:rPr>
                        <a:t>id</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15000"/>
                        </a:lnSpc>
                        <a:spcAft>
                          <a:spcPts val="800"/>
                        </a:spcAft>
                      </a:pPr>
                      <a:r>
                        <a:rPr lang="en-US" sz="1600" kern="0" dirty="0" err="1">
                          <a:effectLst/>
                        </a:rPr>
                        <a:t>evento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15000"/>
                        </a:lnSpc>
                        <a:spcAft>
                          <a:spcPts val="800"/>
                        </a:spcAft>
                      </a:pPr>
                      <a:r>
                        <a:rPr lang="en-US" sz="1600" kern="0">
                          <a:effectLst/>
                        </a:rPr>
                        <a:t>fecha</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90080219"/>
                  </a:ext>
                </a:extLst>
              </a:tr>
              <a:tr h="190500">
                <a:tc>
                  <a:txBody>
                    <a:bodyPr/>
                    <a:lstStyle/>
                    <a:p>
                      <a:pPr algn="ctr">
                        <a:lnSpc>
                          <a:spcPct val="115000"/>
                        </a:lnSpc>
                        <a:spcAft>
                          <a:spcPts val="800"/>
                        </a:spcAft>
                      </a:pPr>
                      <a:r>
                        <a:rPr lang="en-US" sz="1600" kern="0">
                          <a:effectLst/>
                        </a:rPr>
                        <a:t>1</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15000"/>
                        </a:lnSpc>
                        <a:spcAft>
                          <a:spcPts val="800"/>
                        </a:spcAft>
                      </a:pPr>
                      <a:r>
                        <a:rPr lang="en-US" sz="1600" kern="0">
                          <a:effectLst/>
                        </a:rPr>
                        <a:t>Reunion anual</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15000"/>
                        </a:lnSpc>
                        <a:spcAft>
                          <a:spcPts val="800"/>
                        </a:spcAft>
                      </a:pPr>
                      <a:r>
                        <a:rPr lang="en-US" sz="1600" kern="0">
                          <a:effectLst/>
                        </a:rPr>
                        <a:t>15/01/2024</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77505416"/>
                  </a:ext>
                </a:extLst>
              </a:tr>
              <a:tr h="190500">
                <a:tc>
                  <a:txBody>
                    <a:bodyPr/>
                    <a:lstStyle/>
                    <a:p>
                      <a:pPr algn="ctr">
                        <a:lnSpc>
                          <a:spcPct val="115000"/>
                        </a:lnSpc>
                        <a:spcAft>
                          <a:spcPts val="800"/>
                        </a:spcAft>
                      </a:pPr>
                      <a:r>
                        <a:rPr lang="en-US" sz="1600" kern="0">
                          <a:effectLst/>
                        </a:rPr>
                        <a:t>2</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15000"/>
                        </a:lnSpc>
                        <a:spcAft>
                          <a:spcPts val="800"/>
                        </a:spcAft>
                      </a:pPr>
                      <a:r>
                        <a:rPr lang="en-US" sz="1600" kern="0">
                          <a:effectLst/>
                        </a:rPr>
                        <a:t>Entrega informe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15000"/>
                        </a:lnSpc>
                        <a:spcAft>
                          <a:spcPts val="800"/>
                        </a:spcAft>
                      </a:pPr>
                      <a:r>
                        <a:rPr lang="en-US" sz="1600" kern="0">
                          <a:effectLst/>
                        </a:rPr>
                        <a:t>28/02/2024</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011775498"/>
                  </a:ext>
                </a:extLst>
              </a:tr>
              <a:tr h="190500">
                <a:tc>
                  <a:txBody>
                    <a:bodyPr/>
                    <a:lstStyle/>
                    <a:p>
                      <a:pPr algn="ctr">
                        <a:lnSpc>
                          <a:spcPct val="115000"/>
                        </a:lnSpc>
                        <a:spcAft>
                          <a:spcPts val="800"/>
                        </a:spcAft>
                      </a:pPr>
                      <a:r>
                        <a:rPr lang="en-US" sz="1600" kern="0">
                          <a:effectLst/>
                        </a:rPr>
                        <a:t>3</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15000"/>
                        </a:lnSpc>
                        <a:spcAft>
                          <a:spcPts val="800"/>
                        </a:spcAft>
                      </a:pPr>
                      <a:r>
                        <a:rPr lang="en-US" sz="1600" kern="0" dirty="0">
                          <a:effectLst/>
                        </a:rPr>
                        <a:t>Revision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15000"/>
                        </a:lnSpc>
                        <a:spcAft>
                          <a:spcPts val="800"/>
                        </a:spcAft>
                      </a:pPr>
                      <a:r>
                        <a:rPr lang="en-US" sz="1600" kern="0" dirty="0">
                          <a:effectLst/>
                        </a:rPr>
                        <a:t>30/03/2024</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09751298"/>
                  </a:ext>
                </a:extLst>
              </a:tr>
            </a:tbl>
          </a:graphicData>
        </a:graphic>
      </p:graphicFrame>
      <p:sp>
        <p:nvSpPr>
          <p:cNvPr id="6" name="Rectángulo 7">
            <a:extLst>
              <a:ext uri="{FF2B5EF4-FFF2-40B4-BE49-F238E27FC236}">
                <a16:creationId xmlns:a16="http://schemas.microsoft.com/office/drawing/2014/main" id="{8787E7A4-6C3E-DC52-061C-8260D3798CC5}"/>
              </a:ext>
            </a:extLst>
          </p:cNvPr>
          <p:cNvSpPr/>
          <p:nvPr/>
        </p:nvSpPr>
        <p:spPr>
          <a:xfrm>
            <a:off x="552932" y="7694820"/>
            <a:ext cx="6647543" cy="575157"/>
          </a:xfrm>
          <a:prstGeom prst="rect">
            <a:avLst/>
          </a:prstGeom>
        </p:spPr>
        <p:txBody>
          <a:bodyPr wrap="square">
            <a:spAutoFit/>
          </a:bodyPr>
          <a:lstStyle/>
          <a:p>
            <a:pPr algn="just">
              <a:lnSpc>
                <a:spcPct val="115000"/>
              </a:lnSpc>
              <a:spcAft>
                <a:spcPts val="800"/>
              </a:spcAft>
            </a:pPr>
            <a:r>
              <a:rPr lang="es-ES" sz="1400" kern="100" dirty="0">
                <a:effectLst/>
                <a:latin typeface="Calibri" panose="020F0502020204030204" pitchFamily="34" charset="0"/>
                <a:ea typeface="Aptos" panose="020B0004020202020204" pitchFamily="34" charset="0"/>
                <a:cs typeface="Times New Roman" panose="02020603050405020304" pitchFamily="18" charset="0"/>
              </a:rPr>
              <a:t>Este formato representa el caso más simple y común, donde cada fecha se expresa siguiendo estrictamente el formato YYYY-MM-DD.</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48295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C10AE-25C6-77DF-E2F8-89DD6C260E9A}"/>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9F2F2C32-10C7-B024-B79C-B1BD75E789F5}"/>
              </a:ext>
            </a:extLst>
          </p:cNvPr>
          <p:cNvSpPr>
            <a:spLocks noGrp="1"/>
          </p:cNvSpPr>
          <p:nvPr>
            <p:ph type="body" sz="quarter" idx="12"/>
          </p:nvPr>
        </p:nvSpPr>
        <p:spPr/>
        <p:txBody>
          <a:bodyPr/>
          <a:lstStyle/>
          <a:p>
            <a:r>
              <a:rPr lang="en-US" dirty="0"/>
              <a:t>04</a:t>
            </a:r>
          </a:p>
        </p:txBody>
      </p:sp>
      <p:sp>
        <p:nvSpPr>
          <p:cNvPr id="3" name="Marcador de texto 10">
            <a:extLst>
              <a:ext uri="{FF2B5EF4-FFF2-40B4-BE49-F238E27FC236}">
                <a16:creationId xmlns:a16="http://schemas.microsoft.com/office/drawing/2014/main" id="{3C4404AA-FFDB-12A5-FDF9-A080E29484A4}"/>
              </a:ext>
            </a:extLst>
          </p:cNvPr>
          <p:cNvSpPr txBox="1">
            <a:spLocks/>
          </p:cNvSpPr>
          <p:nvPr/>
        </p:nvSpPr>
        <p:spPr>
          <a:xfrm>
            <a:off x="456065" y="1802002"/>
            <a:ext cx="6453807" cy="403398"/>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sz="1400" dirty="0"/>
              <a:t>Ejemplo 2  – </a:t>
            </a:r>
            <a:r>
              <a:rPr lang="es-ES_tradnl" sz="1400" dirty="0"/>
              <a:t>Manejo de zonas horarias</a:t>
            </a:r>
            <a:endParaRPr lang="es-ES" sz="1400" dirty="0"/>
          </a:p>
        </p:txBody>
      </p:sp>
      <p:sp>
        <p:nvSpPr>
          <p:cNvPr id="6" name="Rectángulo 7">
            <a:extLst>
              <a:ext uri="{FF2B5EF4-FFF2-40B4-BE49-F238E27FC236}">
                <a16:creationId xmlns:a16="http://schemas.microsoft.com/office/drawing/2014/main" id="{F02C8D2D-E20A-75E9-5821-A3F0AC943A6C}"/>
              </a:ext>
            </a:extLst>
          </p:cNvPr>
          <p:cNvSpPr/>
          <p:nvPr/>
        </p:nvSpPr>
        <p:spPr>
          <a:xfrm>
            <a:off x="456065" y="3656220"/>
            <a:ext cx="6647543" cy="575157"/>
          </a:xfrm>
          <a:prstGeom prst="rect">
            <a:avLst/>
          </a:prstGeom>
        </p:spPr>
        <p:txBody>
          <a:bodyPr wrap="square">
            <a:spAutoFit/>
          </a:bodyPr>
          <a:lstStyle/>
          <a:p>
            <a:pPr algn="just">
              <a:lnSpc>
                <a:spcPct val="115000"/>
              </a:lnSpc>
              <a:spcAft>
                <a:spcPts val="800"/>
              </a:spcAft>
            </a:pPr>
            <a:r>
              <a:rPr lang="es-ES" sz="1400" kern="100" dirty="0">
                <a:effectLst/>
                <a:latin typeface="Calibri" panose="020F0502020204030204" pitchFamily="34" charset="0"/>
                <a:ea typeface="Aptos" panose="020B0004020202020204" pitchFamily="34" charset="0"/>
                <a:cs typeface="Times New Roman" panose="02020603050405020304" pitchFamily="18" charset="0"/>
              </a:rPr>
              <a:t>En este caso se ilustra el manejo correcto de zonas horarias para eventos internacionales. La columna </a:t>
            </a:r>
            <a:r>
              <a:rPr lang="es-ES" sz="1400" kern="100" dirty="0" err="1">
                <a:effectLst/>
                <a:latin typeface="Calibri" panose="020F0502020204030204" pitchFamily="34" charset="0"/>
                <a:ea typeface="Aptos" panose="020B0004020202020204" pitchFamily="34" charset="0"/>
                <a:cs typeface="Times New Roman" panose="02020603050405020304" pitchFamily="18" charset="0"/>
              </a:rPr>
              <a:t>fecha_utc</a:t>
            </a:r>
            <a:r>
              <a:rPr lang="es-ES" sz="1400" kern="100" dirty="0">
                <a:effectLst/>
                <a:latin typeface="Calibri" panose="020F0502020204030204" pitchFamily="34" charset="0"/>
                <a:ea typeface="Aptos" panose="020B0004020202020204" pitchFamily="34" charset="0"/>
                <a:cs typeface="Times New Roman" panose="02020603050405020304" pitchFamily="18" charset="0"/>
              </a:rPr>
              <a:t> normaliza todos los tiempos a un estándar común.</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Marcador de texto 10">
            <a:extLst>
              <a:ext uri="{FF2B5EF4-FFF2-40B4-BE49-F238E27FC236}">
                <a16:creationId xmlns:a16="http://schemas.microsoft.com/office/drawing/2014/main" id="{23B5D51F-7530-C3C7-F96A-C5419066D3D8}"/>
              </a:ext>
            </a:extLst>
          </p:cNvPr>
          <p:cNvSpPr txBox="1">
            <a:spLocks/>
          </p:cNvSpPr>
          <p:nvPr/>
        </p:nvSpPr>
        <p:spPr>
          <a:xfrm>
            <a:off x="570364" y="4603373"/>
            <a:ext cx="6453807" cy="403398"/>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sz="1400" dirty="0"/>
              <a:t>Ejemplo 3  – </a:t>
            </a:r>
            <a:r>
              <a:rPr lang="es-ES_tradnl" sz="1400" dirty="0"/>
              <a:t>Fechas históricas y aproximadas</a:t>
            </a:r>
            <a:endParaRPr lang="es-ES" sz="1400" dirty="0"/>
          </a:p>
        </p:txBody>
      </p:sp>
      <p:sp>
        <p:nvSpPr>
          <p:cNvPr id="7" name="Rectángulo 7">
            <a:extLst>
              <a:ext uri="{FF2B5EF4-FFF2-40B4-BE49-F238E27FC236}">
                <a16:creationId xmlns:a16="http://schemas.microsoft.com/office/drawing/2014/main" id="{9788A24B-715C-A266-DF81-AFD155DD60DC}"/>
              </a:ext>
            </a:extLst>
          </p:cNvPr>
          <p:cNvSpPr/>
          <p:nvPr/>
        </p:nvSpPr>
        <p:spPr>
          <a:xfrm>
            <a:off x="456063" y="6149753"/>
            <a:ext cx="6647543" cy="575157"/>
          </a:xfrm>
          <a:prstGeom prst="rect">
            <a:avLst/>
          </a:prstGeom>
        </p:spPr>
        <p:txBody>
          <a:bodyPr wrap="square">
            <a:spAutoFit/>
          </a:bodyPr>
          <a:lstStyle/>
          <a:p>
            <a:pPr algn="just">
              <a:lnSpc>
                <a:spcPct val="115000"/>
              </a:lnSpc>
              <a:spcAft>
                <a:spcPts val="800"/>
              </a:spcAft>
            </a:pPr>
            <a:r>
              <a:rPr lang="es-ES" sz="1400" kern="100" dirty="0">
                <a:effectLst/>
                <a:latin typeface="Calibri" panose="020F0502020204030204" pitchFamily="34" charset="0"/>
                <a:ea typeface="Aptos" panose="020B0004020202020204" pitchFamily="34" charset="0"/>
                <a:cs typeface="Times New Roman" panose="02020603050405020304" pitchFamily="18" charset="0"/>
              </a:rPr>
              <a:t>Este ejemplo muestra diferentes niveles de precisión temporal y el manejo de fechas aproximadas históricas.</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Marcador de texto 10">
            <a:extLst>
              <a:ext uri="{FF2B5EF4-FFF2-40B4-BE49-F238E27FC236}">
                <a16:creationId xmlns:a16="http://schemas.microsoft.com/office/drawing/2014/main" id="{22F9C135-CE7D-64CC-B67C-1DA38984606F}"/>
              </a:ext>
            </a:extLst>
          </p:cNvPr>
          <p:cNvSpPr txBox="1">
            <a:spLocks/>
          </p:cNvSpPr>
          <p:nvPr/>
        </p:nvSpPr>
        <p:spPr>
          <a:xfrm>
            <a:off x="456064" y="7045951"/>
            <a:ext cx="6453807" cy="403398"/>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sz="1400" dirty="0"/>
              <a:t>Ejemplo 4  – </a:t>
            </a:r>
            <a:r>
              <a:rPr lang="es-ES_tradnl" sz="1400" dirty="0"/>
              <a:t>Períodos y duraciones</a:t>
            </a:r>
            <a:endParaRPr lang="es-ES" sz="1400" dirty="0"/>
          </a:p>
        </p:txBody>
      </p:sp>
      <p:sp>
        <p:nvSpPr>
          <p:cNvPr id="9" name="Rectángulo 7">
            <a:extLst>
              <a:ext uri="{FF2B5EF4-FFF2-40B4-BE49-F238E27FC236}">
                <a16:creationId xmlns:a16="http://schemas.microsoft.com/office/drawing/2014/main" id="{BE04C540-6126-29D9-E1F0-BF73AF018799}"/>
              </a:ext>
            </a:extLst>
          </p:cNvPr>
          <p:cNvSpPr/>
          <p:nvPr/>
        </p:nvSpPr>
        <p:spPr>
          <a:xfrm>
            <a:off x="456063" y="8440637"/>
            <a:ext cx="6647543" cy="575157"/>
          </a:xfrm>
          <a:prstGeom prst="rect">
            <a:avLst/>
          </a:prstGeom>
        </p:spPr>
        <p:txBody>
          <a:bodyPr wrap="square">
            <a:spAutoFit/>
          </a:bodyPr>
          <a:lstStyle/>
          <a:p>
            <a:pPr algn="just">
              <a:lnSpc>
                <a:spcPct val="115000"/>
              </a:lnSpc>
              <a:spcAft>
                <a:spcPts val="800"/>
              </a:spcAft>
            </a:pPr>
            <a:r>
              <a:rPr lang="es-ES" sz="1400" kern="100" dirty="0">
                <a:effectLst/>
                <a:latin typeface="Calibri" panose="020F0502020204030204" pitchFamily="34" charset="0"/>
                <a:ea typeface="Aptos" panose="020B0004020202020204" pitchFamily="34" charset="0"/>
                <a:cs typeface="Times New Roman" panose="02020603050405020304" pitchFamily="18" charset="0"/>
              </a:rPr>
              <a:t>Se ilustra el manejo de períodos usando una combinación de fechas explícitas y la notación ISO 8601 para duraciones</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0A7B09C0-CCF9-82B1-65D8-B7EDCECA9A4E}"/>
              </a:ext>
            </a:extLst>
          </p:cNvPr>
          <p:cNvGraphicFramePr>
            <a:graphicFrameLocks noGrp="1"/>
          </p:cNvGraphicFramePr>
          <p:nvPr>
            <p:extLst>
              <p:ext uri="{D42A27DB-BD31-4B8C-83A1-F6EECF244321}">
                <p14:modId xmlns:p14="http://schemas.microsoft.com/office/powerpoint/2010/main" val="1534476514"/>
              </p:ext>
            </p:extLst>
          </p:nvPr>
        </p:nvGraphicFramePr>
        <p:xfrm>
          <a:off x="675056" y="2131120"/>
          <a:ext cx="6015824" cy="1428752"/>
        </p:xfrm>
        <a:graphic>
          <a:graphicData uri="http://schemas.openxmlformats.org/drawingml/2006/table">
            <a:tbl>
              <a:tblPr firstRow="1" firstCol="1" bandRow="1">
                <a:tableStyleId>{5C22544A-7EE6-4342-B048-85BDC9FD1C3A}</a:tableStyleId>
              </a:tblPr>
              <a:tblGrid>
                <a:gridCol w="288853">
                  <a:extLst>
                    <a:ext uri="{9D8B030D-6E8A-4147-A177-3AD203B41FA5}">
                      <a16:colId xmlns:a16="http://schemas.microsoft.com/office/drawing/2014/main" val="2351629181"/>
                    </a:ext>
                  </a:extLst>
                </a:gridCol>
                <a:gridCol w="1458673">
                  <a:extLst>
                    <a:ext uri="{9D8B030D-6E8A-4147-A177-3AD203B41FA5}">
                      <a16:colId xmlns:a16="http://schemas.microsoft.com/office/drawing/2014/main" val="560429153"/>
                    </a:ext>
                  </a:extLst>
                </a:gridCol>
                <a:gridCol w="1264503">
                  <a:extLst>
                    <a:ext uri="{9D8B030D-6E8A-4147-A177-3AD203B41FA5}">
                      <a16:colId xmlns:a16="http://schemas.microsoft.com/office/drawing/2014/main" val="4032223529"/>
                    </a:ext>
                  </a:extLst>
                </a:gridCol>
                <a:gridCol w="1458673">
                  <a:extLst>
                    <a:ext uri="{9D8B030D-6E8A-4147-A177-3AD203B41FA5}">
                      <a16:colId xmlns:a16="http://schemas.microsoft.com/office/drawing/2014/main" val="3194952893"/>
                    </a:ext>
                  </a:extLst>
                </a:gridCol>
                <a:gridCol w="101544">
                  <a:extLst>
                    <a:ext uri="{9D8B030D-6E8A-4147-A177-3AD203B41FA5}">
                      <a16:colId xmlns:a16="http://schemas.microsoft.com/office/drawing/2014/main" val="1458195690"/>
                    </a:ext>
                  </a:extLst>
                </a:gridCol>
                <a:gridCol w="1443578">
                  <a:extLst>
                    <a:ext uri="{9D8B030D-6E8A-4147-A177-3AD203B41FA5}">
                      <a16:colId xmlns:a16="http://schemas.microsoft.com/office/drawing/2014/main" val="2411370131"/>
                    </a:ext>
                  </a:extLst>
                </a:gridCol>
              </a:tblGrid>
              <a:tr h="190500">
                <a:tc>
                  <a:txBody>
                    <a:bodyPr/>
                    <a:lstStyle/>
                    <a:p>
                      <a:pPr algn="ctr">
                        <a:lnSpc>
                          <a:spcPct val="115000"/>
                        </a:lnSpc>
                        <a:spcAft>
                          <a:spcPts val="800"/>
                        </a:spcAft>
                      </a:pPr>
                      <a:r>
                        <a:rPr lang="en-US" sz="1200" kern="0">
                          <a:effectLst/>
                        </a:rPr>
                        <a:t>id</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200" kern="0">
                          <a:effectLst/>
                        </a:rPr>
                        <a:t>evento</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200" kern="0">
                          <a:effectLst/>
                        </a:rPr>
                        <a:t>fecha_local</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200" kern="0">
                          <a:effectLst/>
                        </a:rPr>
                        <a:t>zona_horaria</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gridSpan="2">
                  <a:txBody>
                    <a:bodyPr/>
                    <a:lstStyle/>
                    <a:p>
                      <a:pPr algn="ctr">
                        <a:lnSpc>
                          <a:spcPct val="115000"/>
                        </a:lnSpc>
                        <a:spcAft>
                          <a:spcPts val="800"/>
                        </a:spcAft>
                      </a:pPr>
                      <a:r>
                        <a:rPr lang="en-US" sz="1200" kern="0">
                          <a:effectLst/>
                        </a:rPr>
                        <a:t>fecha_utc</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776051299"/>
                  </a:ext>
                </a:extLst>
              </a:tr>
              <a:tr h="190500">
                <a:tc>
                  <a:txBody>
                    <a:bodyPr/>
                    <a:lstStyle/>
                    <a:p>
                      <a:pPr algn="ctr">
                        <a:lnSpc>
                          <a:spcPct val="115000"/>
                        </a:lnSpc>
                        <a:spcAft>
                          <a:spcPts val="800"/>
                        </a:spcAft>
                      </a:pPr>
                      <a:r>
                        <a:rPr lang="en-US" sz="1200" kern="0">
                          <a:effectLst/>
                        </a:rPr>
                        <a:t>1</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200" kern="0">
                          <a:effectLst/>
                        </a:rPr>
                        <a:t>Videoconferencia APAC</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200" kern="0">
                          <a:effectLst/>
                        </a:rPr>
                        <a:t>15/01/2024 10:00</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gridSpan="2">
                  <a:txBody>
                    <a:bodyPr/>
                    <a:lstStyle/>
                    <a:p>
                      <a:pPr algn="ctr">
                        <a:lnSpc>
                          <a:spcPct val="115000"/>
                        </a:lnSpc>
                        <a:spcAft>
                          <a:spcPts val="800"/>
                        </a:spcAft>
                      </a:pPr>
                      <a:r>
                        <a:rPr lang="en-US" sz="1200" kern="0">
                          <a:effectLst/>
                        </a:rPr>
                        <a:t>Asia/Tokyo</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algn="ctr">
                        <a:lnSpc>
                          <a:spcPct val="115000"/>
                        </a:lnSpc>
                        <a:spcAft>
                          <a:spcPts val="800"/>
                        </a:spcAft>
                      </a:pPr>
                      <a:r>
                        <a:rPr lang="en-US" sz="1200" kern="0">
                          <a:effectLst/>
                        </a:rPr>
                        <a:t>2024-01-15 01:00:00Z</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27886060"/>
                  </a:ext>
                </a:extLst>
              </a:tr>
              <a:tr h="190500">
                <a:tc>
                  <a:txBody>
                    <a:bodyPr/>
                    <a:lstStyle/>
                    <a:p>
                      <a:pPr algn="ctr">
                        <a:lnSpc>
                          <a:spcPct val="115000"/>
                        </a:lnSpc>
                        <a:spcAft>
                          <a:spcPts val="800"/>
                        </a:spcAft>
                      </a:pPr>
                      <a:r>
                        <a:rPr lang="en-US" sz="1200" kern="0">
                          <a:effectLst/>
                        </a:rPr>
                        <a:t>2</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200" kern="0">
                          <a:effectLst/>
                        </a:rPr>
                        <a:t>Reunion EMEA</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200" kern="0">
                          <a:effectLst/>
                        </a:rPr>
                        <a:t>15/01/2024 16:00</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gridSpan="2">
                  <a:txBody>
                    <a:bodyPr/>
                    <a:lstStyle/>
                    <a:p>
                      <a:pPr algn="ctr">
                        <a:lnSpc>
                          <a:spcPct val="115000"/>
                        </a:lnSpc>
                        <a:spcAft>
                          <a:spcPts val="800"/>
                        </a:spcAft>
                      </a:pPr>
                      <a:r>
                        <a:rPr lang="en-US" sz="1200" kern="0">
                          <a:effectLst/>
                        </a:rPr>
                        <a:t>Europe/Madrid</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algn="ctr">
                        <a:lnSpc>
                          <a:spcPct val="115000"/>
                        </a:lnSpc>
                        <a:spcAft>
                          <a:spcPts val="800"/>
                        </a:spcAft>
                      </a:pPr>
                      <a:r>
                        <a:rPr lang="en-US" sz="1200" kern="0">
                          <a:effectLst/>
                        </a:rPr>
                        <a:t>2024-01-15 15:00:00Z</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67224586"/>
                  </a:ext>
                </a:extLst>
              </a:tr>
              <a:tr h="190500">
                <a:tc>
                  <a:txBody>
                    <a:bodyPr/>
                    <a:lstStyle/>
                    <a:p>
                      <a:pPr algn="ctr">
                        <a:lnSpc>
                          <a:spcPct val="115000"/>
                        </a:lnSpc>
                        <a:spcAft>
                          <a:spcPts val="800"/>
                        </a:spcAft>
                      </a:pPr>
                      <a:r>
                        <a:rPr lang="en-US" sz="1200" kern="0">
                          <a:effectLst/>
                        </a:rPr>
                        <a:t>3</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200" kern="0">
                          <a:effectLst/>
                        </a:rPr>
                        <a:t>Llamada LATAM</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200" kern="0">
                          <a:effectLst/>
                        </a:rPr>
                        <a:t>15/01/2024 22:00</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gridSpan="2">
                  <a:txBody>
                    <a:bodyPr/>
                    <a:lstStyle/>
                    <a:p>
                      <a:pPr algn="ctr">
                        <a:lnSpc>
                          <a:spcPct val="115000"/>
                        </a:lnSpc>
                        <a:spcAft>
                          <a:spcPts val="800"/>
                        </a:spcAft>
                      </a:pPr>
                      <a:r>
                        <a:rPr lang="en-US" sz="1200" kern="0" dirty="0">
                          <a:effectLst/>
                        </a:rPr>
                        <a:t>America/Santiago</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hMerge="1">
                  <a:txBody>
                    <a:bodyPr/>
                    <a:lstStyle/>
                    <a:p>
                      <a:endParaRPr lang="en-US"/>
                    </a:p>
                  </a:txBody>
                  <a:tcPr/>
                </a:tc>
                <a:tc>
                  <a:txBody>
                    <a:bodyPr/>
                    <a:lstStyle/>
                    <a:p>
                      <a:pPr algn="ctr">
                        <a:lnSpc>
                          <a:spcPct val="115000"/>
                        </a:lnSpc>
                        <a:spcAft>
                          <a:spcPts val="800"/>
                        </a:spcAft>
                      </a:pPr>
                      <a:r>
                        <a:rPr lang="en-US" sz="1200" kern="0" dirty="0">
                          <a:effectLst/>
                        </a:rPr>
                        <a:t>2024-01-15 21:00:00Z</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21747716"/>
                  </a:ext>
                </a:extLst>
              </a:tr>
            </a:tbl>
          </a:graphicData>
        </a:graphic>
      </p:graphicFrame>
      <p:graphicFrame>
        <p:nvGraphicFramePr>
          <p:cNvPr id="11" name="Table 10">
            <a:extLst>
              <a:ext uri="{FF2B5EF4-FFF2-40B4-BE49-F238E27FC236}">
                <a16:creationId xmlns:a16="http://schemas.microsoft.com/office/drawing/2014/main" id="{44E9D989-31B7-246F-FBB6-FC3A1BC34330}"/>
              </a:ext>
            </a:extLst>
          </p:cNvPr>
          <p:cNvGraphicFramePr>
            <a:graphicFrameLocks noGrp="1"/>
          </p:cNvGraphicFramePr>
          <p:nvPr>
            <p:extLst>
              <p:ext uri="{D42A27DB-BD31-4B8C-83A1-F6EECF244321}">
                <p14:modId xmlns:p14="http://schemas.microsoft.com/office/powerpoint/2010/main" val="3887171378"/>
              </p:ext>
            </p:extLst>
          </p:nvPr>
        </p:nvGraphicFramePr>
        <p:xfrm>
          <a:off x="675055" y="4974369"/>
          <a:ext cx="6015825" cy="952500"/>
        </p:xfrm>
        <a:graphic>
          <a:graphicData uri="http://schemas.openxmlformats.org/drawingml/2006/table">
            <a:tbl>
              <a:tblPr firstRow="1" firstCol="1" bandRow="1">
                <a:tableStyleId>{5C22544A-7EE6-4342-B048-85BDC9FD1C3A}</a:tableStyleId>
              </a:tblPr>
              <a:tblGrid>
                <a:gridCol w="626305">
                  <a:extLst>
                    <a:ext uri="{9D8B030D-6E8A-4147-A177-3AD203B41FA5}">
                      <a16:colId xmlns:a16="http://schemas.microsoft.com/office/drawing/2014/main" val="1488956660"/>
                    </a:ext>
                  </a:extLst>
                </a:gridCol>
                <a:gridCol w="1796507">
                  <a:extLst>
                    <a:ext uri="{9D8B030D-6E8A-4147-A177-3AD203B41FA5}">
                      <a16:colId xmlns:a16="http://schemas.microsoft.com/office/drawing/2014/main" val="1526950190"/>
                    </a:ext>
                  </a:extLst>
                </a:gridCol>
                <a:gridCol w="1302055">
                  <a:extLst>
                    <a:ext uri="{9D8B030D-6E8A-4147-A177-3AD203B41FA5}">
                      <a16:colId xmlns:a16="http://schemas.microsoft.com/office/drawing/2014/main" val="3013147454"/>
                    </a:ext>
                  </a:extLst>
                </a:gridCol>
                <a:gridCol w="922976">
                  <a:extLst>
                    <a:ext uri="{9D8B030D-6E8A-4147-A177-3AD203B41FA5}">
                      <a16:colId xmlns:a16="http://schemas.microsoft.com/office/drawing/2014/main" val="3653981251"/>
                    </a:ext>
                  </a:extLst>
                </a:gridCol>
                <a:gridCol w="1367982">
                  <a:extLst>
                    <a:ext uri="{9D8B030D-6E8A-4147-A177-3AD203B41FA5}">
                      <a16:colId xmlns:a16="http://schemas.microsoft.com/office/drawing/2014/main" val="613187791"/>
                    </a:ext>
                  </a:extLst>
                </a:gridCol>
              </a:tblGrid>
              <a:tr h="190500">
                <a:tc>
                  <a:txBody>
                    <a:bodyPr/>
                    <a:lstStyle/>
                    <a:p>
                      <a:pPr algn="ctr">
                        <a:lnSpc>
                          <a:spcPct val="115000"/>
                        </a:lnSpc>
                        <a:spcAft>
                          <a:spcPts val="800"/>
                        </a:spcAft>
                      </a:pPr>
                      <a:r>
                        <a:rPr lang="en-US" sz="1100" kern="0">
                          <a:effectLst/>
                        </a:rPr>
                        <a:t>id</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evento</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tipo_fecha</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fecha</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precision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5812178"/>
                  </a:ext>
                </a:extLst>
              </a:tr>
              <a:tr h="190500">
                <a:tc>
                  <a:txBody>
                    <a:bodyPr/>
                    <a:lstStyle/>
                    <a:p>
                      <a:pPr algn="ctr">
                        <a:lnSpc>
                          <a:spcPct val="115000"/>
                        </a:lnSpc>
                        <a:spcAft>
                          <a:spcPts val="800"/>
                        </a:spcAft>
                      </a:pPr>
                      <a:r>
                        <a:rPr lang="en-US" sz="11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Fundacion ciudad</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Aproximada</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c.1523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año aproximado</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55497901"/>
                  </a:ext>
                </a:extLst>
              </a:tr>
              <a:tr h="190500">
                <a:tc>
                  <a:txBody>
                    <a:bodyPr/>
                    <a:lstStyle/>
                    <a:p>
                      <a:pPr algn="ctr">
                        <a:lnSpc>
                          <a:spcPct val="115000"/>
                        </a:lnSpc>
                        <a:spcAft>
                          <a:spcPts val="800"/>
                        </a:spcAft>
                      </a:pPr>
                      <a:r>
                        <a:rPr lang="en-US" sz="11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Construccion edificio</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Parcial</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1876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año</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24436390"/>
                  </a:ext>
                </a:extLst>
              </a:tr>
              <a:tr h="190500">
                <a:tc>
                  <a:txBody>
                    <a:bodyPr/>
                    <a:lstStyle/>
                    <a:p>
                      <a:pPr algn="ctr">
                        <a:lnSpc>
                          <a:spcPct val="115000"/>
                        </a:lnSpc>
                        <a:spcAft>
                          <a:spcPts val="800"/>
                        </a:spcAft>
                      </a:pPr>
                      <a:r>
                        <a:rPr lang="en-US" sz="11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Reforma mayor</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Completa</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1923-06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mes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67787275"/>
                  </a:ext>
                </a:extLst>
              </a:tr>
              <a:tr h="190500">
                <a:tc>
                  <a:txBody>
                    <a:bodyPr/>
                    <a:lstStyle/>
                    <a:p>
                      <a:pPr algn="ctr">
                        <a:lnSpc>
                          <a:spcPct val="115000"/>
                        </a:lnSpc>
                        <a:spcAft>
                          <a:spcPts val="800"/>
                        </a:spcAft>
                      </a:pPr>
                      <a:r>
                        <a:rPr lang="en-US" sz="11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Restauracion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Precisa</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15/03/2023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dirty="0">
                          <a:effectLst/>
                        </a:rPr>
                        <a:t>día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45366278"/>
                  </a:ext>
                </a:extLst>
              </a:tr>
            </a:tbl>
          </a:graphicData>
        </a:graphic>
      </p:graphicFrame>
      <p:graphicFrame>
        <p:nvGraphicFramePr>
          <p:cNvPr id="12" name="Table 11">
            <a:extLst>
              <a:ext uri="{FF2B5EF4-FFF2-40B4-BE49-F238E27FC236}">
                <a16:creationId xmlns:a16="http://schemas.microsoft.com/office/drawing/2014/main" id="{A138CD49-74EA-06A9-A056-162A094F2FF6}"/>
              </a:ext>
            </a:extLst>
          </p:cNvPr>
          <p:cNvGraphicFramePr>
            <a:graphicFrameLocks noGrp="1"/>
          </p:cNvGraphicFramePr>
          <p:nvPr>
            <p:extLst>
              <p:ext uri="{D42A27DB-BD31-4B8C-83A1-F6EECF244321}">
                <p14:modId xmlns:p14="http://schemas.microsoft.com/office/powerpoint/2010/main" val="3157123586"/>
              </p:ext>
            </p:extLst>
          </p:nvPr>
        </p:nvGraphicFramePr>
        <p:xfrm>
          <a:off x="675056" y="7460847"/>
          <a:ext cx="6015823" cy="762000"/>
        </p:xfrm>
        <a:graphic>
          <a:graphicData uri="http://schemas.openxmlformats.org/drawingml/2006/table">
            <a:tbl>
              <a:tblPr firstRow="1" firstCol="1" bandRow="1">
                <a:tableStyleId>{5C22544A-7EE6-4342-B048-85BDC9FD1C3A}</a:tableStyleId>
              </a:tblPr>
              <a:tblGrid>
                <a:gridCol w="922554">
                  <a:extLst>
                    <a:ext uri="{9D8B030D-6E8A-4147-A177-3AD203B41FA5}">
                      <a16:colId xmlns:a16="http://schemas.microsoft.com/office/drawing/2014/main" val="3728850987"/>
                    </a:ext>
                  </a:extLst>
                </a:gridCol>
                <a:gridCol w="1076314">
                  <a:extLst>
                    <a:ext uri="{9D8B030D-6E8A-4147-A177-3AD203B41FA5}">
                      <a16:colId xmlns:a16="http://schemas.microsoft.com/office/drawing/2014/main" val="2162073314"/>
                    </a:ext>
                  </a:extLst>
                </a:gridCol>
                <a:gridCol w="1403051">
                  <a:extLst>
                    <a:ext uri="{9D8B030D-6E8A-4147-A177-3AD203B41FA5}">
                      <a16:colId xmlns:a16="http://schemas.microsoft.com/office/drawing/2014/main" val="2592678913"/>
                    </a:ext>
                  </a:extLst>
                </a:gridCol>
                <a:gridCol w="1133973">
                  <a:extLst>
                    <a:ext uri="{9D8B030D-6E8A-4147-A177-3AD203B41FA5}">
                      <a16:colId xmlns:a16="http://schemas.microsoft.com/office/drawing/2014/main" val="184025543"/>
                    </a:ext>
                  </a:extLst>
                </a:gridCol>
                <a:gridCol w="1479931">
                  <a:extLst>
                    <a:ext uri="{9D8B030D-6E8A-4147-A177-3AD203B41FA5}">
                      <a16:colId xmlns:a16="http://schemas.microsoft.com/office/drawing/2014/main" val="2594424695"/>
                    </a:ext>
                  </a:extLst>
                </a:gridCol>
              </a:tblGrid>
              <a:tr h="190500">
                <a:tc>
                  <a:txBody>
                    <a:bodyPr/>
                    <a:lstStyle/>
                    <a:p>
                      <a:pPr algn="ctr">
                        <a:lnSpc>
                          <a:spcPct val="115000"/>
                        </a:lnSpc>
                        <a:spcAft>
                          <a:spcPts val="800"/>
                        </a:spcAft>
                      </a:pPr>
                      <a:r>
                        <a:rPr lang="en-US" sz="1100" kern="0">
                          <a:effectLst/>
                        </a:rPr>
                        <a:t>id</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proyecto</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fecha_inicio</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fecha_fin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duracion_iso</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30804952"/>
                  </a:ext>
                </a:extLst>
              </a:tr>
              <a:tr h="190500">
                <a:tc>
                  <a:txBody>
                    <a:bodyPr/>
                    <a:lstStyle/>
                    <a:p>
                      <a:pPr algn="ctr">
                        <a:lnSpc>
                          <a:spcPct val="115000"/>
                        </a:lnSpc>
                        <a:spcAft>
                          <a:spcPts val="800"/>
                        </a:spcAft>
                      </a:pPr>
                      <a:r>
                        <a:rPr lang="en-US" sz="11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Fase 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01/01/2024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31/03/2024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P3M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70110380"/>
                  </a:ext>
                </a:extLst>
              </a:tr>
              <a:tr h="190500">
                <a:tc>
                  <a:txBody>
                    <a:bodyPr/>
                    <a:lstStyle/>
                    <a:p>
                      <a:pPr algn="ctr">
                        <a:lnSpc>
                          <a:spcPct val="115000"/>
                        </a:lnSpc>
                        <a:spcAft>
                          <a:spcPts val="800"/>
                        </a:spcAft>
                      </a:pPr>
                      <a:r>
                        <a:rPr lang="en-US" sz="11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Fase 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01/04/2024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30/06/2024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P3M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11559884"/>
                  </a:ext>
                </a:extLst>
              </a:tr>
              <a:tr h="190500">
                <a:tc>
                  <a:txBody>
                    <a:bodyPr/>
                    <a:lstStyle/>
                    <a:p>
                      <a:pPr algn="ctr">
                        <a:lnSpc>
                          <a:spcPct val="115000"/>
                        </a:lnSpc>
                        <a:spcAft>
                          <a:spcPts val="800"/>
                        </a:spcAft>
                      </a:pPr>
                      <a:r>
                        <a:rPr lang="en-US" sz="11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Fase 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01/07/2024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a:effectLst/>
                        </a:rPr>
                        <a:t>31/12/2024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1100" kern="0" dirty="0">
                          <a:effectLst/>
                        </a:rPr>
                        <a:t>P6M</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3720449"/>
                  </a:ext>
                </a:extLst>
              </a:tr>
            </a:tbl>
          </a:graphicData>
        </a:graphic>
      </p:graphicFrame>
    </p:spTree>
    <p:extLst>
      <p:ext uri="{BB962C8B-B14F-4D97-AF65-F5344CB8AC3E}">
        <p14:creationId xmlns:p14="http://schemas.microsoft.com/office/powerpoint/2010/main" val="27043386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9A3F0-A6F8-D117-3D75-0D685C7B79D4}"/>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4A9B7C5A-359F-125E-2CC1-A95BA195E0A5}"/>
              </a:ext>
            </a:extLst>
          </p:cNvPr>
          <p:cNvSpPr>
            <a:spLocks noGrp="1"/>
          </p:cNvSpPr>
          <p:nvPr>
            <p:ph type="body" sz="quarter" idx="12"/>
          </p:nvPr>
        </p:nvSpPr>
        <p:spPr/>
        <p:txBody>
          <a:bodyPr/>
          <a:lstStyle/>
          <a:p>
            <a:r>
              <a:rPr lang="en-US" dirty="0"/>
              <a:t>04</a:t>
            </a:r>
          </a:p>
        </p:txBody>
      </p:sp>
      <p:sp>
        <p:nvSpPr>
          <p:cNvPr id="19" name="Marcador de texto 3">
            <a:extLst>
              <a:ext uri="{FF2B5EF4-FFF2-40B4-BE49-F238E27FC236}">
                <a16:creationId xmlns:a16="http://schemas.microsoft.com/office/drawing/2014/main" id="{5E94130F-6994-CA90-744D-1BC477D611EB}"/>
              </a:ext>
            </a:extLst>
          </p:cNvPr>
          <p:cNvSpPr txBox="1">
            <a:spLocks noChangeAspect="1"/>
          </p:cNvSpPr>
          <p:nvPr/>
        </p:nvSpPr>
        <p:spPr>
          <a:xfrm>
            <a:off x="-1" y="1705850"/>
            <a:ext cx="4572001" cy="406030"/>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P13  - Campos con </a:t>
            </a:r>
            <a:r>
              <a:rPr lang="en-US" dirty="0" err="1"/>
              <a:t>números</a:t>
            </a:r>
            <a:r>
              <a:rPr lang="en-US" dirty="0"/>
              <a:t> de </a:t>
            </a:r>
            <a:r>
              <a:rPr lang="en-US" dirty="0" err="1"/>
              <a:t>teléfono</a:t>
            </a:r>
            <a:endParaRPr lang="en-US" dirty="0"/>
          </a:p>
        </p:txBody>
      </p:sp>
      <p:sp>
        <p:nvSpPr>
          <p:cNvPr id="3" name="Rectángulo 8">
            <a:extLst>
              <a:ext uri="{FF2B5EF4-FFF2-40B4-BE49-F238E27FC236}">
                <a16:creationId xmlns:a16="http://schemas.microsoft.com/office/drawing/2014/main" id="{E7DEA791-DF8B-EEAB-FE42-8C7DA93F493A}"/>
              </a:ext>
            </a:extLst>
          </p:cNvPr>
          <p:cNvSpPr/>
          <p:nvPr/>
        </p:nvSpPr>
        <p:spPr>
          <a:xfrm>
            <a:off x="630010" y="2339568"/>
            <a:ext cx="6299200" cy="7078861"/>
          </a:xfrm>
          <a:prstGeom prst="rect">
            <a:avLst/>
          </a:prstGeom>
        </p:spPr>
        <p:txBody>
          <a:bodyPr wrap="square">
            <a:spAutoFit/>
          </a:bodyPr>
          <a:lstStyle/>
          <a:p>
            <a:pPr marL="228600" indent="-228600" algn="just">
              <a:spcBef>
                <a:spcPts val="600"/>
              </a:spcBef>
              <a:spcAft>
                <a:spcPts val="600"/>
              </a:spcAft>
              <a:buClr>
                <a:srgbClr val="0E2F62"/>
              </a:buClr>
              <a:buFont typeface="Wingdings" panose="05000000000000000000" pitchFamily="2" charset="2"/>
              <a:buChar char="§"/>
            </a:pPr>
            <a:r>
              <a:rPr lang="es-ES_tradnl" sz="1600" dirty="0"/>
              <a:t>Cuando se incluyen valores con números de teléfono, lo más importante es asegurar la consistencia en el formato de esos números a lo largo de todos los valores de la columna. Es decir, se podría usar +34-6660000 </a:t>
            </a:r>
            <a:r>
              <a:rPr lang="es-ES_tradnl" sz="1600" dirty="0" err="1"/>
              <a:t>ó</a:t>
            </a:r>
            <a:r>
              <a:rPr lang="es-ES_tradnl" sz="1600" dirty="0"/>
              <a:t> (34)6660000 </a:t>
            </a:r>
            <a:r>
              <a:rPr lang="es-ES_tradnl" sz="1600" dirty="0" err="1"/>
              <a:t>ó</a:t>
            </a:r>
            <a:r>
              <a:rPr lang="es-ES_tradnl" sz="1600" dirty="0"/>
              <a:t> 34-666-00-00, pero siempre el mismo formato.</a:t>
            </a:r>
            <a:endParaRPr lang="en-US" sz="1600" dirty="0"/>
          </a:p>
          <a:p>
            <a:pPr marL="228600" indent="-228600" algn="just">
              <a:spcBef>
                <a:spcPts val="600"/>
              </a:spcBef>
              <a:spcAft>
                <a:spcPts val="600"/>
              </a:spcAft>
              <a:buClr>
                <a:srgbClr val="0E2F62"/>
              </a:buClr>
              <a:buFont typeface="Wingdings" panose="05000000000000000000" pitchFamily="2" charset="2"/>
              <a:buChar char="§"/>
            </a:pPr>
            <a:r>
              <a:rPr lang="es-ES_tradnl" sz="1600" dirty="0"/>
              <a:t>A tener en cuenta:</a:t>
            </a:r>
          </a:p>
          <a:p>
            <a:pPr marL="685800" lvl="1" indent="-228600" algn="just">
              <a:spcBef>
                <a:spcPts val="600"/>
              </a:spcBef>
              <a:spcAft>
                <a:spcPts val="600"/>
              </a:spcAft>
              <a:buClr>
                <a:srgbClr val="0E2F62"/>
              </a:buClr>
              <a:buFont typeface="Arial" panose="020B0604020202020204" pitchFamily="34" charset="0"/>
              <a:buChar char="•"/>
            </a:pPr>
            <a:r>
              <a:rPr lang="es-ES" sz="1600" dirty="0"/>
              <a:t>Cuando sea necesario incluir más de un número de teléfono como valor de un campo, deberán agregarse nuevos campos.</a:t>
            </a:r>
          </a:p>
          <a:p>
            <a:pPr marL="685800" lvl="1" indent="-228600" algn="just">
              <a:spcBef>
                <a:spcPts val="600"/>
              </a:spcBef>
              <a:spcAft>
                <a:spcPts val="600"/>
              </a:spcAft>
              <a:buClr>
                <a:srgbClr val="0E2F62"/>
              </a:buClr>
              <a:buFont typeface="Arial" panose="020B0604020202020204" pitchFamily="34" charset="0"/>
              <a:buChar char="•"/>
            </a:pPr>
            <a:r>
              <a:rPr lang="es-ES_tradnl" sz="1600" dirty="0"/>
              <a:t>Es recomendable incluir el código de país precediendo al número de teléfono.</a:t>
            </a:r>
          </a:p>
          <a:p>
            <a:pPr marL="685800" lvl="1" indent="-228600" algn="just">
              <a:spcBef>
                <a:spcPts val="600"/>
              </a:spcBef>
              <a:spcAft>
                <a:spcPts val="600"/>
              </a:spcAft>
              <a:buClr>
                <a:srgbClr val="0E2F62"/>
              </a:buClr>
              <a:buFont typeface="Arial" panose="020B0604020202020204" pitchFamily="34" charset="0"/>
              <a:buChar char="•"/>
            </a:pPr>
            <a:r>
              <a:rPr lang="es-ES" sz="1600" dirty="0"/>
              <a:t>Para números de teléfono que requieran la inclusión de un número interno, por ejemplo, una extensión, deberá considerarse la inclusión de otro campo de tipo texto, ya que los números de uso interno pueden incluir determinados caracteres. Por ejemplo: "*86", “#36”, etc.</a:t>
            </a:r>
          </a:p>
          <a:p>
            <a:pPr marL="685800" lvl="1" indent="-228600" algn="just">
              <a:spcBef>
                <a:spcPts val="600"/>
              </a:spcBef>
              <a:spcAft>
                <a:spcPts val="600"/>
              </a:spcAft>
              <a:buClr>
                <a:srgbClr val="0E2F62"/>
              </a:buClr>
              <a:buFont typeface="Arial" panose="020B0604020202020204" pitchFamily="34" charset="0"/>
              <a:buChar char="•"/>
            </a:pPr>
            <a:r>
              <a:rPr lang="es-ES" sz="1600" dirty="0"/>
              <a:t>Mantener un estándar en cuanto a los espacios entre grupos de números (si se decide usar espacios, aplicarlos consistentemente en todos los registros).</a:t>
            </a:r>
          </a:p>
          <a:p>
            <a:pPr marL="685800" lvl="1" indent="-228600" algn="just">
              <a:spcBef>
                <a:spcPts val="600"/>
              </a:spcBef>
              <a:spcAft>
                <a:spcPts val="600"/>
              </a:spcAft>
              <a:buClr>
                <a:srgbClr val="0E2F62"/>
              </a:buClr>
              <a:buFont typeface="Arial" panose="020B0604020202020204" pitchFamily="34" charset="0"/>
              <a:buChar char="•"/>
            </a:pPr>
            <a:r>
              <a:rPr lang="es-ES" sz="1600" dirty="0"/>
              <a:t>Considerar la longitud máxima del campo teniendo en cuenta todos los caracteres especiales que se usarán (guiones, espacios, paréntesis, etc.).</a:t>
            </a:r>
          </a:p>
          <a:p>
            <a:pPr marL="685800" lvl="1" indent="-228600" algn="just">
              <a:spcBef>
                <a:spcPts val="600"/>
              </a:spcBef>
              <a:spcAft>
                <a:spcPts val="600"/>
              </a:spcAft>
              <a:buClr>
                <a:srgbClr val="0E2F62"/>
              </a:buClr>
              <a:buFont typeface="Arial" panose="020B0604020202020204" pitchFamily="34" charset="0"/>
              <a:buChar char="•"/>
            </a:pPr>
            <a:r>
              <a:rPr lang="en-US" sz="1600" dirty="0"/>
              <a:t>En </a:t>
            </a:r>
            <a:r>
              <a:rPr lang="en-US" sz="1600" dirty="0" err="1"/>
              <a:t>caso</a:t>
            </a:r>
            <a:r>
              <a:rPr lang="en-US" sz="1600" dirty="0"/>
              <a:t> de </a:t>
            </a:r>
            <a:r>
              <a:rPr lang="en-US" sz="1600" dirty="0" err="1"/>
              <a:t>números</a:t>
            </a:r>
            <a:r>
              <a:rPr lang="en-US" sz="1600" dirty="0"/>
              <a:t> </a:t>
            </a:r>
            <a:r>
              <a:rPr lang="en-US" sz="1600" dirty="0" err="1"/>
              <a:t>gratuitos</a:t>
            </a:r>
            <a:r>
              <a:rPr lang="en-US" sz="1600" dirty="0"/>
              <a:t> o </a:t>
            </a:r>
            <a:r>
              <a:rPr lang="en-US" sz="1600" dirty="0" err="1"/>
              <a:t>especiales</a:t>
            </a:r>
            <a:r>
              <a:rPr lang="en-US" sz="1600" dirty="0"/>
              <a:t>, </a:t>
            </a:r>
            <a:r>
              <a:rPr lang="en-US" sz="1600" dirty="0" err="1"/>
              <a:t>establecer</a:t>
            </a:r>
            <a:r>
              <a:rPr lang="en-US" sz="1600" dirty="0"/>
              <a:t> un </a:t>
            </a:r>
            <a:r>
              <a:rPr lang="en-US" sz="1600" dirty="0" err="1"/>
              <a:t>formato</a:t>
            </a:r>
            <a:r>
              <a:rPr lang="en-US" sz="1600" dirty="0"/>
              <a:t> </a:t>
            </a:r>
            <a:r>
              <a:rPr lang="en-US" sz="1600" dirty="0" err="1"/>
              <a:t>específico</a:t>
            </a:r>
            <a:r>
              <a:rPr lang="en-US" sz="1600" dirty="0"/>
              <a:t> que </a:t>
            </a:r>
            <a:r>
              <a:rPr lang="en-US" sz="1600" dirty="0" err="1"/>
              <a:t>permita</a:t>
            </a:r>
            <a:r>
              <a:rPr lang="en-US" sz="1600" dirty="0"/>
              <a:t> </a:t>
            </a:r>
            <a:r>
              <a:rPr lang="en-US" sz="1600" dirty="0" err="1"/>
              <a:t>identificarlos</a:t>
            </a:r>
            <a:r>
              <a:rPr lang="en-US" sz="1600" dirty="0"/>
              <a:t> </a:t>
            </a:r>
            <a:r>
              <a:rPr lang="en-US" sz="1600" dirty="0" err="1"/>
              <a:t>fácilmente</a:t>
            </a:r>
            <a:r>
              <a:rPr lang="en-US" sz="1600" dirty="0"/>
              <a:t> (</a:t>
            </a:r>
            <a:r>
              <a:rPr lang="en-US" sz="1600" dirty="0" err="1"/>
              <a:t>por</a:t>
            </a:r>
            <a:r>
              <a:rPr lang="en-US" sz="1600" dirty="0"/>
              <a:t> </a:t>
            </a:r>
            <a:r>
              <a:rPr lang="en-US" sz="1600" dirty="0" err="1"/>
              <a:t>ejemplo</a:t>
            </a:r>
            <a:r>
              <a:rPr lang="en-US" sz="1600" dirty="0"/>
              <a:t>, 900-XXX-XXX).</a:t>
            </a:r>
          </a:p>
        </p:txBody>
      </p:sp>
    </p:spTree>
    <p:extLst>
      <p:ext uri="{BB962C8B-B14F-4D97-AF65-F5344CB8AC3E}">
        <p14:creationId xmlns:p14="http://schemas.microsoft.com/office/powerpoint/2010/main" val="1849633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8E70E-A3A0-8D55-BF1D-0E2FB2F6C286}"/>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FBB9F154-44D7-1911-5807-54494BAD5D8C}"/>
              </a:ext>
            </a:extLst>
          </p:cNvPr>
          <p:cNvSpPr>
            <a:spLocks noGrp="1"/>
          </p:cNvSpPr>
          <p:nvPr>
            <p:ph type="body" sz="quarter" idx="12"/>
          </p:nvPr>
        </p:nvSpPr>
        <p:spPr/>
        <p:txBody>
          <a:bodyPr/>
          <a:lstStyle/>
          <a:p>
            <a:r>
              <a:rPr lang="en-US" dirty="0"/>
              <a:t>04</a:t>
            </a:r>
          </a:p>
        </p:txBody>
      </p:sp>
      <p:sp>
        <p:nvSpPr>
          <p:cNvPr id="14" name="Marcador de texto 10">
            <a:extLst>
              <a:ext uri="{FF2B5EF4-FFF2-40B4-BE49-F238E27FC236}">
                <a16:creationId xmlns:a16="http://schemas.microsoft.com/office/drawing/2014/main" id="{19A4DEDC-1A57-DA7D-6B9A-356683E0FCAB}"/>
              </a:ext>
            </a:extLst>
          </p:cNvPr>
          <p:cNvSpPr txBox="1">
            <a:spLocks/>
          </p:cNvSpPr>
          <p:nvPr/>
        </p:nvSpPr>
        <p:spPr>
          <a:xfrm>
            <a:off x="583096" y="1618359"/>
            <a:ext cx="6453807" cy="400941"/>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Ejemplo</a:t>
            </a:r>
          </a:p>
        </p:txBody>
      </p:sp>
      <p:graphicFrame>
        <p:nvGraphicFramePr>
          <p:cNvPr id="2" name="Table 8">
            <a:extLst>
              <a:ext uri="{FF2B5EF4-FFF2-40B4-BE49-F238E27FC236}">
                <a16:creationId xmlns:a16="http://schemas.microsoft.com/office/drawing/2014/main" id="{1A189C40-3B8D-4A15-2BF0-F0F12D5E48CB}"/>
              </a:ext>
            </a:extLst>
          </p:cNvPr>
          <p:cNvGraphicFramePr>
            <a:graphicFrameLocks noGrp="1"/>
          </p:cNvGraphicFramePr>
          <p:nvPr>
            <p:extLst>
              <p:ext uri="{D42A27DB-BD31-4B8C-83A1-F6EECF244321}">
                <p14:modId xmlns:p14="http://schemas.microsoft.com/office/powerpoint/2010/main" val="2501433776"/>
              </p:ext>
            </p:extLst>
          </p:nvPr>
        </p:nvGraphicFramePr>
        <p:xfrm>
          <a:off x="696506" y="5131935"/>
          <a:ext cx="5931036" cy="1890980"/>
        </p:xfrm>
        <a:graphic>
          <a:graphicData uri="http://schemas.openxmlformats.org/drawingml/2006/table">
            <a:tbl>
              <a:tblPr firstRow="1" bandRow="1">
                <a:tableStyleId>{5C22544A-7EE6-4342-B048-85BDC9FD1C3A}</a:tableStyleId>
              </a:tblPr>
              <a:tblGrid>
                <a:gridCol w="2965518">
                  <a:extLst>
                    <a:ext uri="{9D8B030D-6E8A-4147-A177-3AD203B41FA5}">
                      <a16:colId xmlns:a16="http://schemas.microsoft.com/office/drawing/2014/main" val="20000"/>
                    </a:ext>
                  </a:extLst>
                </a:gridCol>
                <a:gridCol w="2965518">
                  <a:extLst>
                    <a:ext uri="{9D8B030D-6E8A-4147-A177-3AD203B41FA5}">
                      <a16:colId xmlns:a16="http://schemas.microsoft.com/office/drawing/2014/main" val="20001"/>
                    </a:ext>
                  </a:extLst>
                </a:gridCol>
              </a:tblGrid>
              <a:tr h="378196">
                <a:tc>
                  <a:txBody>
                    <a:bodyPr/>
                    <a:lstStyle/>
                    <a:p>
                      <a:pPr algn="ctr"/>
                      <a:r>
                        <a:rPr lang="es-ES_tradnl" sz="1300" b="0" noProof="0" dirty="0">
                          <a:solidFill>
                            <a:schemeClr val="tx1"/>
                          </a:solidFill>
                          <a:latin typeface="+mj-lt"/>
                        </a:rPr>
                        <a:t>marca</a:t>
                      </a:r>
                    </a:p>
                  </a:txBody>
                  <a:tcPr marL="93254" marR="93254" marT="46627" marB="4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ES_tradnl" sz="1300" b="0" noProof="0" dirty="0" err="1">
                          <a:solidFill>
                            <a:schemeClr val="tx1"/>
                          </a:solidFill>
                          <a:latin typeface="+mj-lt"/>
                        </a:rPr>
                        <a:t>concesionario_número_teléfono</a:t>
                      </a:r>
                      <a:endParaRPr lang="es-ES_tradnl" sz="1300" b="0" noProof="0" dirty="0">
                        <a:solidFill>
                          <a:schemeClr val="tx1"/>
                        </a:solidFill>
                        <a:latin typeface="+mj-lt"/>
                      </a:endParaRPr>
                    </a:p>
                  </a:txBody>
                  <a:tcPr marL="93254" marR="93254" marT="46627" marB="4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378196">
                <a:tc>
                  <a:txBody>
                    <a:bodyPr/>
                    <a:lstStyle/>
                    <a:p>
                      <a:pPr algn="ctr"/>
                      <a:r>
                        <a:rPr lang="es-ES_tradnl" sz="1300" noProof="0" dirty="0">
                          <a:effectLst/>
                          <a:latin typeface="+mj-lt"/>
                        </a:rPr>
                        <a:t>chevrolet chevelle malibu</a:t>
                      </a:r>
                    </a:p>
                  </a:txBody>
                  <a:tcPr marL="93254" marR="93254" marT="46627" marB="4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_tradnl" sz="1300" dirty="0"/>
                        <a:t>+34-6760000</a:t>
                      </a:r>
                      <a:endParaRPr lang="es-ES_tradnl" sz="1300" noProof="0" dirty="0">
                        <a:effectLst/>
                        <a:latin typeface="+mj-lt"/>
                      </a:endParaRPr>
                    </a:p>
                  </a:txBody>
                  <a:tcPr marL="93254" marR="93254" marT="46627" marB="4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8196">
                <a:tc>
                  <a:txBody>
                    <a:bodyPr/>
                    <a:lstStyle/>
                    <a:p>
                      <a:pPr algn="ctr"/>
                      <a:r>
                        <a:rPr lang="es-ES_tradnl" sz="1300" noProof="0" dirty="0">
                          <a:effectLst/>
                          <a:latin typeface="+mj-lt"/>
                        </a:rPr>
                        <a:t>buick skylark 320</a:t>
                      </a:r>
                    </a:p>
                  </a:txBody>
                  <a:tcPr marL="93254" marR="93254" marT="46627" marB="4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_tradnl" sz="1300" dirty="0"/>
                        <a:t>+34-6960001</a:t>
                      </a:r>
                      <a:endParaRPr lang="es-ES_tradnl" sz="1300" noProof="0" dirty="0">
                        <a:effectLst/>
                        <a:latin typeface="+mj-lt"/>
                      </a:endParaRPr>
                    </a:p>
                  </a:txBody>
                  <a:tcPr marL="93254" marR="93254" marT="46627" marB="4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8196">
                <a:tc>
                  <a:txBody>
                    <a:bodyPr/>
                    <a:lstStyle/>
                    <a:p>
                      <a:pPr algn="ctr"/>
                      <a:r>
                        <a:rPr lang="es-ES_tradnl" sz="1300" noProof="0" dirty="0">
                          <a:effectLst/>
                          <a:latin typeface="+mj-lt"/>
                        </a:rPr>
                        <a:t>plymouth satellite</a:t>
                      </a:r>
                    </a:p>
                  </a:txBody>
                  <a:tcPr marL="93254" marR="93254" marT="46627" marB="4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_tradnl" sz="1300" dirty="0"/>
                        <a:t>+34-6760003</a:t>
                      </a:r>
                      <a:endParaRPr lang="es-ES_tradnl" sz="1300" noProof="0" dirty="0">
                        <a:effectLst/>
                        <a:latin typeface="+mj-lt"/>
                      </a:endParaRPr>
                    </a:p>
                  </a:txBody>
                  <a:tcPr marL="93254" marR="93254" marT="46627" marB="4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8196">
                <a:tc>
                  <a:txBody>
                    <a:bodyPr/>
                    <a:lstStyle/>
                    <a:p>
                      <a:pPr algn="ctr"/>
                      <a:r>
                        <a:rPr lang="es-ES_tradnl" sz="1300" noProof="0" dirty="0">
                          <a:effectLst/>
                          <a:latin typeface="+mj-lt"/>
                        </a:rPr>
                        <a:t>amc rebel sst</a:t>
                      </a:r>
                    </a:p>
                  </a:txBody>
                  <a:tcPr marL="93254" marR="93254" marT="46627" marB="4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_tradnl" sz="1300" noProof="0" dirty="0">
                          <a:effectLst/>
                          <a:latin typeface="+mj-lt"/>
                        </a:rPr>
                        <a:t> </a:t>
                      </a:r>
                      <a:r>
                        <a:rPr lang="es-ES_tradnl" sz="1300" dirty="0"/>
                        <a:t>+34-6960004</a:t>
                      </a:r>
                      <a:endParaRPr lang="es-ES_tradnl" sz="1300" noProof="0" dirty="0">
                        <a:effectLst/>
                        <a:latin typeface="+mj-lt"/>
                      </a:endParaRPr>
                    </a:p>
                  </a:txBody>
                  <a:tcPr marL="93254" marR="93254" marT="46627" marB="4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graphicFrame>
        <p:nvGraphicFramePr>
          <p:cNvPr id="3" name="Table 8">
            <a:extLst>
              <a:ext uri="{FF2B5EF4-FFF2-40B4-BE49-F238E27FC236}">
                <a16:creationId xmlns:a16="http://schemas.microsoft.com/office/drawing/2014/main" id="{0C2EC8E1-37D7-91A2-D35B-B140043721A3}"/>
              </a:ext>
            </a:extLst>
          </p:cNvPr>
          <p:cNvGraphicFramePr>
            <a:graphicFrameLocks noGrp="1"/>
          </p:cNvGraphicFramePr>
          <p:nvPr>
            <p:extLst>
              <p:ext uri="{D42A27DB-BD31-4B8C-83A1-F6EECF244321}">
                <p14:modId xmlns:p14="http://schemas.microsoft.com/office/powerpoint/2010/main" val="850853086"/>
              </p:ext>
            </p:extLst>
          </p:nvPr>
        </p:nvGraphicFramePr>
        <p:xfrm>
          <a:off x="710067" y="2315220"/>
          <a:ext cx="5917476" cy="1949980"/>
        </p:xfrm>
        <a:graphic>
          <a:graphicData uri="http://schemas.openxmlformats.org/drawingml/2006/table">
            <a:tbl>
              <a:tblPr firstRow="1" bandRow="1">
                <a:tableStyleId>{5C22544A-7EE6-4342-B048-85BDC9FD1C3A}</a:tableStyleId>
              </a:tblPr>
              <a:tblGrid>
                <a:gridCol w="2958738">
                  <a:extLst>
                    <a:ext uri="{9D8B030D-6E8A-4147-A177-3AD203B41FA5}">
                      <a16:colId xmlns:a16="http://schemas.microsoft.com/office/drawing/2014/main" val="20000"/>
                    </a:ext>
                  </a:extLst>
                </a:gridCol>
                <a:gridCol w="2958738">
                  <a:extLst>
                    <a:ext uri="{9D8B030D-6E8A-4147-A177-3AD203B41FA5}">
                      <a16:colId xmlns:a16="http://schemas.microsoft.com/office/drawing/2014/main" val="20001"/>
                    </a:ext>
                  </a:extLst>
                </a:gridCol>
              </a:tblGrid>
              <a:tr h="389996">
                <a:tc>
                  <a:txBody>
                    <a:bodyPr/>
                    <a:lstStyle/>
                    <a:p>
                      <a:pPr algn="ctr"/>
                      <a:r>
                        <a:rPr lang="es-ES_tradnl" sz="1300" b="0" noProof="0" dirty="0">
                          <a:solidFill>
                            <a:schemeClr val="tx1"/>
                          </a:solidFill>
                          <a:latin typeface="+mj-lt"/>
                        </a:rPr>
                        <a:t>marca</a:t>
                      </a:r>
                    </a:p>
                  </a:txBody>
                  <a:tcPr marL="96163" marR="96163" marT="48082" marB="480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ES_tradnl" sz="1300" b="0" noProof="0" dirty="0" err="1">
                          <a:solidFill>
                            <a:schemeClr val="tx1"/>
                          </a:solidFill>
                          <a:latin typeface="+mj-lt"/>
                        </a:rPr>
                        <a:t>concesionario_número_teléfono</a:t>
                      </a:r>
                      <a:endParaRPr lang="es-ES_tradnl" sz="1300" b="0" noProof="0" dirty="0">
                        <a:solidFill>
                          <a:schemeClr val="tx1"/>
                        </a:solidFill>
                        <a:latin typeface="+mj-lt"/>
                      </a:endParaRPr>
                    </a:p>
                  </a:txBody>
                  <a:tcPr marL="96163" marR="96163" marT="48082" marB="480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389996">
                <a:tc>
                  <a:txBody>
                    <a:bodyPr/>
                    <a:lstStyle/>
                    <a:p>
                      <a:pPr algn="ctr"/>
                      <a:r>
                        <a:rPr lang="es-ES_tradnl" sz="1300" noProof="0" dirty="0">
                          <a:effectLst/>
                          <a:latin typeface="+mj-lt"/>
                        </a:rPr>
                        <a:t>chevrolet chevelle malibu</a:t>
                      </a:r>
                    </a:p>
                  </a:txBody>
                  <a:tcPr marL="96163" marR="96163" marT="48082" marB="480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_tradnl" sz="1300" dirty="0"/>
                        <a:t>+34-6760000 </a:t>
                      </a:r>
                      <a:endParaRPr lang="es-ES_tradnl" sz="1300" noProof="0" dirty="0">
                        <a:effectLst/>
                        <a:latin typeface="+mj-lt"/>
                      </a:endParaRPr>
                    </a:p>
                  </a:txBody>
                  <a:tcPr marL="96163" marR="96163" marT="48082" marB="480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9996">
                <a:tc>
                  <a:txBody>
                    <a:bodyPr/>
                    <a:lstStyle/>
                    <a:p>
                      <a:pPr algn="ctr"/>
                      <a:r>
                        <a:rPr lang="es-ES_tradnl" sz="1300" noProof="0" dirty="0">
                          <a:effectLst/>
                          <a:latin typeface="+mj-lt"/>
                        </a:rPr>
                        <a:t>buick skylark 320</a:t>
                      </a:r>
                    </a:p>
                  </a:txBody>
                  <a:tcPr marL="96163" marR="96163" marT="48082" marB="480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_tradnl" sz="1300" dirty="0"/>
                        <a:t>(34)6960001</a:t>
                      </a:r>
                      <a:endParaRPr lang="es-ES_tradnl" sz="1300" noProof="0" dirty="0">
                        <a:effectLst/>
                        <a:latin typeface="+mj-lt"/>
                      </a:endParaRPr>
                    </a:p>
                  </a:txBody>
                  <a:tcPr marL="96163" marR="96163" marT="48082" marB="480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89996">
                <a:tc>
                  <a:txBody>
                    <a:bodyPr/>
                    <a:lstStyle/>
                    <a:p>
                      <a:pPr algn="ctr"/>
                      <a:r>
                        <a:rPr lang="es-ES_tradnl" sz="1300" noProof="0" dirty="0">
                          <a:effectLst/>
                          <a:latin typeface="+mj-lt"/>
                        </a:rPr>
                        <a:t>plymouth satellite</a:t>
                      </a:r>
                    </a:p>
                  </a:txBody>
                  <a:tcPr marL="96163" marR="96163" marT="48082" marB="480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_tradnl" sz="1300" dirty="0"/>
                        <a:t>34-676-00-03</a:t>
                      </a:r>
                      <a:endParaRPr lang="es-ES_tradnl" sz="1300" noProof="0" dirty="0">
                        <a:effectLst/>
                        <a:latin typeface="+mj-lt"/>
                      </a:endParaRPr>
                    </a:p>
                  </a:txBody>
                  <a:tcPr marL="96163" marR="96163" marT="48082" marB="480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89996">
                <a:tc>
                  <a:txBody>
                    <a:bodyPr/>
                    <a:lstStyle/>
                    <a:p>
                      <a:pPr algn="ctr"/>
                      <a:r>
                        <a:rPr lang="es-ES_tradnl" sz="1300" noProof="0" dirty="0">
                          <a:effectLst/>
                          <a:latin typeface="+mj-lt"/>
                        </a:rPr>
                        <a:t>amc rebel sst</a:t>
                      </a:r>
                    </a:p>
                  </a:txBody>
                  <a:tcPr marL="96163" marR="96163" marT="48082" marB="480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_tradnl" sz="1300" dirty="0"/>
                        <a:t>346960004</a:t>
                      </a:r>
                      <a:endParaRPr lang="es-ES_tradnl" sz="1300" noProof="0" dirty="0">
                        <a:effectLst/>
                        <a:latin typeface="+mj-lt"/>
                      </a:endParaRPr>
                    </a:p>
                  </a:txBody>
                  <a:tcPr marL="96163" marR="96163" marT="48082" marB="480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4" name="Rectángulo 6">
            <a:extLst>
              <a:ext uri="{FF2B5EF4-FFF2-40B4-BE49-F238E27FC236}">
                <a16:creationId xmlns:a16="http://schemas.microsoft.com/office/drawing/2014/main" id="{2FE4F73A-91B8-28C8-48D9-20F8CB7947DF}"/>
              </a:ext>
            </a:extLst>
          </p:cNvPr>
          <p:cNvSpPr/>
          <p:nvPr/>
        </p:nvSpPr>
        <p:spPr>
          <a:xfrm>
            <a:off x="696506" y="5088559"/>
            <a:ext cx="5917476" cy="1963386"/>
          </a:xfrm>
          <a:prstGeom prst="rect">
            <a:avLst/>
          </a:prstGeom>
          <a:noFill/>
          <a:ln w="57150">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7">
            <a:extLst>
              <a:ext uri="{FF2B5EF4-FFF2-40B4-BE49-F238E27FC236}">
                <a16:creationId xmlns:a16="http://schemas.microsoft.com/office/drawing/2014/main" id="{5F2CDACA-D04A-AB9A-2D7D-296454FDEA54}"/>
              </a:ext>
            </a:extLst>
          </p:cNvPr>
          <p:cNvSpPr/>
          <p:nvPr/>
        </p:nvSpPr>
        <p:spPr>
          <a:xfrm>
            <a:off x="710068" y="2295217"/>
            <a:ext cx="5917473" cy="1984498"/>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23" descr="Icono de error: representa lo que no hay que hacer">
            <a:extLst>
              <a:ext uri="{FF2B5EF4-FFF2-40B4-BE49-F238E27FC236}">
                <a16:creationId xmlns:a16="http://schemas.microsoft.com/office/drawing/2014/main" id="{BB7F29E5-3BB3-C372-FB2B-28B879DE9E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6164" y="2019300"/>
            <a:ext cx="538511" cy="597890"/>
          </a:xfrm>
          <a:prstGeom prst="rect">
            <a:avLst/>
          </a:prstGeom>
        </p:spPr>
      </p:pic>
      <p:pic>
        <p:nvPicPr>
          <p:cNvPr id="7" name="Imagen 24" descr="Icono de ok: representa lo que hay que hacer">
            <a:extLst>
              <a:ext uri="{FF2B5EF4-FFF2-40B4-BE49-F238E27FC236}">
                <a16:creationId xmlns:a16="http://schemas.microsoft.com/office/drawing/2014/main" id="{3EC2782E-5AB0-75AD-5C38-A80CF428D4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588" y="4811822"/>
            <a:ext cx="591315" cy="589395"/>
          </a:xfrm>
          <a:prstGeom prst="rect">
            <a:avLst/>
          </a:prstGeom>
        </p:spPr>
      </p:pic>
    </p:spTree>
    <p:extLst>
      <p:ext uri="{BB962C8B-B14F-4D97-AF65-F5344CB8AC3E}">
        <p14:creationId xmlns:p14="http://schemas.microsoft.com/office/powerpoint/2010/main" val="20011980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6C662-BDFB-C372-8F24-2A11013AFA6C}"/>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7D404-3CC0-11BF-122B-6BB94EBD2488}"/>
              </a:ext>
            </a:extLst>
          </p:cNvPr>
          <p:cNvSpPr>
            <a:spLocks noGrp="1"/>
          </p:cNvSpPr>
          <p:nvPr>
            <p:ph type="body" sz="quarter" idx="12"/>
          </p:nvPr>
        </p:nvSpPr>
        <p:spPr/>
        <p:txBody>
          <a:bodyPr/>
          <a:lstStyle/>
          <a:p>
            <a:r>
              <a:rPr lang="en-US" dirty="0"/>
              <a:t>04</a:t>
            </a:r>
          </a:p>
        </p:txBody>
      </p:sp>
      <p:sp>
        <p:nvSpPr>
          <p:cNvPr id="19" name="Marcador de texto 3">
            <a:extLst>
              <a:ext uri="{FF2B5EF4-FFF2-40B4-BE49-F238E27FC236}">
                <a16:creationId xmlns:a16="http://schemas.microsoft.com/office/drawing/2014/main" id="{9188087F-B594-AD89-0E90-E72041554F94}"/>
              </a:ext>
            </a:extLst>
          </p:cNvPr>
          <p:cNvSpPr txBox="1">
            <a:spLocks noChangeAspect="1"/>
          </p:cNvSpPr>
          <p:nvPr/>
        </p:nvSpPr>
        <p:spPr>
          <a:xfrm>
            <a:off x="-1" y="1705850"/>
            <a:ext cx="4572001" cy="406030"/>
          </a:xfrm>
          <a:prstGeom prst="rect">
            <a:avLst/>
          </a:prstGeom>
          <a:solidFill>
            <a:srgbClr val="0E2F62"/>
          </a:solidFill>
        </p:spPr>
        <p:txBody>
          <a:bodyPr>
            <a:normAutofit/>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P14  - Campos con </a:t>
            </a:r>
            <a:r>
              <a:rPr lang="en-US" dirty="0" err="1"/>
              <a:t>direcciones</a:t>
            </a:r>
            <a:r>
              <a:rPr lang="en-US" dirty="0"/>
              <a:t> </a:t>
            </a:r>
            <a:r>
              <a:rPr lang="en-US" dirty="0" err="1"/>
              <a:t>postales</a:t>
            </a:r>
            <a:endParaRPr lang="en-US" dirty="0"/>
          </a:p>
        </p:txBody>
      </p:sp>
      <p:sp>
        <p:nvSpPr>
          <p:cNvPr id="2" name="Rectángulo 7">
            <a:extLst>
              <a:ext uri="{FF2B5EF4-FFF2-40B4-BE49-F238E27FC236}">
                <a16:creationId xmlns:a16="http://schemas.microsoft.com/office/drawing/2014/main" id="{49723F8B-E9DE-BE9A-5547-06841657164D}"/>
              </a:ext>
            </a:extLst>
          </p:cNvPr>
          <p:cNvSpPr/>
          <p:nvPr/>
        </p:nvSpPr>
        <p:spPr>
          <a:xfrm>
            <a:off x="766068" y="2383703"/>
            <a:ext cx="6027537" cy="6001643"/>
          </a:xfrm>
          <a:prstGeom prst="rect">
            <a:avLst/>
          </a:prstGeom>
        </p:spPr>
        <p:txBody>
          <a:bodyPr wrap="square">
            <a:spAutoFit/>
          </a:bodyPr>
          <a:lstStyle/>
          <a:p>
            <a:pPr marL="171450" indent="-171450" algn="just">
              <a:buClr>
                <a:srgbClr val="0E2F62"/>
              </a:buClr>
              <a:buFont typeface="Wingdings" panose="05000000000000000000" pitchFamily="2" charset="2"/>
              <a:buChar char="§"/>
            </a:pPr>
            <a:r>
              <a:rPr lang="es-ES_tradnl" sz="1600" dirty="0"/>
              <a:t>Usar una codificación precisa de las direcciones postales es fundamental para manejar dimensiones geográficas con los datos. Las direcciones postales bien estructuradas pueden ser </a:t>
            </a:r>
            <a:r>
              <a:rPr lang="es-ES_tradnl" sz="1600" dirty="0" err="1"/>
              <a:t>geolocalizadas</a:t>
            </a:r>
            <a:r>
              <a:rPr lang="es-ES_tradnl" sz="1600" dirty="0"/>
              <a:t>, generando las coordenadas de latitud y longitud, usando aplicaciones especificas para ello.</a:t>
            </a:r>
          </a:p>
          <a:p>
            <a:pPr algn="just">
              <a:buClr>
                <a:srgbClr val="7030A0"/>
              </a:buClr>
            </a:pPr>
            <a:endParaRPr lang="es-ES_tradnl" sz="1600" dirty="0"/>
          </a:p>
          <a:p>
            <a:pPr marL="171450" indent="-171450" algn="just">
              <a:buClr>
                <a:srgbClr val="0E2F62"/>
              </a:buClr>
              <a:buFont typeface="Wingdings" panose="05000000000000000000" pitchFamily="2" charset="2"/>
              <a:buChar char="§"/>
            </a:pPr>
            <a:r>
              <a:rPr lang="es-ES_tradnl" sz="1600" dirty="0"/>
              <a:t>A tener en cuenta:</a:t>
            </a:r>
          </a:p>
          <a:p>
            <a:pPr marL="171450" indent="-171450" algn="just">
              <a:buClr>
                <a:srgbClr val="7030A0"/>
              </a:buClr>
              <a:buFont typeface="Wingdings" panose="05000000000000000000" pitchFamily="2" charset="2"/>
              <a:buChar char="§"/>
            </a:pPr>
            <a:endParaRPr lang="es-ES_tradnl" sz="1600" dirty="0"/>
          </a:p>
          <a:p>
            <a:pPr marL="628650" lvl="1" indent="-171450" algn="just">
              <a:buClr>
                <a:srgbClr val="0E2F62"/>
              </a:buClr>
              <a:buFont typeface="Arial" panose="020B0604020202020204" pitchFamily="34" charset="0"/>
              <a:buChar char="•"/>
            </a:pPr>
            <a:r>
              <a:rPr lang="es-ES_tradnl" sz="1600" dirty="0"/>
              <a:t>Si bien existe una norma técnica para el </a:t>
            </a:r>
            <a:r>
              <a:rPr lang="es-ES_tradnl" sz="1600" dirty="0">
                <a:solidFill>
                  <a:srgbClr val="0E2F62"/>
                </a:solidFill>
                <a:hlinkClick r:id="rId2">
                  <a:extLst>
                    <a:ext uri="{A12FA001-AC4F-418D-AE19-62706E023703}">
                      <ahyp:hlinkClr xmlns:ahyp="http://schemas.microsoft.com/office/drawing/2018/hyperlinkcolor" val="tx"/>
                    </a:ext>
                  </a:extLst>
                </a:hlinkClick>
              </a:rPr>
              <a:t>diseño de registros de los ficheros de intercambio de información referente al Padrón municipal </a:t>
            </a:r>
            <a:r>
              <a:rPr lang="es-ES_tradnl" sz="1600" dirty="0"/>
              <a:t>(INE, Callejero de Censo Electoral), es aconsejable codificar una dirección postal como una cadena de caracteres con los elementos necesarios para localizar un domicilio dentro de una localidad. </a:t>
            </a:r>
          </a:p>
          <a:p>
            <a:pPr marL="628650" lvl="1" indent="-171450" algn="just">
              <a:buClr>
                <a:srgbClr val="7030A0"/>
              </a:buClr>
              <a:buFont typeface="Arial" panose="020B0604020202020204" pitchFamily="34" charset="0"/>
              <a:buChar char="•"/>
            </a:pPr>
            <a:endParaRPr lang="es-ES_tradnl" sz="1600" dirty="0"/>
          </a:p>
          <a:p>
            <a:pPr marL="628650" lvl="1" indent="-171450" algn="just">
              <a:buClr>
                <a:srgbClr val="0E2F62"/>
              </a:buClr>
              <a:buFont typeface="Arial" panose="020B0604020202020204" pitchFamily="34" charset="0"/>
              <a:buChar char="•"/>
            </a:pPr>
            <a:r>
              <a:rPr lang="es-ES_tradnl" sz="1600" dirty="0"/>
              <a:t>Estos elementos son:</a:t>
            </a:r>
          </a:p>
          <a:p>
            <a:pPr marL="1085850" lvl="2" indent="-171450" algn="just">
              <a:buClr>
                <a:srgbClr val="0E2F62"/>
              </a:buClr>
              <a:buFont typeface="Courier New" panose="02070309020205020404" pitchFamily="49" charset="0"/>
              <a:buChar char="o"/>
            </a:pPr>
            <a:r>
              <a:rPr lang="es-ES_tradnl" sz="1600" dirty="0"/>
              <a:t>tipo de vía (calle, avenida, plaza, ...) </a:t>
            </a:r>
          </a:p>
          <a:p>
            <a:pPr marL="1085850" lvl="2" indent="-171450" algn="just">
              <a:buClr>
                <a:srgbClr val="0E2F62"/>
              </a:buClr>
              <a:buFont typeface="Courier New" panose="02070309020205020404" pitchFamily="49" charset="0"/>
              <a:buChar char="o"/>
            </a:pPr>
            <a:r>
              <a:rPr lang="es-ES_tradnl" sz="1600" dirty="0"/>
              <a:t>nombre de la vía, número, bloque, planta, letra, etc.</a:t>
            </a:r>
          </a:p>
          <a:p>
            <a:pPr marL="1085850" lvl="2" indent="-171450" algn="just">
              <a:buClr>
                <a:srgbClr val="0E2F62"/>
              </a:buClr>
              <a:buFont typeface="Courier New" panose="02070309020205020404" pitchFamily="49" charset="0"/>
              <a:buChar char="o"/>
            </a:pPr>
            <a:r>
              <a:rPr lang="es-ES_tradnl" sz="1600" dirty="0"/>
              <a:t>localidad (nombre)</a:t>
            </a:r>
          </a:p>
          <a:p>
            <a:pPr marL="1085850" lvl="2" indent="-171450" algn="just">
              <a:buClr>
                <a:srgbClr val="0E2F62"/>
              </a:buClr>
              <a:buFont typeface="Courier New" panose="02070309020205020404" pitchFamily="49" charset="0"/>
              <a:buChar char="o"/>
            </a:pPr>
            <a:r>
              <a:rPr lang="es-ES_tradnl" sz="1600" dirty="0"/>
              <a:t>código postal (5 caracteres numéricos)</a:t>
            </a:r>
          </a:p>
          <a:p>
            <a:pPr lvl="2" algn="just">
              <a:buClr>
                <a:srgbClr val="7030A0"/>
              </a:buClr>
            </a:pPr>
            <a:endParaRPr lang="es-ES_tradnl" sz="1600" dirty="0"/>
          </a:p>
          <a:p>
            <a:pPr marL="628650" lvl="1" indent="-171450" algn="just">
              <a:buClr>
                <a:srgbClr val="0E2F62"/>
              </a:buClr>
              <a:buFont typeface="Arial" panose="020B0604020202020204" pitchFamily="34" charset="0"/>
              <a:buChar char="•"/>
            </a:pPr>
            <a:r>
              <a:rPr lang="es-ES_tradnl" sz="1600" dirty="0"/>
              <a:t>Siempre que sea posible, es recomendable usar además campos diferenciados para los valores de latitud y longitud correspondientes al punto geográfico de la dirección postal.</a:t>
            </a:r>
            <a:endParaRPr lang="en-US" sz="1600" dirty="0"/>
          </a:p>
        </p:txBody>
      </p:sp>
    </p:spTree>
    <p:extLst>
      <p:ext uri="{BB962C8B-B14F-4D97-AF65-F5344CB8AC3E}">
        <p14:creationId xmlns:p14="http://schemas.microsoft.com/office/powerpoint/2010/main" val="7090131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45A80-47A4-D051-8B5A-9515AA8D0073}"/>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CF07483C-8F64-89B5-C445-C7BA86D76364}"/>
              </a:ext>
            </a:extLst>
          </p:cNvPr>
          <p:cNvSpPr>
            <a:spLocks noGrp="1"/>
          </p:cNvSpPr>
          <p:nvPr>
            <p:ph type="body" sz="quarter" idx="12"/>
          </p:nvPr>
        </p:nvSpPr>
        <p:spPr/>
        <p:txBody>
          <a:bodyPr/>
          <a:lstStyle/>
          <a:p>
            <a:r>
              <a:rPr lang="en-US" dirty="0"/>
              <a:t>04</a:t>
            </a:r>
          </a:p>
        </p:txBody>
      </p:sp>
      <p:sp>
        <p:nvSpPr>
          <p:cNvPr id="14" name="Marcador de texto 10">
            <a:extLst>
              <a:ext uri="{FF2B5EF4-FFF2-40B4-BE49-F238E27FC236}">
                <a16:creationId xmlns:a16="http://schemas.microsoft.com/office/drawing/2014/main" id="{204E91D2-6437-A412-04BE-94E9C22CFF35}"/>
              </a:ext>
            </a:extLst>
          </p:cNvPr>
          <p:cNvSpPr txBox="1">
            <a:spLocks/>
          </p:cNvSpPr>
          <p:nvPr/>
        </p:nvSpPr>
        <p:spPr>
          <a:xfrm>
            <a:off x="583096" y="1618359"/>
            <a:ext cx="6453807" cy="400941"/>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Ejemplo</a:t>
            </a:r>
          </a:p>
        </p:txBody>
      </p:sp>
      <p:graphicFrame>
        <p:nvGraphicFramePr>
          <p:cNvPr id="8" name="Table 7">
            <a:extLst>
              <a:ext uri="{FF2B5EF4-FFF2-40B4-BE49-F238E27FC236}">
                <a16:creationId xmlns:a16="http://schemas.microsoft.com/office/drawing/2014/main" id="{1A0CDDD5-30CE-0C1A-D412-5E3223EAFB2F}"/>
              </a:ext>
            </a:extLst>
          </p:cNvPr>
          <p:cNvGraphicFramePr>
            <a:graphicFrameLocks noGrp="1"/>
          </p:cNvGraphicFramePr>
          <p:nvPr>
            <p:extLst>
              <p:ext uri="{D42A27DB-BD31-4B8C-83A1-F6EECF244321}">
                <p14:modId xmlns:p14="http://schemas.microsoft.com/office/powerpoint/2010/main" val="145395417"/>
              </p:ext>
            </p:extLst>
          </p:nvPr>
        </p:nvGraphicFramePr>
        <p:xfrm>
          <a:off x="811877" y="4380893"/>
          <a:ext cx="5935919" cy="1691676"/>
        </p:xfrm>
        <a:graphic>
          <a:graphicData uri="http://schemas.openxmlformats.org/drawingml/2006/table">
            <a:tbl>
              <a:tblPr firstRow="1" bandRow="1">
                <a:tableStyleId>{5C22544A-7EE6-4342-B048-85BDC9FD1C3A}</a:tableStyleId>
              </a:tblPr>
              <a:tblGrid>
                <a:gridCol w="1030573">
                  <a:extLst>
                    <a:ext uri="{9D8B030D-6E8A-4147-A177-3AD203B41FA5}">
                      <a16:colId xmlns:a16="http://schemas.microsoft.com/office/drawing/2014/main" val="20000"/>
                    </a:ext>
                  </a:extLst>
                </a:gridCol>
                <a:gridCol w="1308741">
                  <a:extLst>
                    <a:ext uri="{9D8B030D-6E8A-4147-A177-3AD203B41FA5}">
                      <a16:colId xmlns:a16="http://schemas.microsoft.com/office/drawing/2014/main" val="20001"/>
                    </a:ext>
                  </a:extLst>
                </a:gridCol>
                <a:gridCol w="1169656">
                  <a:extLst>
                    <a:ext uri="{9D8B030D-6E8A-4147-A177-3AD203B41FA5}">
                      <a16:colId xmlns:a16="http://schemas.microsoft.com/office/drawing/2014/main" val="20002"/>
                    </a:ext>
                  </a:extLst>
                </a:gridCol>
                <a:gridCol w="1207301">
                  <a:extLst>
                    <a:ext uri="{9D8B030D-6E8A-4147-A177-3AD203B41FA5}">
                      <a16:colId xmlns:a16="http://schemas.microsoft.com/office/drawing/2014/main" val="2673523792"/>
                    </a:ext>
                  </a:extLst>
                </a:gridCol>
                <a:gridCol w="1219648">
                  <a:extLst>
                    <a:ext uri="{9D8B030D-6E8A-4147-A177-3AD203B41FA5}">
                      <a16:colId xmlns:a16="http://schemas.microsoft.com/office/drawing/2014/main" val="3973560136"/>
                    </a:ext>
                  </a:extLst>
                </a:gridCol>
              </a:tblGrid>
              <a:tr h="576204">
                <a:tc>
                  <a:txBody>
                    <a:bodyPr/>
                    <a:lstStyle/>
                    <a:p>
                      <a:pPr algn="ctr">
                        <a:lnSpc>
                          <a:spcPts val="1200"/>
                        </a:lnSpc>
                      </a:pPr>
                      <a:r>
                        <a:rPr lang="es-ES_tradnl" sz="900" b="0" i="0" noProof="0" dirty="0">
                          <a:solidFill>
                            <a:schemeClr val="tx1"/>
                          </a:solidFill>
                          <a:effectLst/>
                          <a:latin typeface="Calibri" panose="020F0502020204030204" pitchFamily="34" charset="0"/>
                        </a:rPr>
                        <a:t>marca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900" b="0" i="0" noProof="0" dirty="0" err="1">
                          <a:solidFill>
                            <a:schemeClr val="tx1"/>
                          </a:solidFill>
                          <a:effectLst/>
                          <a:latin typeface="Calibri" panose="020F0502020204030204" pitchFamily="34" charset="0"/>
                        </a:rPr>
                        <a:t>concesionario_dirección_tipo_via</a:t>
                      </a:r>
                      <a:endParaRPr lang="es-ES_tradnl" sz="900" b="0" i="0" noProof="0" dirty="0">
                        <a:solidFill>
                          <a:schemeClr val="tx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900" b="0" i="0" noProof="0" dirty="0" err="1">
                          <a:solidFill>
                            <a:schemeClr val="tx1"/>
                          </a:solidFill>
                          <a:effectLst/>
                          <a:latin typeface="Calibri" panose="020F0502020204030204" pitchFamily="34" charset="0"/>
                        </a:rPr>
                        <a:t>concesionario_dirección_mombre_via</a:t>
                      </a:r>
                      <a:endParaRPr lang="es-ES_tradnl" sz="900" b="0" i="0" noProof="0" dirty="0">
                        <a:solidFill>
                          <a:schemeClr val="tx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s-ES_tradnl" sz="900" b="0" i="0" noProof="0" dirty="0" err="1">
                          <a:solidFill>
                            <a:schemeClr val="tx1"/>
                          </a:solidFill>
                          <a:effectLst/>
                          <a:latin typeface="Calibri" panose="020F0502020204030204" pitchFamily="34" charset="0"/>
                        </a:rPr>
                        <a:t>concesionario_dirección_localidad</a:t>
                      </a:r>
                      <a:endParaRPr lang="es-ES_tradnl" sz="900" b="0" i="0" noProof="0" dirty="0">
                        <a:solidFill>
                          <a:schemeClr val="tx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s-ES_tradnl" sz="900" b="0" i="0" noProof="0" dirty="0" err="1">
                          <a:solidFill>
                            <a:schemeClr val="tx1"/>
                          </a:solidFill>
                          <a:effectLst/>
                          <a:latin typeface="Calibri" panose="020F0502020204030204" pitchFamily="34" charset="0"/>
                        </a:rPr>
                        <a:t>concesionario_dirección_código_postal</a:t>
                      </a:r>
                      <a:endParaRPr lang="es-ES_tradnl" sz="900" b="0" i="0" noProof="0" dirty="0">
                        <a:solidFill>
                          <a:schemeClr val="tx1"/>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576204">
                <a:tc>
                  <a:txBody>
                    <a:bodyPr/>
                    <a:lstStyle/>
                    <a:p>
                      <a:pPr algn="ctr">
                        <a:lnSpc>
                          <a:spcPts val="1200"/>
                        </a:lnSpc>
                      </a:pPr>
                      <a:r>
                        <a:rPr lang="es-ES_tradnl" sz="1000" b="0" i="0" noProof="0" dirty="0" err="1">
                          <a:effectLst/>
                          <a:latin typeface="Calibri" panose="020F0502020204030204" pitchFamily="34" charset="0"/>
                        </a:rPr>
                        <a:t>chevrolet</a:t>
                      </a:r>
                      <a:r>
                        <a:rPr lang="es-ES_tradnl" sz="1000" b="0" i="0" noProof="0" dirty="0">
                          <a:effectLst/>
                          <a:latin typeface="Calibri" panose="020F0502020204030204" pitchFamily="34" charset="0"/>
                        </a:rPr>
                        <a:t> </a:t>
                      </a:r>
                      <a:r>
                        <a:rPr lang="es-ES_tradnl" sz="1000" b="0" i="0" noProof="0" dirty="0" err="1">
                          <a:effectLst/>
                          <a:latin typeface="Calibri" panose="020F0502020204030204" pitchFamily="34" charset="0"/>
                        </a:rPr>
                        <a:t>chevelle</a:t>
                      </a:r>
                      <a:r>
                        <a:rPr lang="es-ES_tradnl" sz="1000" b="0" i="0" noProof="0" dirty="0">
                          <a:effectLst/>
                          <a:latin typeface="Calibri" panose="020F0502020204030204" pitchFamily="34" charset="0"/>
                        </a:rPr>
                        <a:t> </a:t>
                      </a:r>
                      <a:r>
                        <a:rPr lang="es-ES_tradnl" sz="1000" b="0" i="0" noProof="0" dirty="0" err="1">
                          <a:effectLst/>
                          <a:latin typeface="Calibri" panose="020F0502020204030204" pitchFamily="34" charset="0"/>
                        </a:rPr>
                        <a:t>malibu</a:t>
                      </a:r>
                      <a:endParaRPr lang="es-ES_tradnl" sz="10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noProof="0" dirty="0">
                          <a:effectLst/>
                          <a:latin typeface="Calibri" panose="020F0502020204030204" pitchFamily="34" charset="0"/>
                        </a:rPr>
                        <a:t>Calle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noProof="0" dirty="0">
                          <a:effectLst/>
                          <a:latin typeface="Calibri" panose="020F0502020204030204" pitchFamily="34" charset="0"/>
                        </a:rPr>
                        <a:t>automoción, 23, Bajo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noProof="0" dirty="0">
                          <a:effectLst/>
                          <a:latin typeface="Calibri" panose="020F0502020204030204" pitchFamily="34" charset="0"/>
                        </a:rPr>
                        <a:t>Alicante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noProof="0" dirty="0">
                          <a:effectLst/>
                          <a:latin typeface="Calibri" panose="020F0502020204030204" pitchFamily="34" charset="0"/>
                        </a:rPr>
                        <a:t>03011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39268">
                <a:tc>
                  <a:txBody>
                    <a:bodyPr/>
                    <a:lstStyle/>
                    <a:p>
                      <a:pPr algn="ctr">
                        <a:lnSpc>
                          <a:spcPts val="1200"/>
                        </a:lnSpc>
                      </a:pPr>
                      <a:r>
                        <a:rPr lang="es-ES_tradnl" sz="1000" b="0" i="0" noProof="0" dirty="0" err="1">
                          <a:effectLst/>
                          <a:latin typeface="Calibri" panose="020F0502020204030204" pitchFamily="34" charset="0"/>
                        </a:rPr>
                        <a:t>buick</a:t>
                      </a:r>
                      <a:r>
                        <a:rPr lang="es-ES_tradnl" sz="1000" b="0" i="0" noProof="0" dirty="0">
                          <a:effectLst/>
                          <a:latin typeface="Calibri" panose="020F0502020204030204" pitchFamily="34" charset="0"/>
                        </a:rPr>
                        <a:t> </a:t>
                      </a:r>
                      <a:r>
                        <a:rPr lang="es-ES_tradnl" sz="1000" b="0" i="0" noProof="0" dirty="0" err="1">
                          <a:effectLst/>
                          <a:latin typeface="Calibri" panose="020F0502020204030204" pitchFamily="34" charset="0"/>
                        </a:rPr>
                        <a:t>skylark</a:t>
                      </a:r>
                      <a:r>
                        <a:rPr lang="es-ES_tradnl" sz="1000" b="0" i="0" noProof="0" dirty="0">
                          <a:effectLst/>
                          <a:latin typeface="Calibri" panose="020F0502020204030204" pitchFamily="34" charset="0"/>
                        </a:rPr>
                        <a:t> 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noProof="0" dirty="0">
                          <a:effectLst/>
                          <a:latin typeface="Calibri" panose="020F0502020204030204" pitchFamily="34" charset="0"/>
                        </a:rPr>
                        <a:t>Avenida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noProof="0" dirty="0">
                          <a:effectLst/>
                          <a:latin typeface="Calibri" panose="020F0502020204030204" pitchFamily="34" charset="0"/>
                        </a:rPr>
                        <a:t>industria, 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noProof="0" dirty="0">
                          <a:effectLst/>
                          <a:latin typeface="Calibri" panose="020F0502020204030204" pitchFamily="34" charset="0"/>
                        </a:rPr>
                        <a:t>Oviedo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noProof="0" dirty="0">
                          <a:effectLst/>
                          <a:latin typeface="Calibri" panose="020F0502020204030204" pitchFamily="34" charset="0"/>
                        </a:rPr>
                        <a:t>33201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graphicFrame>
        <p:nvGraphicFramePr>
          <p:cNvPr id="9" name="Table 7">
            <a:extLst>
              <a:ext uri="{FF2B5EF4-FFF2-40B4-BE49-F238E27FC236}">
                <a16:creationId xmlns:a16="http://schemas.microsoft.com/office/drawing/2014/main" id="{30CE7443-A46E-041A-9FE4-301CF28987D1}"/>
              </a:ext>
            </a:extLst>
          </p:cNvPr>
          <p:cNvGraphicFramePr>
            <a:graphicFrameLocks noGrp="1"/>
          </p:cNvGraphicFramePr>
          <p:nvPr>
            <p:extLst>
              <p:ext uri="{D42A27DB-BD31-4B8C-83A1-F6EECF244321}">
                <p14:modId xmlns:p14="http://schemas.microsoft.com/office/powerpoint/2010/main" val="2091937192"/>
              </p:ext>
            </p:extLst>
          </p:nvPr>
        </p:nvGraphicFramePr>
        <p:xfrm>
          <a:off x="827880" y="2657753"/>
          <a:ext cx="5903913" cy="1310241"/>
        </p:xfrm>
        <a:graphic>
          <a:graphicData uri="http://schemas.openxmlformats.org/drawingml/2006/table">
            <a:tbl>
              <a:tblPr firstRow="1" bandRow="1">
                <a:tableStyleId>{5C22544A-7EE6-4342-B048-85BDC9FD1C3A}</a:tableStyleId>
              </a:tblPr>
              <a:tblGrid>
                <a:gridCol w="2804703">
                  <a:extLst>
                    <a:ext uri="{9D8B030D-6E8A-4147-A177-3AD203B41FA5}">
                      <a16:colId xmlns:a16="http://schemas.microsoft.com/office/drawing/2014/main" val="20000"/>
                    </a:ext>
                  </a:extLst>
                </a:gridCol>
                <a:gridCol w="3099210">
                  <a:extLst>
                    <a:ext uri="{9D8B030D-6E8A-4147-A177-3AD203B41FA5}">
                      <a16:colId xmlns:a16="http://schemas.microsoft.com/office/drawing/2014/main" val="20001"/>
                    </a:ext>
                  </a:extLst>
                </a:gridCol>
              </a:tblGrid>
              <a:tr h="436747">
                <a:tc>
                  <a:txBody>
                    <a:bodyPr/>
                    <a:lstStyle/>
                    <a:p>
                      <a:pPr algn="ctr">
                        <a:lnSpc>
                          <a:spcPts val="1200"/>
                        </a:lnSpc>
                      </a:pPr>
                      <a:r>
                        <a:rPr lang="es-ES_tradnl" sz="1000" b="0" i="0" noProof="0" dirty="0">
                          <a:solidFill>
                            <a:schemeClr val="tx1"/>
                          </a:solidFill>
                          <a:effectLst/>
                          <a:latin typeface="Calibri" panose="020F0502020204030204" pitchFamily="34" charset="0"/>
                        </a:rPr>
                        <a:t>Marca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000" b="0" i="0" noProof="0" dirty="0">
                          <a:solidFill>
                            <a:schemeClr val="tx1"/>
                          </a:solidFill>
                          <a:effectLst/>
                          <a:latin typeface="Calibri" panose="020F0502020204030204" pitchFamily="34" charset="0"/>
                        </a:rPr>
                        <a:t>Dirección del Concesionario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436747">
                <a:tc>
                  <a:txBody>
                    <a:bodyPr/>
                    <a:lstStyle/>
                    <a:p>
                      <a:pPr algn="ctr">
                        <a:lnSpc>
                          <a:spcPts val="1200"/>
                        </a:lnSpc>
                      </a:pPr>
                      <a:r>
                        <a:rPr lang="es-ES_tradnl" sz="1000" b="0" i="0" noProof="0" dirty="0" err="1">
                          <a:effectLst/>
                          <a:latin typeface="Calibri" panose="020F0502020204030204" pitchFamily="34" charset="0"/>
                        </a:rPr>
                        <a:t>chevrolet</a:t>
                      </a:r>
                      <a:r>
                        <a:rPr lang="es-ES_tradnl" sz="1000" b="0" i="0" noProof="0" dirty="0">
                          <a:effectLst/>
                          <a:latin typeface="Calibri" panose="020F0502020204030204" pitchFamily="34" charset="0"/>
                        </a:rPr>
                        <a:t> </a:t>
                      </a:r>
                      <a:r>
                        <a:rPr lang="es-ES_tradnl" sz="1000" b="0" i="0" noProof="0" dirty="0" err="1">
                          <a:effectLst/>
                          <a:latin typeface="Calibri" panose="020F0502020204030204" pitchFamily="34" charset="0"/>
                        </a:rPr>
                        <a:t>chevelle</a:t>
                      </a:r>
                      <a:r>
                        <a:rPr lang="es-ES_tradnl" sz="1000" b="0" i="0" noProof="0" dirty="0">
                          <a:effectLst/>
                          <a:latin typeface="Calibri" panose="020F0502020204030204" pitchFamily="34" charset="0"/>
                        </a:rPr>
                        <a:t> </a:t>
                      </a:r>
                      <a:r>
                        <a:rPr lang="es-ES_tradnl" sz="1000" b="0" i="0" noProof="0" dirty="0" err="1">
                          <a:effectLst/>
                          <a:latin typeface="Calibri" panose="020F0502020204030204" pitchFamily="34" charset="0"/>
                        </a:rPr>
                        <a:t>malibu</a:t>
                      </a:r>
                      <a:endParaRPr lang="es-ES_tradnl" sz="1000" b="0" i="0" noProof="0" dirty="0">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noProof="0" dirty="0">
                          <a:effectLst/>
                          <a:latin typeface="Calibri" panose="020F0502020204030204" pitchFamily="34" charset="0"/>
                        </a:rPr>
                        <a:t>Calle Automoción, 23, Bajo, Alicante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36747">
                <a:tc>
                  <a:txBody>
                    <a:bodyPr/>
                    <a:lstStyle/>
                    <a:p>
                      <a:pPr algn="ctr">
                        <a:lnSpc>
                          <a:spcPts val="1200"/>
                        </a:lnSpc>
                      </a:pPr>
                      <a:r>
                        <a:rPr lang="es-ES_tradnl" sz="1000" b="0" i="0" noProof="0" dirty="0" err="1">
                          <a:effectLst/>
                          <a:latin typeface="Calibri" panose="020F0502020204030204" pitchFamily="34" charset="0"/>
                        </a:rPr>
                        <a:t>buick</a:t>
                      </a:r>
                      <a:r>
                        <a:rPr lang="es-ES_tradnl" sz="1000" b="0" i="0" noProof="0" dirty="0">
                          <a:effectLst/>
                          <a:latin typeface="Calibri" panose="020F0502020204030204" pitchFamily="34" charset="0"/>
                        </a:rPr>
                        <a:t> </a:t>
                      </a:r>
                      <a:r>
                        <a:rPr lang="es-ES_tradnl" sz="1000" b="0" i="0" noProof="0" dirty="0" err="1">
                          <a:effectLst/>
                          <a:latin typeface="Calibri" panose="020F0502020204030204" pitchFamily="34" charset="0"/>
                        </a:rPr>
                        <a:t>skylark</a:t>
                      </a:r>
                      <a:r>
                        <a:rPr lang="es-ES_tradnl" sz="1000" b="0" i="0" noProof="0" dirty="0">
                          <a:effectLst/>
                          <a:latin typeface="Calibri" panose="020F0502020204030204" pitchFamily="34" charset="0"/>
                        </a:rPr>
                        <a:t> 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noProof="0" dirty="0">
                          <a:effectLst/>
                          <a:latin typeface="Calibri" panose="020F0502020204030204" pitchFamily="34" charset="0"/>
                        </a:rPr>
                        <a:t>C/ Industria, 33, 33201, Asturias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10" name="Rectángulo 6">
            <a:extLst>
              <a:ext uri="{FF2B5EF4-FFF2-40B4-BE49-F238E27FC236}">
                <a16:creationId xmlns:a16="http://schemas.microsoft.com/office/drawing/2014/main" id="{7AC5F618-8419-F73D-0E03-4A9F10FBC2A6}"/>
              </a:ext>
            </a:extLst>
          </p:cNvPr>
          <p:cNvSpPr/>
          <p:nvPr/>
        </p:nvSpPr>
        <p:spPr>
          <a:xfrm>
            <a:off x="811877" y="4355926"/>
            <a:ext cx="5919916" cy="1716643"/>
          </a:xfrm>
          <a:prstGeom prst="rect">
            <a:avLst/>
          </a:prstGeom>
          <a:noFill/>
          <a:ln w="57150">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7">
            <a:extLst>
              <a:ext uri="{FF2B5EF4-FFF2-40B4-BE49-F238E27FC236}">
                <a16:creationId xmlns:a16="http://schemas.microsoft.com/office/drawing/2014/main" id="{3C808FDC-3B91-547B-F088-051F351D7296}"/>
              </a:ext>
            </a:extLst>
          </p:cNvPr>
          <p:cNvSpPr/>
          <p:nvPr/>
        </p:nvSpPr>
        <p:spPr>
          <a:xfrm>
            <a:off x="827880" y="2627403"/>
            <a:ext cx="5919916" cy="135510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3" descr="Icono de error: representa lo que no hay que hacer">
            <a:extLst>
              <a:ext uri="{FF2B5EF4-FFF2-40B4-BE49-F238E27FC236}">
                <a16:creationId xmlns:a16="http://schemas.microsoft.com/office/drawing/2014/main" id="{049BA796-E68D-6211-5605-4D23009F1B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3974" y="2328457"/>
            <a:ext cx="538511" cy="597890"/>
          </a:xfrm>
          <a:prstGeom prst="rect">
            <a:avLst/>
          </a:prstGeom>
        </p:spPr>
      </p:pic>
      <p:pic>
        <p:nvPicPr>
          <p:cNvPr id="13" name="Imagen 14" descr="Icono de ok: representa lo que hay que hacer">
            <a:extLst>
              <a:ext uri="{FF2B5EF4-FFF2-40B4-BE49-F238E27FC236}">
                <a16:creationId xmlns:a16="http://schemas.microsoft.com/office/drawing/2014/main" id="{3EF91F0E-A8C5-340D-51EC-BCEA70CE8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0612" y="4086195"/>
            <a:ext cx="591315" cy="589395"/>
          </a:xfrm>
          <a:prstGeom prst="rect">
            <a:avLst/>
          </a:prstGeom>
        </p:spPr>
      </p:pic>
    </p:spTree>
    <p:extLst>
      <p:ext uri="{BB962C8B-B14F-4D97-AF65-F5344CB8AC3E}">
        <p14:creationId xmlns:p14="http://schemas.microsoft.com/office/powerpoint/2010/main" val="24542116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378C1-76D1-2C95-704A-F597714AF79D}"/>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AB9BA086-1379-2906-0602-1EA4FEF4BCC6}"/>
              </a:ext>
            </a:extLst>
          </p:cNvPr>
          <p:cNvSpPr>
            <a:spLocks noGrp="1"/>
          </p:cNvSpPr>
          <p:nvPr>
            <p:ph type="body" sz="quarter" idx="12"/>
          </p:nvPr>
        </p:nvSpPr>
        <p:spPr/>
        <p:txBody>
          <a:bodyPr/>
          <a:lstStyle/>
          <a:p>
            <a:r>
              <a:rPr lang="en-US" dirty="0"/>
              <a:t>04</a:t>
            </a:r>
          </a:p>
        </p:txBody>
      </p:sp>
      <p:sp>
        <p:nvSpPr>
          <p:cNvPr id="19" name="Marcador de texto 3">
            <a:extLst>
              <a:ext uri="{FF2B5EF4-FFF2-40B4-BE49-F238E27FC236}">
                <a16:creationId xmlns:a16="http://schemas.microsoft.com/office/drawing/2014/main" id="{75F4E6A1-340B-ECAD-2F22-260665673013}"/>
              </a:ext>
            </a:extLst>
          </p:cNvPr>
          <p:cNvSpPr txBox="1">
            <a:spLocks noChangeAspect="1"/>
          </p:cNvSpPr>
          <p:nvPr/>
        </p:nvSpPr>
        <p:spPr>
          <a:xfrm>
            <a:off x="-1" y="1705850"/>
            <a:ext cx="4744279" cy="406030"/>
          </a:xfrm>
          <a:prstGeom prst="rect">
            <a:avLst/>
          </a:prstGeom>
          <a:solidFill>
            <a:srgbClr val="0E2F62"/>
          </a:solidFill>
        </p:spPr>
        <p:txBody>
          <a:bodyPr>
            <a:normAutofit fontScale="92500"/>
          </a:bodyPr>
          <a:lstStyle>
            <a:lvl1pPr marL="0" indent="0" algn="l" defTabSz="755934" rtl="0" eaLnBrk="1" latinLnBrk="0" hangingPunct="1">
              <a:lnSpc>
                <a:spcPct val="90000"/>
              </a:lnSpc>
              <a:spcBef>
                <a:spcPts val="827"/>
              </a:spcBef>
              <a:buFont typeface="Arial" panose="020B0604020202020204" pitchFamily="34" charset="0"/>
              <a:buNone/>
              <a:defRPr lang="es-ES" sz="2000" b="1" kern="1200" dirty="0">
                <a:solidFill>
                  <a:schemeClr val="bg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P15  - Campos con </a:t>
            </a:r>
            <a:r>
              <a:rPr lang="en-US" dirty="0" err="1"/>
              <a:t>coordenadas</a:t>
            </a:r>
            <a:r>
              <a:rPr lang="en-US" dirty="0"/>
              <a:t> </a:t>
            </a:r>
            <a:r>
              <a:rPr lang="en-US" dirty="0" err="1"/>
              <a:t>geográficas</a:t>
            </a:r>
            <a:endParaRPr lang="en-US" dirty="0"/>
          </a:p>
        </p:txBody>
      </p:sp>
      <p:sp>
        <p:nvSpPr>
          <p:cNvPr id="3" name="Rectángulo 7">
            <a:extLst>
              <a:ext uri="{FF2B5EF4-FFF2-40B4-BE49-F238E27FC236}">
                <a16:creationId xmlns:a16="http://schemas.microsoft.com/office/drawing/2014/main" id="{D9B68873-2EEA-7F2C-7AE8-844B2FB5CF78}"/>
              </a:ext>
            </a:extLst>
          </p:cNvPr>
          <p:cNvSpPr/>
          <p:nvPr/>
        </p:nvSpPr>
        <p:spPr>
          <a:xfrm>
            <a:off x="530087" y="2508528"/>
            <a:ext cx="6228521" cy="5539978"/>
          </a:xfrm>
          <a:prstGeom prst="rect">
            <a:avLst/>
          </a:prstGeom>
        </p:spPr>
        <p:txBody>
          <a:bodyPr wrap="square">
            <a:spAutoFit/>
          </a:bodyPr>
          <a:lstStyle/>
          <a:p>
            <a:pPr marL="171450" indent="-171450" algn="just">
              <a:spcBef>
                <a:spcPts val="600"/>
              </a:spcBef>
              <a:spcAft>
                <a:spcPts val="600"/>
              </a:spcAft>
              <a:buClr>
                <a:srgbClr val="0E2F62"/>
              </a:buClr>
              <a:buFont typeface="Wingdings" panose="05000000000000000000" pitchFamily="2" charset="2"/>
              <a:buChar char="§"/>
            </a:pPr>
            <a:r>
              <a:rPr lang="es-ES_tradnl" sz="1600" dirty="0"/>
              <a:t>El formato más adaptable para representar coordenadas geográficas en mapas es la especificación de latitud y longitud en grados decimales, cuyos valores deben presentarse en columnas separadas, con cabeceras de columna que deben llamarse: Latitud y Longitud, respectivamente.</a:t>
            </a:r>
          </a:p>
          <a:p>
            <a:pPr marL="171450" indent="-171450" algn="just">
              <a:spcBef>
                <a:spcPts val="600"/>
              </a:spcBef>
              <a:spcAft>
                <a:spcPts val="600"/>
              </a:spcAft>
              <a:buClr>
                <a:srgbClr val="0E2F62"/>
              </a:buClr>
              <a:buFont typeface="Wingdings" panose="05000000000000000000" pitchFamily="2" charset="2"/>
              <a:buChar char="§"/>
            </a:pPr>
            <a:r>
              <a:rPr lang="es-ES_tradnl" sz="1600" dirty="0"/>
              <a:t>A tener en cuenta:</a:t>
            </a:r>
          </a:p>
          <a:p>
            <a:pPr marL="628650" lvl="1" indent="-171450" algn="just">
              <a:spcBef>
                <a:spcPts val="600"/>
              </a:spcBef>
              <a:spcAft>
                <a:spcPts val="600"/>
              </a:spcAft>
              <a:buClr>
                <a:srgbClr val="0E2F62"/>
              </a:buClr>
              <a:buFont typeface="Arial" panose="020B0604020202020204" pitchFamily="34" charset="0"/>
              <a:buChar char="•"/>
            </a:pPr>
            <a:r>
              <a:rPr lang="es-ES" sz="1600" dirty="0"/>
              <a:t>Si es necesario especificar el nombre de una entidad de la cual se consignan las coordenadas, se usarán los sufijos “_latitud” y “_longitud”.</a:t>
            </a:r>
          </a:p>
          <a:p>
            <a:pPr marL="628650" lvl="1" indent="-171450" algn="just">
              <a:spcBef>
                <a:spcPts val="600"/>
              </a:spcBef>
              <a:spcAft>
                <a:spcPts val="600"/>
              </a:spcAft>
              <a:buClr>
                <a:srgbClr val="0E2F62"/>
              </a:buClr>
              <a:buFont typeface="Arial" panose="020B0604020202020204" pitchFamily="34" charset="0"/>
              <a:buChar char="•"/>
            </a:pPr>
            <a:r>
              <a:rPr lang="es-ES_tradnl" sz="1600" dirty="0"/>
              <a:t>Se pueden usar conversores de coordenadas UTM o de grados sexagesimales a grados decimales. </a:t>
            </a:r>
          </a:p>
          <a:p>
            <a:pPr marL="628650" lvl="1" indent="-171450" algn="just">
              <a:spcBef>
                <a:spcPts val="600"/>
              </a:spcBef>
              <a:spcAft>
                <a:spcPts val="600"/>
              </a:spcAft>
              <a:buClr>
                <a:srgbClr val="0E2F62"/>
              </a:buClr>
              <a:buFont typeface="Arial" panose="020B0604020202020204" pitchFamily="34" charset="0"/>
              <a:buChar char="•"/>
            </a:pPr>
            <a:r>
              <a:rPr lang="es-ES" sz="1600" dirty="0"/>
              <a:t>Para datos geográficos que no sean puntos, por ejemplo: líneas o polígonos, es recomendable seguir </a:t>
            </a:r>
            <a:r>
              <a:rPr lang="es-ES" sz="1600" dirty="0">
                <a:solidFill>
                  <a:srgbClr val="0E2F62"/>
                </a:solidFill>
                <a:hlinkClick r:id="rId2">
                  <a:extLst>
                    <a:ext uri="{A12FA001-AC4F-418D-AE19-62706E023703}">
                      <ahyp:hlinkClr xmlns:ahyp="http://schemas.microsoft.com/office/drawing/2018/hyperlinkcolor" val="tx"/>
                    </a:ext>
                  </a:extLst>
                </a:hlinkClick>
              </a:rPr>
              <a:t>especificación </a:t>
            </a:r>
            <a:r>
              <a:rPr lang="es-ES" sz="1600" i="1" dirty="0">
                <a:solidFill>
                  <a:srgbClr val="0E2F62"/>
                </a:solidFill>
                <a:hlinkClick r:id="rId2">
                  <a:extLst>
                    <a:ext uri="{A12FA001-AC4F-418D-AE19-62706E023703}">
                      <ahyp:hlinkClr xmlns:ahyp="http://schemas.microsoft.com/office/drawing/2018/hyperlinkcolor" val="tx"/>
                    </a:ext>
                  </a:extLst>
                </a:hlinkClick>
              </a:rPr>
              <a:t>Well-known text representations of coordinate reference systems</a:t>
            </a:r>
            <a:r>
              <a:rPr lang="es-ES" sz="1600" dirty="0">
                <a:solidFill>
                  <a:srgbClr val="0E2F62"/>
                </a:solidFill>
                <a:hlinkClick r:id="rId2">
                  <a:extLst>
                    <a:ext uri="{A12FA001-AC4F-418D-AE19-62706E023703}">
                      <ahyp:hlinkClr xmlns:ahyp="http://schemas.microsoft.com/office/drawing/2018/hyperlinkcolor" val="tx"/>
                    </a:ext>
                  </a:extLst>
                </a:hlinkClick>
              </a:rPr>
              <a:t>, (WKT-CRS</a:t>
            </a:r>
            <a:r>
              <a:rPr lang="es-ES" sz="1600" dirty="0">
                <a:solidFill>
                  <a:srgbClr val="5C3369"/>
                </a:solidFill>
                <a:hlinkClick r:id="rId2">
                  <a:extLst>
                    <a:ext uri="{A12FA001-AC4F-418D-AE19-62706E023703}">
                      <ahyp:hlinkClr xmlns:ahyp="http://schemas.microsoft.com/office/drawing/2018/hyperlinkcolor" val="tx"/>
                    </a:ext>
                  </a:extLst>
                </a:hlinkClick>
              </a:rPr>
              <a:t>) </a:t>
            </a:r>
            <a:r>
              <a:rPr lang="es-ES" sz="1600" dirty="0"/>
              <a:t>del Open </a:t>
            </a:r>
            <a:r>
              <a:rPr lang="es-ES" sz="1600" dirty="0" err="1"/>
              <a:t>Geospatial</a:t>
            </a:r>
            <a:r>
              <a:rPr lang="es-ES" sz="1600" dirty="0"/>
              <a:t> </a:t>
            </a:r>
            <a:r>
              <a:rPr lang="es-ES" sz="1600" dirty="0" err="1"/>
              <a:t>Consortium</a:t>
            </a:r>
            <a:r>
              <a:rPr lang="es-ES" sz="1600" dirty="0"/>
              <a:t>.</a:t>
            </a:r>
          </a:p>
          <a:p>
            <a:pPr marL="628650" lvl="1" indent="-171450" algn="just">
              <a:spcBef>
                <a:spcPts val="600"/>
              </a:spcBef>
              <a:spcAft>
                <a:spcPts val="600"/>
              </a:spcAft>
              <a:buClr>
                <a:srgbClr val="0E2F62"/>
              </a:buClr>
              <a:buFont typeface="Arial" panose="020B0604020202020204" pitchFamily="34" charset="0"/>
              <a:buChar char="•"/>
            </a:pPr>
            <a:r>
              <a:rPr lang="es-ES" sz="1600" dirty="0"/>
              <a:t>Es aconsejable, siempre que se publiquen datos geográficos, en formatos como por ejemplo </a:t>
            </a:r>
            <a:r>
              <a:rPr lang="es-ES" sz="1600" dirty="0">
                <a:hlinkClick r:id="rId3"/>
              </a:rPr>
              <a:t>SHP</a:t>
            </a:r>
            <a:r>
              <a:rPr lang="es-ES" sz="1600" dirty="0"/>
              <a:t> o </a:t>
            </a:r>
            <a:r>
              <a:rPr lang="es-ES" sz="1600" dirty="0">
                <a:hlinkClick r:id="rId4"/>
              </a:rPr>
              <a:t>KML</a:t>
            </a:r>
            <a:r>
              <a:rPr lang="es-ES" sz="1600" dirty="0"/>
              <a:t>, acompañar estos archivos de un archivo CSV donde también se incluyan las coordenadas geográficas para facilitar su reutilización.</a:t>
            </a:r>
          </a:p>
        </p:txBody>
      </p:sp>
    </p:spTree>
    <p:extLst>
      <p:ext uri="{BB962C8B-B14F-4D97-AF65-F5344CB8AC3E}">
        <p14:creationId xmlns:p14="http://schemas.microsoft.com/office/powerpoint/2010/main" val="39656762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B0263-D4ED-2374-3BA9-1F0D405B48DD}"/>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D80C8336-ECEF-556C-CBD4-C067BC6ED7DA}"/>
              </a:ext>
            </a:extLst>
          </p:cNvPr>
          <p:cNvSpPr>
            <a:spLocks noGrp="1"/>
          </p:cNvSpPr>
          <p:nvPr>
            <p:ph type="body" sz="quarter" idx="12"/>
          </p:nvPr>
        </p:nvSpPr>
        <p:spPr/>
        <p:txBody>
          <a:bodyPr/>
          <a:lstStyle/>
          <a:p>
            <a:r>
              <a:rPr lang="en-US" dirty="0"/>
              <a:t>04</a:t>
            </a:r>
          </a:p>
        </p:txBody>
      </p:sp>
      <p:sp>
        <p:nvSpPr>
          <p:cNvPr id="14" name="Marcador de texto 10">
            <a:extLst>
              <a:ext uri="{FF2B5EF4-FFF2-40B4-BE49-F238E27FC236}">
                <a16:creationId xmlns:a16="http://schemas.microsoft.com/office/drawing/2014/main" id="{438E0A6B-8B0B-1FD3-6606-B0378DB27DF4}"/>
              </a:ext>
            </a:extLst>
          </p:cNvPr>
          <p:cNvSpPr txBox="1">
            <a:spLocks/>
          </p:cNvSpPr>
          <p:nvPr/>
        </p:nvSpPr>
        <p:spPr>
          <a:xfrm>
            <a:off x="583096" y="1618359"/>
            <a:ext cx="6453807" cy="400941"/>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Ejemplo</a:t>
            </a:r>
          </a:p>
        </p:txBody>
      </p:sp>
      <p:graphicFrame>
        <p:nvGraphicFramePr>
          <p:cNvPr id="2" name="Table 7">
            <a:extLst>
              <a:ext uri="{FF2B5EF4-FFF2-40B4-BE49-F238E27FC236}">
                <a16:creationId xmlns:a16="http://schemas.microsoft.com/office/drawing/2014/main" id="{0273FFC7-5371-6765-BC11-9F679DCC87DE}"/>
              </a:ext>
            </a:extLst>
          </p:cNvPr>
          <p:cNvGraphicFramePr>
            <a:graphicFrameLocks noGrp="1"/>
          </p:cNvGraphicFramePr>
          <p:nvPr>
            <p:extLst>
              <p:ext uri="{D42A27DB-BD31-4B8C-83A1-F6EECF244321}">
                <p14:modId xmlns:p14="http://schemas.microsoft.com/office/powerpoint/2010/main" val="2762934828"/>
              </p:ext>
            </p:extLst>
          </p:nvPr>
        </p:nvGraphicFramePr>
        <p:xfrm>
          <a:off x="878646" y="4187581"/>
          <a:ext cx="5996858" cy="1070793"/>
        </p:xfrm>
        <a:graphic>
          <a:graphicData uri="http://schemas.openxmlformats.org/drawingml/2006/table">
            <a:tbl>
              <a:tblPr firstRow="1" bandRow="1">
                <a:tableStyleId>{5C22544A-7EE6-4342-B048-85BDC9FD1C3A}</a:tableStyleId>
              </a:tblPr>
              <a:tblGrid>
                <a:gridCol w="1899238">
                  <a:extLst>
                    <a:ext uri="{9D8B030D-6E8A-4147-A177-3AD203B41FA5}">
                      <a16:colId xmlns:a16="http://schemas.microsoft.com/office/drawing/2014/main" val="20000"/>
                    </a:ext>
                  </a:extLst>
                </a:gridCol>
                <a:gridCol w="2098668">
                  <a:extLst>
                    <a:ext uri="{9D8B030D-6E8A-4147-A177-3AD203B41FA5}">
                      <a16:colId xmlns:a16="http://schemas.microsoft.com/office/drawing/2014/main" val="20001"/>
                    </a:ext>
                  </a:extLst>
                </a:gridCol>
                <a:gridCol w="1998952">
                  <a:extLst>
                    <a:ext uri="{9D8B030D-6E8A-4147-A177-3AD203B41FA5}">
                      <a16:colId xmlns:a16="http://schemas.microsoft.com/office/drawing/2014/main" val="20002"/>
                    </a:ext>
                  </a:extLst>
                </a:gridCol>
              </a:tblGrid>
              <a:tr h="356931">
                <a:tc>
                  <a:txBody>
                    <a:bodyPr/>
                    <a:lstStyle/>
                    <a:p>
                      <a:pPr algn="ctr">
                        <a:lnSpc>
                          <a:spcPts val="1200"/>
                        </a:lnSpc>
                      </a:pPr>
                      <a:r>
                        <a:rPr lang="es-ES_tradnl" sz="1000" b="0" i="0" noProof="0" dirty="0">
                          <a:solidFill>
                            <a:schemeClr val="tx1"/>
                          </a:solidFill>
                          <a:effectLst/>
                          <a:latin typeface="Calibri" panose="020F0502020204030204" pitchFamily="34" charset="0"/>
                        </a:rPr>
                        <a:t>concesionario</a:t>
                      </a:r>
                    </a:p>
                  </a:txBody>
                  <a:tcPr marL="93627" marR="93627" marT="46813" marB="46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000" b="0" i="0" noProof="0" dirty="0">
                          <a:solidFill>
                            <a:schemeClr val="tx1"/>
                          </a:solidFill>
                          <a:effectLst/>
                          <a:latin typeface="Calibri" panose="020F0502020204030204" pitchFamily="34" charset="0"/>
                        </a:rPr>
                        <a:t>latitud</a:t>
                      </a:r>
                    </a:p>
                  </a:txBody>
                  <a:tcPr marL="93627" marR="93627" marT="46813" marB="46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000" b="0" i="0" noProof="0" dirty="0">
                          <a:solidFill>
                            <a:schemeClr val="tx1"/>
                          </a:solidFill>
                          <a:effectLst/>
                          <a:latin typeface="Calibri" panose="020F0502020204030204" pitchFamily="34" charset="0"/>
                        </a:rPr>
                        <a:t>longitud</a:t>
                      </a:r>
                    </a:p>
                  </a:txBody>
                  <a:tcPr marL="93627" marR="93627" marT="46813" marB="46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356931">
                <a:tc>
                  <a:txBody>
                    <a:bodyPr/>
                    <a:lstStyle/>
                    <a:p>
                      <a:pPr algn="ctr">
                        <a:lnSpc>
                          <a:spcPts val="1200"/>
                        </a:lnSpc>
                      </a:pPr>
                      <a:r>
                        <a:rPr lang="es-ES_tradnl" sz="1000" b="0" i="0" noProof="0" dirty="0">
                          <a:effectLst/>
                          <a:latin typeface="Calibri" panose="020F0502020204030204" pitchFamily="34" charset="0"/>
                        </a:rPr>
                        <a:t>chevrolet</a:t>
                      </a:r>
                    </a:p>
                  </a:txBody>
                  <a:tcPr marL="93627" marR="93627" marT="46813" marB="46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noProof="0" dirty="0">
                          <a:effectLst/>
                          <a:latin typeface="Calibri" panose="020F0502020204030204" pitchFamily="34" charset="0"/>
                        </a:rPr>
                        <a:t>43,2345678</a:t>
                      </a:r>
                    </a:p>
                  </a:txBody>
                  <a:tcPr marL="93627" marR="93627" marT="46813" marB="46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000" b="0" i="0" noProof="0" dirty="0">
                          <a:effectLst/>
                          <a:latin typeface="Calibri" panose="020F0502020204030204" pitchFamily="34" charset="0"/>
                        </a:rPr>
                        <a:t>-5,1234567</a:t>
                      </a:r>
                    </a:p>
                  </a:txBody>
                  <a:tcPr marL="93627" marR="93627" marT="46813" marB="46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56931">
                <a:tc>
                  <a:txBody>
                    <a:bodyPr/>
                    <a:lstStyle/>
                    <a:p>
                      <a:pPr algn="ctr">
                        <a:lnSpc>
                          <a:spcPts val="1200"/>
                        </a:lnSpc>
                      </a:pPr>
                      <a:r>
                        <a:rPr lang="es-ES_tradnl" sz="1000" b="0" i="0" noProof="0" dirty="0">
                          <a:effectLst/>
                          <a:latin typeface="Calibri" panose="020F0502020204030204" pitchFamily="34" charset="0"/>
                        </a:rPr>
                        <a:t>buick</a:t>
                      </a:r>
                    </a:p>
                  </a:txBody>
                  <a:tcPr marL="93627" marR="93627" marT="46813" marB="46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s-ES_tradnl" sz="1000" b="0" i="0" noProof="0" dirty="0">
                          <a:effectLst/>
                          <a:latin typeface="Calibri" panose="020F0502020204030204" pitchFamily="34" charset="0"/>
                        </a:rPr>
                        <a:t>43,3456789</a:t>
                      </a:r>
                    </a:p>
                  </a:txBody>
                  <a:tcPr marL="93627" marR="93627" marT="46813" marB="46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s-ES_tradnl" sz="1000" b="0" i="0" noProof="0" dirty="0">
                          <a:effectLst/>
                          <a:latin typeface="Calibri" panose="020F0502020204030204" pitchFamily="34" charset="0"/>
                        </a:rPr>
                        <a:t>-5,2345678</a:t>
                      </a:r>
                    </a:p>
                  </a:txBody>
                  <a:tcPr marL="93627" marR="93627" marT="46813" marB="468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graphicFrame>
        <p:nvGraphicFramePr>
          <p:cNvPr id="3" name="Table 7">
            <a:extLst>
              <a:ext uri="{FF2B5EF4-FFF2-40B4-BE49-F238E27FC236}">
                <a16:creationId xmlns:a16="http://schemas.microsoft.com/office/drawing/2014/main" id="{C38ACC55-0094-B1F3-4011-9511874CFC1A}"/>
              </a:ext>
            </a:extLst>
          </p:cNvPr>
          <p:cNvGraphicFramePr>
            <a:graphicFrameLocks noGrp="1"/>
          </p:cNvGraphicFramePr>
          <p:nvPr>
            <p:extLst>
              <p:ext uri="{D42A27DB-BD31-4B8C-83A1-F6EECF244321}">
                <p14:modId xmlns:p14="http://schemas.microsoft.com/office/powerpoint/2010/main" val="2381623555"/>
              </p:ext>
            </p:extLst>
          </p:nvPr>
        </p:nvGraphicFramePr>
        <p:xfrm>
          <a:off x="878646" y="2617680"/>
          <a:ext cx="5975351" cy="1098780"/>
        </p:xfrm>
        <a:graphic>
          <a:graphicData uri="http://schemas.openxmlformats.org/drawingml/2006/table">
            <a:tbl>
              <a:tblPr firstRow="1" bandRow="1">
                <a:tableStyleId>{5C22544A-7EE6-4342-B048-85BDC9FD1C3A}</a:tableStyleId>
              </a:tblPr>
              <a:tblGrid>
                <a:gridCol w="1892428">
                  <a:extLst>
                    <a:ext uri="{9D8B030D-6E8A-4147-A177-3AD203B41FA5}">
                      <a16:colId xmlns:a16="http://schemas.microsoft.com/office/drawing/2014/main" val="20000"/>
                    </a:ext>
                  </a:extLst>
                </a:gridCol>
                <a:gridCol w="2091140">
                  <a:extLst>
                    <a:ext uri="{9D8B030D-6E8A-4147-A177-3AD203B41FA5}">
                      <a16:colId xmlns:a16="http://schemas.microsoft.com/office/drawing/2014/main" val="20001"/>
                    </a:ext>
                  </a:extLst>
                </a:gridCol>
                <a:gridCol w="1991783">
                  <a:extLst>
                    <a:ext uri="{9D8B030D-6E8A-4147-A177-3AD203B41FA5}">
                      <a16:colId xmlns:a16="http://schemas.microsoft.com/office/drawing/2014/main" val="20002"/>
                    </a:ext>
                  </a:extLst>
                </a:gridCol>
              </a:tblGrid>
              <a:tr h="366260">
                <a:tc>
                  <a:txBody>
                    <a:bodyPr/>
                    <a:lstStyle/>
                    <a:p>
                      <a:pPr algn="ctr">
                        <a:lnSpc>
                          <a:spcPts val="1200"/>
                        </a:lnSpc>
                      </a:pPr>
                      <a:r>
                        <a:rPr lang="es-ES_tradnl" sz="1100" b="0" i="0" noProof="0" dirty="0">
                          <a:solidFill>
                            <a:schemeClr val="tx1"/>
                          </a:solidFill>
                          <a:effectLst/>
                          <a:latin typeface="Calibri" panose="020F0502020204030204" pitchFamily="34" charset="0"/>
                        </a:rPr>
                        <a:t>concesionario</a:t>
                      </a:r>
                    </a:p>
                  </a:txBody>
                  <a:tcPr marL="96074" marR="96074" marT="48037" marB="48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100" b="0" i="0" noProof="0" dirty="0">
                          <a:solidFill>
                            <a:schemeClr val="tx1"/>
                          </a:solidFill>
                          <a:effectLst/>
                          <a:latin typeface="Calibri" panose="020F0502020204030204" pitchFamily="34" charset="0"/>
                        </a:rPr>
                        <a:t>latitud</a:t>
                      </a:r>
                    </a:p>
                  </a:txBody>
                  <a:tcPr marL="96074" marR="96074" marT="48037" marB="48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ts val="1200"/>
                        </a:lnSpc>
                      </a:pPr>
                      <a:r>
                        <a:rPr lang="es-ES_tradnl" sz="1100" b="0" i="0" noProof="0" dirty="0">
                          <a:solidFill>
                            <a:schemeClr val="tx1"/>
                          </a:solidFill>
                          <a:effectLst/>
                          <a:latin typeface="Calibri" panose="020F0502020204030204" pitchFamily="34" charset="0"/>
                        </a:rPr>
                        <a:t>longitud</a:t>
                      </a:r>
                    </a:p>
                  </a:txBody>
                  <a:tcPr marL="96074" marR="96074" marT="48037" marB="48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366260">
                <a:tc>
                  <a:txBody>
                    <a:bodyPr/>
                    <a:lstStyle/>
                    <a:p>
                      <a:pPr algn="ctr">
                        <a:lnSpc>
                          <a:spcPts val="1200"/>
                        </a:lnSpc>
                      </a:pPr>
                      <a:r>
                        <a:rPr lang="es-ES_tradnl" sz="1100" b="0" i="0" noProof="0" dirty="0">
                          <a:effectLst/>
                          <a:latin typeface="Calibri" panose="020F0502020204030204" pitchFamily="34" charset="0"/>
                        </a:rPr>
                        <a:t>chevrolet</a:t>
                      </a:r>
                    </a:p>
                  </a:txBody>
                  <a:tcPr marL="96074" marR="96074" marT="48037" marB="48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100" b="0" i="0" noProof="0" dirty="0">
                          <a:effectLst/>
                          <a:latin typeface="Calibri" panose="020F0502020204030204" pitchFamily="34" charset="0"/>
                        </a:rPr>
                        <a:t>43º 14’ 04”</a:t>
                      </a:r>
                    </a:p>
                  </a:txBody>
                  <a:tcPr marL="96074" marR="96074" marT="48037" marB="48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200"/>
                        </a:lnSpc>
                      </a:pPr>
                      <a:r>
                        <a:rPr lang="es-ES_tradnl" sz="1100" b="0" i="0" noProof="0" dirty="0">
                          <a:effectLst/>
                          <a:latin typeface="Calibri" panose="020F0502020204030204" pitchFamily="34" charset="0"/>
                        </a:rPr>
                        <a:t>5º07’24”</a:t>
                      </a:r>
                    </a:p>
                  </a:txBody>
                  <a:tcPr marL="96074" marR="96074" marT="48037" marB="48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6260">
                <a:tc>
                  <a:txBody>
                    <a:bodyPr/>
                    <a:lstStyle/>
                    <a:p>
                      <a:pPr algn="ctr">
                        <a:lnSpc>
                          <a:spcPts val="1200"/>
                        </a:lnSpc>
                      </a:pPr>
                      <a:r>
                        <a:rPr lang="es-ES_tradnl" sz="1100" b="0" i="0" noProof="0" dirty="0">
                          <a:effectLst/>
                          <a:latin typeface="Calibri" panose="020F0502020204030204" pitchFamily="34" charset="0"/>
                        </a:rPr>
                        <a:t>buick</a:t>
                      </a:r>
                    </a:p>
                  </a:txBody>
                  <a:tcPr marL="96074" marR="96074" marT="48037" marB="48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s-ES_tradnl" sz="1100" b="0" i="0" noProof="0" dirty="0">
                          <a:effectLst/>
                          <a:latin typeface="Calibri" panose="020F0502020204030204" pitchFamily="34" charset="0"/>
                        </a:rPr>
                        <a:t>43º20’44”</a:t>
                      </a:r>
                    </a:p>
                  </a:txBody>
                  <a:tcPr marL="96074" marR="96074" marT="48037" marB="48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s-ES_tradnl" sz="1100" b="0" i="0" noProof="0" dirty="0">
                          <a:effectLst/>
                          <a:latin typeface="Calibri" panose="020F0502020204030204" pitchFamily="34" charset="0"/>
                        </a:rPr>
                        <a:t>5º14’14”</a:t>
                      </a:r>
                    </a:p>
                  </a:txBody>
                  <a:tcPr marL="96074" marR="96074" marT="48037" marB="48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6" name="Rectángulo 7">
            <a:extLst>
              <a:ext uri="{FF2B5EF4-FFF2-40B4-BE49-F238E27FC236}">
                <a16:creationId xmlns:a16="http://schemas.microsoft.com/office/drawing/2014/main" id="{AC896346-A4CB-B14F-0C2B-0697DB193512}"/>
              </a:ext>
            </a:extLst>
          </p:cNvPr>
          <p:cNvSpPr/>
          <p:nvPr/>
        </p:nvSpPr>
        <p:spPr>
          <a:xfrm>
            <a:off x="874940" y="2580803"/>
            <a:ext cx="5975351" cy="116642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7">
            <a:extLst>
              <a:ext uri="{FF2B5EF4-FFF2-40B4-BE49-F238E27FC236}">
                <a16:creationId xmlns:a16="http://schemas.microsoft.com/office/drawing/2014/main" id="{D454F3B5-7F32-0B23-654C-DB7E8634D068}"/>
              </a:ext>
            </a:extLst>
          </p:cNvPr>
          <p:cNvSpPr/>
          <p:nvPr/>
        </p:nvSpPr>
        <p:spPr>
          <a:xfrm>
            <a:off x="874939" y="4160279"/>
            <a:ext cx="5975351" cy="1098095"/>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14" descr="Icono de error: representa lo que no hay que hacer">
            <a:extLst>
              <a:ext uri="{FF2B5EF4-FFF2-40B4-BE49-F238E27FC236}">
                <a16:creationId xmlns:a16="http://schemas.microsoft.com/office/drawing/2014/main" id="{AA910465-ECC4-95CB-7B08-513579AB19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6248" y="2328457"/>
            <a:ext cx="538511" cy="597890"/>
          </a:xfrm>
          <a:prstGeom prst="rect">
            <a:avLst/>
          </a:prstGeom>
        </p:spPr>
      </p:pic>
      <p:pic>
        <p:nvPicPr>
          <p:cNvPr id="4" name="Imagen 9" descr="Icono de ok: representa lo que hay que hacer">
            <a:extLst>
              <a:ext uri="{FF2B5EF4-FFF2-40B4-BE49-F238E27FC236}">
                <a16:creationId xmlns:a16="http://schemas.microsoft.com/office/drawing/2014/main" id="{502F5706-0A57-3B80-2343-953A74117E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4426" y="3932138"/>
            <a:ext cx="591315" cy="589395"/>
          </a:xfrm>
          <a:prstGeom prst="rect">
            <a:avLst/>
          </a:prstGeom>
        </p:spPr>
      </p:pic>
    </p:spTree>
    <p:extLst>
      <p:ext uri="{BB962C8B-B14F-4D97-AF65-F5344CB8AC3E}">
        <p14:creationId xmlns:p14="http://schemas.microsoft.com/office/powerpoint/2010/main" val="16519112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07972-EF1B-5631-BA76-1BD13DE0885D}"/>
            </a:ext>
          </a:extLst>
        </p:cNvPr>
        <p:cNvGrpSpPr/>
        <p:nvPr/>
      </p:nvGrpSpPr>
      <p:grpSpPr>
        <a:xfrm>
          <a:off x="0" y="0"/>
          <a:ext cx="0" cy="0"/>
          <a:chOff x="0" y="0"/>
          <a:chExt cx="0" cy="0"/>
        </a:xfrm>
      </p:grpSpPr>
      <p:sp>
        <p:nvSpPr>
          <p:cNvPr id="7" name="Título 6">
            <a:extLst>
              <a:ext uri="{FF2B5EF4-FFF2-40B4-BE49-F238E27FC236}">
                <a16:creationId xmlns:a16="http://schemas.microsoft.com/office/drawing/2014/main" id="{435A86EB-E103-238F-B5AC-F5755C148DDC}"/>
              </a:ext>
            </a:extLst>
          </p:cNvPr>
          <p:cNvSpPr>
            <a:spLocks noGrp="1"/>
          </p:cNvSpPr>
          <p:nvPr>
            <p:ph type="title"/>
          </p:nvPr>
        </p:nvSpPr>
        <p:spPr>
          <a:xfrm>
            <a:off x="1318985" y="917356"/>
            <a:ext cx="6035972" cy="536573"/>
          </a:xfrm>
        </p:spPr>
        <p:txBody>
          <a:bodyPr/>
          <a:lstStyle/>
          <a:p>
            <a:r>
              <a:rPr lang="en-US" dirty="0" err="1"/>
              <a:t>Pautas</a:t>
            </a:r>
            <a:r>
              <a:rPr lang="en-US" dirty="0"/>
              <a:t> para </a:t>
            </a:r>
            <a:r>
              <a:rPr lang="en-US" dirty="0" err="1"/>
              <a:t>exportar</a:t>
            </a:r>
            <a:r>
              <a:rPr lang="en-US" dirty="0"/>
              <a:t>/</a:t>
            </a:r>
            <a:r>
              <a:rPr lang="en-US" dirty="0" err="1"/>
              <a:t>importar</a:t>
            </a:r>
            <a:r>
              <a:rPr lang="en-US" dirty="0"/>
              <a:t> </a:t>
            </a:r>
            <a:r>
              <a:rPr lang="en-US" dirty="0" err="1"/>
              <a:t>datos</a:t>
            </a:r>
            <a:r>
              <a:rPr lang="en-US" dirty="0"/>
              <a:t> </a:t>
            </a:r>
            <a:r>
              <a:rPr lang="en-US" dirty="0" err="1"/>
              <a:t>tabulares</a:t>
            </a:r>
            <a:r>
              <a:rPr lang="en-US" dirty="0"/>
              <a:t> </a:t>
            </a:r>
            <a:endParaRPr lang="es-ES" dirty="0"/>
          </a:p>
        </p:txBody>
      </p:sp>
      <p:sp>
        <p:nvSpPr>
          <p:cNvPr id="18" name="Text Placeholder 17">
            <a:extLst>
              <a:ext uri="{FF2B5EF4-FFF2-40B4-BE49-F238E27FC236}">
                <a16:creationId xmlns:a16="http://schemas.microsoft.com/office/drawing/2014/main" id="{9B228969-72CB-C11C-16BE-574C57EE391E}"/>
              </a:ext>
            </a:extLst>
          </p:cNvPr>
          <p:cNvSpPr>
            <a:spLocks noGrp="1"/>
          </p:cNvSpPr>
          <p:nvPr>
            <p:ph type="body" sz="quarter" idx="12"/>
          </p:nvPr>
        </p:nvSpPr>
        <p:spPr/>
        <p:txBody>
          <a:bodyPr/>
          <a:lstStyle/>
          <a:p>
            <a:r>
              <a:rPr lang="en-US" dirty="0"/>
              <a:t>05</a:t>
            </a:r>
          </a:p>
        </p:txBody>
      </p:sp>
      <p:sp>
        <p:nvSpPr>
          <p:cNvPr id="2" name="Rectángulo 7">
            <a:extLst>
              <a:ext uri="{FF2B5EF4-FFF2-40B4-BE49-F238E27FC236}">
                <a16:creationId xmlns:a16="http://schemas.microsoft.com/office/drawing/2014/main" id="{FAE4309F-7F63-3194-7D9D-370160CA9B4E}"/>
              </a:ext>
            </a:extLst>
          </p:cNvPr>
          <p:cNvSpPr/>
          <p:nvPr/>
        </p:nvSpPr>
        <p:spPr>
          <a:xfrm>
            <a:off x="552932" y="2042336"/>
            <a:ext cx="6453809" cy="7975517"/>
          </a:xfrm>
          <a:prstGeom prst="rect">
            <a:avLst/>
          </a:prstGeom>
        </p:spPr>
        <p:txBody>
          <a:bodyPr wrap="square">
            <a:spAutoFit/>
          </a:bodyPr>
          <a:lstStyle/>
          <a:p>
            <a:pPr algn="just">
              <a:spcBef>
                <a:spcPts val="600"/>
              </a:spcBef>
              <a:spcAft>
                <a:spcPts val="600"/>
              </a:spcAft>
              <a:buClr>
                <a:srgbClr val="0E2F62"/>
              </a:buCl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La transferencia de datos tabulares entre diferentes sistemas y aplicaciones puede presentar desafíos que van más allá de los aspectos básicos de codificación y formato. A continuación, se presentan estrategias avanzadas para garantizar la integridad y usabilidad de los datos durante estos procesos.</a:t>
            </a:r>
          </a:p>
          <a:p>
            <a:pPr algn="just">
              <a:spcBef>
                <a:spcPts val="600"/>
              </a:spcBef>
              <a:spcAft>
                <a:spcPts val="600"/>
              </a:spcAft>
              <a:buClr>
                <a:srgbClr val="0E2F62"/>
              </a:buClr>
            </a:pPr>
            <a:endParaRPr lang="es-ES" sz="1200" kern="100" dirty="0">
              <a:effectLst/>
              <a:latin typeface="Calibri" panose="020F050202020403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b="1" kern="100" dirty="0">
                <a:effectLst/>
                <a:latin typeface="Calibri" panose="020F0502020204030204" pitchFamily="34" charset="0"/>
                <a:ea typeface="Aptos" panose="020B0004020202020204" pitchFamily="34" charset="0"/>
                <a:cs typeface="Times New Roman" panose="02020603050405020304" pitchFamily="18" charset="0"/>
              </a:rPr>
              <a:t>Incompatibilidades entre versiones de software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Las diferentes versiones de software de hojas de cálculo pueden interpretar y procesar los archivos CSV de manera distinta, lo que genera inconsistencias en la visualización y manipulación de los datos. Por ejemplo, versiones antiguas de Excel pueden tener limitaciones en el número de filas o en el manejo de determinados tipos de datos que las versiones más recientes procesan sin problemas.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Para minimizar estos problemas, es recomendable: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1. Identificar la versión más antigua del software que necesitará acceder a los datos.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2. Realizar pruebas de compatibilidad con diferentes versiones antes de la distribución.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3. Documentar cualquier requisito específico de versión en el diccionario de datos.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4. Considerar la exportación en múltiples formatos si es necesario mantener la compatibilidad hacia atrás.</a:t>
            </a:r>
          </a:p>
          <a:p>
            <a:pPr algn="just">
              <a:lnSpc>
                <a:spcPct val="115000"/>
              </a:lnSpc>
              <a:spcAft>
                <a:spcPts val="800"/>
              </a:spcAft>
            </a:pPr>
            <a:endParaRPr lang="es-ES" sz="1200" kern="100" dirty="0">
              <a:latin typeface="Calibri" panose="020F0502020204030204" pitchFamily="34" charset="0"/>
              <a:ea typeface="Aptos" panose="020B0004020202020204" pitchFamily="34" charset="0"/>
              <a:cs typeface="Times New Roman" panose="02020603050405020304" pitchFamily="18" charset="0"/>
            </a:endParaRPr>
          </a:p>
          <a:p>
            <a:pPr algn="just">
              <a:lnSpc>
                <a:spcPct val="115000"/>
              </a:lnSpc>
              <a:spcAft>
                <a:spcPts val="80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b="1" kern="100" dirty="0">
                <a:effectLst/>
                <a:latin typeface="Calibri" panose="020F0502020204030204" pitchFamily="34" charset="0"/>
                <a:ea typeface="Aptos" panose="020B0004020202020204" pitchFamily="34" charset="0"/>
                <a:cs typeface="Times New Roman" panose="02020603050405020304" pitchFamily="18" charset="0"/>
              </a:rPr>
              <a:t>Gestión de valores especiales y datos atípicos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Un aspecto crítico en la exportación de datos es el tratamiento de valores especiales, como infinito, NaN (</a:t>
            </a:r>
            <a:r>
              <a:rPr lang="es-ES" sz="1200" kern="100" dirty="0" err="1">
                <a:effectLst/>
                <a:latin typeface="Calibri" panose="020F0502020204030204" pitchFamily="34" charset="0"/>
                <a:ea typeface="Aptos" panose="020B0004020202020204" pitchFamily="34" charset="0"/>
                <a:cs typeface="Times New Roman" panose="02020603050405020304" pitchFamily="18" charset="0"/>
              </a:rPr>
              <a:t>Not</a:t>
            </a:r>
            <a:r>
              <a:rPr lang="es-ES" sz="1200" kern="100" dirty="0">
                <a:effectLst/>
                <a:latin typeface="Calibri" panose="020F0502020204030204" pitchFamily="34" charset="0"/>
                <a:ea typeface="Aptos" panose="020B0004020202020204" pitchFamily="34" charset="0"/>
                <a:cs typeface="Times New Roman" panose="02020603050405020304" pitchFamily="18" charset="0"/>
              </a:rPr>
              <a:t> a </a:t>
            </a:r>
            <a:r>
              <a:rPr lang="es-ES" sz="1200" kern="100" dirty="0" err="1">
                <a:effectLst/>
                <a:latin typeface="Calibri" panose="020F0502020204030204" pitchFamily="34" charset="0"/>
                <a:ea typeface="Aptos" panose="020B0004020202020204" pitchFamily="34" charset="0"/>
                <a:cs typeface="Times New Roman" panose="02020603050405020304" pitchFamily="18" charset="0"/>
              </a:rPr>
              <a:t>Number</a:t>
            </a:r>
            <a:r>
              <a:rPr lang="es-ES" sz="1200" kern="100" dirty="0">
                <a:effectLst/>
                <a:latin typeface="Calibri" panose="020F0502020204030204" pitchFamily="34" charset="0"/>
                <a:ea typeface="Aptos" panose="020B0004020202020204" pitchFamily="34" charset="0"/>
                <a:cs typeface="Times New Roman" panose="02020603050405020304" pitchFamily="18" charset="0"/>
              </a:rPr>
              <a:t>), o valores extremadamente grandes o pequeños. Estos valores pueden causar problemas durante la importación si no se manejan adecuadamente.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Para gestionar estos casos especiales, se recomienda: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1. Establecer una convención clara para la representación de valores especiales.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2. Documentar exhaustivamente el tratamiento de estos valores en el diccionario de datos.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3. Considerar la transformación de valores extremos a una representación más compatible.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4. Realizar validaciones específicas para estos casos durante la importación.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spcBef>
                <a:spcPts val="600"/>
              </a:spcBef>
              <a:spcAft>
                <a:spcPts val="600"/>
              </a:spcAft>
              <a:buClr>
                <a:srgbClr val="0E2F62"/>
              </a:buCl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spcBef>
                <a:spcPts val="600"/>
              </a:spcBef>
              <a:spcAft>
                <a:spcPts val="600"/>
              </a:spcAft>
              <a:buClr>
                <a:srgbClr val="0E2F62"/>
              </a:buClr>
            </a:pPr>
            <a:endParaRPr lang="es-ES" sz="1200" dirty="0"/>
          </a:p>
        </p:txBody>
      </p:sp>
    </p:spTree>
    <p:extLst>
      <p:ext uri="{BB962C8B-B14F-4D97-AF65-F5344CB8AC3E}">
        <p14:creationId xmlns:p14="http://schemas.microsoft.com/office/powerpoint/2010/main" val="2252511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9EEA4-91B4-2627-12CA-885063E2E5E2}"/>
            </a:ext>
          </a:extLst>
        </p:cNvPr>
        <p:cNvGrpSpPr/>
        <p:nvPr/>
      </p:nvGrpSpPr>
      <p:grpSpPr>
        <a:xfrm>
          <a:off x="0" y="0"/>
          <a:ext cx="0" cy="0"/>
          <a:chOff x="0" y="0"/>
          <a:chExt cx="0" cy="0"/>
        </a:xfrm>
      </p:grpSpPr>
      <p:sp>
        <p:nvSpPr>
          <p:cNvPr id="7" name="Título 6">
            <a:extLst>
              <a:ext uri="{FF2B5EF4-FFF2-40B4-BE49-F238E27FC236}">
                <a16:creationId xmlns:a16="http://schemas.microsoft.com/office/drawing/2014/main" id="{CB195162-A00C-1C19-4AE8-4E2C3F4DAC0A}"/>
              </a:ext>
            </a:extLst>
          </p:cNvPr>
          <p:cNvSpPr>
            <a:spLocks noGrp="1"/>
          </p:cNvSpPr>
          <p:nvPr>
            <p:ph type="title"/>
          </p:nvPr>
        </p:nvSpPr>
        <p:spPr>
          <a:xfrm>
            <a:off x="1318986" y="917356"/>
            <a:ext cx="3532414" cy="536573"/>
          </a:xfrm>
        </p:spPr>
        <p:txBody>
          <a:bodyPr/>
          <a:lstStyle/>
          <a:p>
            <a:r>
              <a:rPr lang="en-US" dirty="0" err="1"/>
              <a:t>Formato</a:t>
            </a:r>
            <a:r>
              <a:rPr lang="en-US" dirty="0"/>
              <a:t> de </a:t>
            </a:r>
            <a:r>
              <a:rPr lang="en-US" dirty="0" err="1"/>
              <a:t>datos</a:t>
            </a:r>
            <a:r>
              <a:rPr lang="en-US" dirty="0"/>
              <a:t> </a:t>
            </a:r>
            <a:r>
              <a:rPr lang="en-US" dirty="0" err="1"/>
              <a:t>tabulares</a:t>
            </a:r>
            <a:endParaRPr lang="es-ES" dirty="0"/>
          </a:p>
        </p:txBody>
      </p:sp>
      <p:sp>
        <p:nvSpPr>
          <p:cNvPr id="18" name="Text Placeholder 17">
            <a:extLst>
              <a:ext uri="{FF2B5EF4-FFF2-40B4-BE49-F238E27FC236}">
                <a16:creationId xmlns:a16="http://schemas.microsoft.com/office/drawing/2014/main" id="{E9AF638D-21D3-4C13-6099-F72D988673B7}"/>
              </a:ext>
            </a:extLst>
          </p:cNvPr>
          <p:cNvSpPr>
            <a:spLocks noGrp="1"/>
          </p:cNvSpPr>
          <p:nvPr>
            <p:ph type="body" sz="quarter" idx="12"/>
          </p:nvPr>
        </p:nvSpPr>
        <p:spPr/>
        <p:txBody>
          <a:bodyPr/>
          <a:lstStyle/>
          <a:p>
            <a:r>
              <a:rPr lang="en-US" dirty="0"/>
              <a:t>02</a:t>
            </a:r>
          </a:p>
        </p:txBody>
      </p:sp>
      <p:pic>
        <p:nvPicPr>
          <p:cNvPr id="21" name="Picture 8" descr="Imagen decorativa">
            <a:extLst>
              <a:ext uri="{FF2B5EF4-FFF2-40B4-BE49-F238E27FC236}">
                <a16:creationId xmlns:a16="http://schemas.microsoft.com/office/drawing/2014/main" id="{584579DF-8873-5183-EDD6-E9B5A66D9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5098" y="20163"/>
            <a:ext cx="2304577" cy="2140901"/>
          </a:xfrm>
          <a:prstGeom prst="teardrop">
            <a:avLst/>
          </a:prstGeom>
          <a:noFill/>
          <a:ln w="28575">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19" name="CuadroTexto 7">
            <a:extLst>
              <a:ext uri="{FF2B5EF4-FFF2-40B4-BE49-F238E27FC236}">
                <a16:creationId xmlns:a16="http://schemas.microsoft.com/office/drawing/2014/main" id="{E8CA1C09-501B-F2D8-9366-4D37F1428017}"/>
              </a:ext>
            </a:extLst>
          </p:cNvPr>
          <p:cNvSpPr txBox="1"/>
          <p:nvPr/>
        </p:nvSpPr>
        <p:spPr>
          <a:xfrm>
            <a:off x="502184" y="2628706"/>
            <a:ext cx="5948144" cy="1600438"/>
          </a:xfrm>
          <a:prstGeom prst="rect">
            <a:avLst/>
          </a:prstGeom>
          <a:noFill/>
        </p:spPr>
        <p:txBody>
          <a:bodyPr wrap="square" rtlCol="0">
            <a:spAutoFit/>
          </a:bodyPr>
          <a:lstStyle/>
          <a:p>
            <a:pPr marL="171450" indent="-171450">
              <a:buClr>
                <a:srgbClr val="0E2F62"/>
              </a:buClr>
              <a:buFont typeface="Wingdings" panose="05000000000000000000" pitchFamily="2" charset="2"/>
              <a:buChar char="§"/>
            </a:pPr>
            <a:r>
              <a:rPr lang="es-ES_tradnl" sz="1400" dirty="0"/>
              <a:t>Los conjuntos de </a:t>
            </a:r>
            <a:r>
              <a:rPr lang="es-ES_tradnl" sz="1400" b="1" dirty="0"/>
              <a:t>datos tabulares </a:t>
            </a:r>
            <a:r>
              <a:rPr lang="es-ES_tradnl" sz="1400" dirty="0"/>
              <a:t>bien organizados se ajustan a un esquema predefinido, son fáciles de manipular, modelar y visualizar, y tienen una estructura específica basada en las siguientes reglas:</a:t>
            </a:r>
          </a:p>
          <a:p>
            <a:pPr marL="171450" indent="-171450">
              <a:buBlip>
                <a:blip r:embed="rId3"/>
              </a:buBlip>
            </a:pPr>
            <a:endParaRPr lang="es-ES_tradnl" sz="1400" dirty="0">
              <a:latin typeface="Myriad Pro" panose="020B0703030403020204" pitchFamily="34" charset="0"/>
            </a:endParaRPr>
          </a:p>
          <a:p>
            <a:pPr lvl="1"/>
            <a:r>
              <a:rPr lang="es-ES_tradnl" sz="1400" dirty="0">
                <a:latin typeface="Myriad Pro" panose="020B0703030403020204" pitchFamily="34" charset="0"/>
              </a:rPr>
              <a:t> </a:t>
            </a:r>
          </a:p>
          <a:p>
            <a:pPr marL="628650" lvl="1" indent="-171450">
              <a:buBlip>
                <a:blip r:embed="rId3"/>
              </a:buBlip>
            </a:pPr>
            <a:endParaRPr lang="es-ES_tradnl" sz="1400" dirty="0">
              <a:latin typeface="Myriad Pro" panose="020B0703030403020204" pitchFamily="34" charset="0"/>
            </a:endParaRPr>
          </a:p>
          <a:p>
            <a:endParaRPr lang="es-ES" sz="1400" dirty="0">
              <a:latin typeface="Myriad Pro" panose="020B0703030403020204" pitchFamily="34" charset="0"/>
            </a:endParaRPr>
          </a:p>
        </p:txBody>
      </p:sp>
      <p:sp>
        <p:nvSpPr>
          <p:cNvPr id="22" name="Rectángulo 9">
            <a:extLst>
              <a:ext uri="{FF2B5EF4-FFF2-40B4-BE49-F238E27FC236}">
                <a16:creationId xmlns:a16="http://schemas.microsoft.com/office/drawing/2014/main" id="{5626ADCF-D044-C112-B22E-FA30AC61AADE}"/>
              </a:ext>
            </a:extLst>
          </p:cNvPr>
          <p:cNvSpPr/>
          <p:nvPr/>
        </p:nvSpPr>
        <p:spPr>
          <a:xfrm>
            <a:off x="502185" y="5266922"/>
            <a:ext cx="4349214" cy="382092"/>
          </a:xfrm>
          <a:prstGeom prst="rect">
            <a:avLst/>
          </a:prstGeom>
        </p:spPr>
        <p:txBody>
          <a:bodyPr wrap="square" anchor="ctr">
            <a:spAutoFit/>
          </a:bodyPr>
          <a:lstStyle/>
          <a:p>
            <a:pPr marL="628650" lvl="1" indent="-171450">
              <a:lnSpc>
                <a:spcPct val="150000"/>
              </a:lnSpc>
              <a:buClr>
                <a:srgbClr val="0E2F62"/>
              </a:buClr>
              <a:buFont typeface="Arial" panose="020B0604020202020204" pitchFamily="34" charset="0"/>
              <a:buChar char="•"/>
            </a:pPr>
            <a:r>
              <a:rPr lang="es-ES_tradnl" sz="1400" dirty="0"/>
              <a:t>Cada conjunto de observaciones es una </a:t>
            </a:r>
            <a:r>
              <a:rPr lang="es-ES_tradnl" sz="1400" b="1" dirty="0"/>
              <a:t>tabla</a:t>
            </a:r>
            <a:r>
              <a:rPr lang="es-ES_tradnl" sz="1400" dirty="0"/>
              <a:t>.</a:t>
            </a:r>
          </a:p>
        </p:txBody>
      </p:sp>
      <p:sp>
        <p:nvSpPr>
          <p:cNvPr id="23" name="Rectángulo 10">
            <a:extLst>
              <a:ext uri="{FF2B5EF4-FFF2-40B4-BE49-F238E27FC236}">
                <a16:creationId xmlns:a16="http://schemas.microsoft.com/office/drawing/2014/main" id="{F4942A7B-6B0E-81A9-A611-11E1219D7E1A}"/>
              </a:ext>
            </a:extLst>
          </p:cNvPr>
          <p:cNvSpPr/>
          <p:nvPr/>
        </p:nvSpPr>
        <p:spPr>
          <a:xfrm>
            <a:off x="502185" y="4155986"/>
            <a:ext cx="3777715" cy="382092"/>
          </a:xfrm>
          <a:prstGeom prst="rect">
            <a:avLst/>
          </a:prstGeom>
        </p:spPr>
        <p:txBody>
          <a:bodyPr wrap="square" anchor="ctr">
            <a:spAutoFit/>
          </a:bodyPr>
          <a:lstStyle/>
          <a:p>
            <a:pPr marL="628650" lvl="1" indent="-171450">
              <a:lnSpc>
                <a:spcPct val="150000"/>
              </a:lnSpc>
              <a:buClr>
                <a:srgbClr val="0E2F62"/>
              </a:buClr>
              <a:buFont typeface="Arial" panose="020B0604020202020204" pitchFamily="34" charset="0"/>
              <a:buChar char="•"/>
            </a:pPr>
            <a:r>
              <a:rPr lang="es-ES_tradnl" sz="1400" dirty="0"/>
              <a:t>Cada observación o registro es una </a:t>
            </a:r>
            <a:r>
              <a:rPr lang="es-ES_tradnl" sz="1400" b="1" dirty="0"/>
              <a:t>fila</a:t>
            </a:r>
            <a:r>
              <a:rPr lang="es-ES_tradnl" sz="1400" dirty="0"/>
              <a:t>. </a:t>
            </a:r>
          </a:p>
        </p:txBody>
      </p:sp>
      <p:sp>
        <p:nvSpPr>
          <p:cNvPr id="24" name="Rectángulo 12">
            <a:extLst>
              <a:ext uri="{FF2B5EF4-FFF2-40B4-BE49-F238E27FC236}">
                <a16:creationId xmlns:a16="http://schemas.microsoft.com/office/drawing/2014/main" id="{FA7F238F-092B-2168-6166-192EB4488392}"/>
              </a:ext>
            </a:extLst>
          </p:cNvPr>
          <p:cNvSpPr/>
          <p:nvPr/>
        </p:nvSpPr>
        <p:spPr>
          <a:xfrm>
            <a:off x="502184" y="4711454"/>
            <a:ext cx="4349215" cy="382092"/>
          </a:xfrm>
          <a:prstGeom prst="rect">
            <a:avLst/>
          </a:prstGeom>
        </p:spPr>
        <p:txBody>
          <a:bodyPr wrap="square" anchor="ctr">
            <a:spAutoFit/>
          </a:bodyPr>
          <a:lstStyle/>
          <a:p>
            <a:pPr marL="628650" lvl="1" indent="-171450">
              <a:lnSpc>
                <a:spcPct val="150000"/>
              </a:lnSpc>
              <a:buClr>
                <a:srgbClr val="0E2F62"/>
              </a:buClr>
              <a:buFont typeface="Arial" panose="020B0604020202020204" pitchFamily="34" charset="0"/>
              <a:buChar char="•"/>
            </a:pPr>
            <a:r>
              <a:rPr lang="es-ES_tradnl" sz="1400" dirty="0"/>
              <a:t>Cada intersección de fila y columna es una </a:t>
            </a:r>
            <a:r>
              <a:rPr lang="es-ES_tradnl" sz="1400" b="1" dirty="0"/>
              <a:t>celda</a:t>
            </a:r>
            <a:r>
              <a:rPr lang="es-ES_tradnl" sz="1400" dirty="0"/>
              <a:t>.</a:t>
            </a:r>
          </a:p>
        </p:txBody>
      </p:sp>
      <p:sp>
        <p:nvSpPr>
          <p:cNvPr id="25" name="Rectángulo 15">
            <a:extLst>
              <a:ext uri="{FF2B5EF4-FFF2-40B4-BE49-F238E27FC236}">
                <a16:creationId xmlns:a16="http://schemas.microsoft.com/office/drawing/2014/main" id="{39FE4241-3565-326E-63C3-3021C3DF53AB}"/>
              </a:ext>
            </a:extLst>
          </p:cNvPr>
          <p:cNvSpPr/>
          <p:nvPr/>
        </p:nvSpPr>
        <p:spPr>
          <a:xfrm>
            <a:off x="502186" y="3600518"/>
            <a:ext cx="3109830" cy="382092"/>
          </a:xfrm>
          <a:prstGeom prst="rect">
            <a:avLst/>
          </a:prstGeom>
        </p:spPr>
        <p:txBody>
          <a:bodyPr wrap="square" anchor="ctr">
            <a:spAutoFit/>
          </a:bodyPr>
          <a:lstStyle/>
          <a:p>
            <a:pPr marL="628650" lvl="1" indent="-171450">
              <a:lnSpc>
                <a:spcPct val="150000"/>
              </a:lnSpc>
              <a:buClr>
                <a:srgbClr val="0E2F62"/>
              </a:buClr>
              <a:buFont typeface="Arial" panose="020B0604020202020204" pitchFamily="34" charset="0"/>
              <a:buChar char="•"/>
            </a:pPr>
            <a:r>
              <a:rPr lang="es-ES_tradnl" sz="1400" dirty="0"/>
              <a:t>Cada variable es una </a:t>
            </a:r>
            <a:r>
              <a:rPr lang="es-ES_tradnl" sz="1400" b="1" dirty="0"/>
              <a:t>columna</a:t>
            </a:r>
            <a:r>
              <a:rPr lang="es-ES_tradnl" sz="1400" dirty="0"/>
              <a:t>.</a:t>
            </a:r>
            <a:r>
              <a:rPr lang="es-ES_tradnl" sz="1400" dirty="0">
                <a:solidFill>
                  <a:srgbClr val="801F8A"/>
                </a:solidFill>
              </a:rPr>
              <a:t> </a:t>
            </a:r>
          </a:p>
        </p:txBody>
      </p:sp>
      <p:sp>
        <p:nvSpPr>
          <p:cNvPr id="26" name="CuadroTexto 17">
            <a:extLst>
              <a:ext uri="{FF2B5EF4-FFF2-40B4-BE49-F238E27FC236}">
                <a16:creationId xmlns:a16="http://schemas.microsoft.com/office/drawing/2014/main" id="{57D31B2F-A3B2-D388-F705-3136A1A7CBF7}"/>
              </a:ext>
            </a:extLst>
          </p:cNvPr>
          <p:cNvSpPr txBox="1"/>
          <p:nvPr/>
        </p:nvSpPr>
        <p:spPr>
          <a:xfrm>
            <a:off x="502185" y="6029246"/>
            <a:ext cx="3955359" cy="307777"/>
          </a:xfrm>
          <a:prstGeom prst="rect">
            <a:avLst/>
          </a:prstGeom>
          <a:noFill/>
        </p:spPr>
        <p:txBody>
          <a:bodyPr wrap="square" rtlCol="0">
            <a:spAutoFit/>
          </a:bodyPr>
          <a:lstStyle/>
          <a:p>
            <a:pPr marL="171450" indent="-171450">
              <a:buClr>
                <a:srgbClr val="0E2F62"/>
              </a:buClr>
              <a:buFont typeface="Wingdings" panose="05000000000000000000" pitchFamily="2" charset="2"/>
              <a:buChar char="§"/>
            </a:pPr>
            <a:r>
              <a:rPr lang="es-ES_tradnl" sz="1400" b="1" dirty="0"/>
              <a:t>Ejemplo</a:t>
            </a:r>
            <a:r>
              <a:rPr lang="es-ES" sz="1400" b="1" dirty="0"/>
              <a:t>:</a:t>
            </a:r>
            <a:r>
              <a:rPr lang="es-ES" sz="1400" b="1" dirty="0">
                <a:solidFill>
                  <a:srgbClr val="FF5100"/>
                </a:solidFill>
              </a:rPr>
              <a:t> </a:t>
            </a:r>
            <a:r>
              <a:rPr lang="es-ES_tradnl" sz="1400" dirty="0"/>
              <a:t>Características de coches clásicos</a:t>
            </a:r>
            <a:r>
              <a:rPr lang="es-ES_tradnl" sz="1400" baseline="30000" dirty="0"/>
              <a:t>1</a:t>
            </a:r>
            <a:endParaRPr lang="es-ES" sz="1400" dirty="0"/>
          </a:p>
        </p:txBody>
      </p:sp>
      <p:graphicFrame>
        <p:nvGraphicFramePr>
          <p:cNvPr id="29" name="Table 3">
            <a:extLst>
              <a:ext uri="{FF2B5EF4-FFF2-40B4-BE49-F238E27FC236}">
                <a16:creationId xmlns:a16="http://schemas.microsoft.com/office/drawing/2014/main" id="{445EEFE4-57FA-1033-5668-E25E0974BBEF}"/>
              </a:ext>
            </a:extLst>
          </p:cNvPr>
          <p:cNvGraphicFramePr>
            <a:graphicFrameLocks noGrp="1"/>
          </p:cNvGraphicFramePr>
          <p:nvPr>
            <p:extLst>
              <p:ext uri="{D42A27DB-BD31-4B8C-83A1-F6EECF244321}">
                <p14:modId xmlns:p14="http://schemas.microsoft.com/office/powerpoint/2010/main" val="2981801922"/>
              </p:ext>
            </p:extLst>
          </p:nvPr>
        </p:nvGraphicFramePr>
        <p:xfrm>
          <a:off x="487910" y="6509845"/>
          <a:ext cx="6814589" cy="1876759"/>
        </p:xfrm>
        <a:graphic>
          <a:graphicData uri="http://schemas.openxmlformats.org/drawingml/2006/table">
            <a:tbl>
              <a:tblPr firstRow="1" firstCol="1" bandRow="1" bandCol="1">
                <a:tableStyleId>{2D5ABB26-0587-4C30-8999-92F81FD0307C}</a:tableStyleId>
              </a:tblPr>
              <a:tblGrid>
                <a:gridCol w="1341138">
                  <a:extLst>
                    <a:ext uri="{9D8B030D-6E8A-4147-A177-3AD203B41FA5}">
                      <a16:colId xmlns:a16="http://schemas.microsoft.com/office/drawing/2014/main" val="20000"/>
                    </a:ext>
                  </a:extLst>
                </a:gridCol>
                <a:gridCol w="795450">
                  <a:extLst>
                    <a:ext uri="{9D8B030D-6E8A-4147-A177-3AD203B41FA5}">
                      <a16:colId xmlns:a16="http://schemas.microsoft.com/office/drawing/2014/main" val="20001"/>
                    </a:ext>
                  </a:extLst>
                </a:gridCol>
                <a:gridCol w="1229279">
                  <a:extLst>
                    <a:ext uri="{9D8B030D-6E8A-4147-A177-3AD203B41FA5}">
                      <a16:colId xmlns:a16="http://schemas.microsoft.com/office/drawing/2014/main" val="20002"/>
                    </a:ext>
                  </a:extLst>
                </a:gridCol>
                <a:gridCol w="1388880">
                  <a:extLst>
                    <a:ext uri="{9D8B030D-6E8A-4147-A177-3AD203B41FA5}">
                      <a16:colId xmlns:a16="http://schemas.microsoft.com/office/drawing/2014/main" val="20003"/>
                    </a:ext>
                  </a:extLst>
                </a:gridCol>
                <a:gridCol w="1108919">
                  <a:extLst>
                    <a:ext uri="{9D8B030D-6E8A-4147-A177-3AD203B41FA5}">
                      <a16:colId xmlns:a16="http://schemas.microsoft.com/office/drawing/2014/main" val="20004"/>
                    </a:ext>
                  </a:extLst>
                </a:gridCol>
                <a:gridCol w="950923">
                  <a:extLst>
                    <a:ext uri="{9D8B030D-6E8A-4147-A177-3AD203B41FA5}">
                      <a16:colId xmlns:a16="http://schemas.microsoft.com/office/drawing/2014/main" val="20005"/>
                    </a:ext>
                  </a:extLst>
                </a:gridCol>
              </a:tblGrid>
              <a:tr h="334707">
                <a:tc>
                  <a:txBody>
                    <a:bodyPr/>
                    <a:lstStyle/>
                    <a:p>
                      <a:pPr algn="ctr"/>
                      <a:r>
                        <a:rPr lang="es-ES_tradnl" sz="1200" b="0" noProof="0" dirty="0">
                          <a:latin typeface="+mn-lt"/>
                        </a:rPr>
                        <a:t>marca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ES_tradnl" sz="1200" b="0" noProof="0" dirty="0">
                          <a:latin typeface="+mn-lt"/>
                        </a:rPr>
                        <a:t>año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ES_tradnl" sz="1200" b="0" noProof="0" dirty="0">
                          <a:latin typeface="+mn-lt"/>
                        </a:rPr>
                        <a:t>cilindros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ES_tradnl" sz="1200" b="0" noProof="0" dirty="0">
                          <a:latin typeface="+mn-lt"/>
                        </a:rPr>
                        <a:t>consumo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ES_tradnl" sz="1200" b="0" noProof="0" dirty="0">
                          <a:latin typeface="+mn-lt"/>
                        </a:rPr>
                        <a:t>potencia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ES_tradnl" sz="1200" b="0" noProof="0" dirty="0" err="1">
                          <a:latin typeface="+mn-lt"/>
                        </a:rPr>
                        <a:t>aceleracion</a:t>
                      </a:r>
                      <a:endParaRPr lang="es-ES_tradnl" sz="1200" b="0" noProof="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334707">
                <a:tc>
                  <a:txBody>
                    <a:bodyPr/>
                    <a:lstStyle/>
                    <a:p>
                      <a:pPr algn="l"/>
                      <a:r>
                        <a:rPr lang="es-ES_tradnl" sz="1050" noProof="0" dirty="0">
                          <a:effectLst/>
                        </a:rPr>
                        <a:t>chevrolet chevelle malibu</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050" noProof="0" dirty="0">
                          <a:effectLst/>
                        </a:rPr>
                        <a:t>1970</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050" noProof="0" dirty="0">
                          <a:effectLst/>
                        </a:rPr>
                        <a:t>8</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050" noProof="0" dirty="0">
                          <a:effectLst/>
                        </a:rPr>
                        <a:t>18</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050" noProof="0" dirty="0">
                          <a:effectLst/>
                        </a:rPr>
                        <a:t>130</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050" noProof="0" dirty="0">
                          <a:effectLst/>
                        </a:rPr>
                        <a:t>12</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71485">
                <a:tc>
                  <a:txBody>
                    <a:bodyPr/>
                    <a:lstStyle/>
                    <a:p>
                      <a:pPr algn="l"/>
                      <a:r>
                        <a:rPr lang="es-ES_tradnl" sz="1050" noProof="0" dirty="0">
                          <a:effectLst/>
                        </a:rPr>
                        <a:t>buick skylark 320</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050" noProof="0" dirty="0">
                          <a:effectLst/>
                        </a:rPr>
                        <a:t>1970</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050" noProof="0" dirty="0">
                          <a:effectLst/>
                        </a:rPr>
                        <a:t>8</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050" noProof="0" dirty="0">
                          <a:effectLst/>
                        </a:rPr>
                        <a:t>15</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050" noProof="0" dirty="0">
                          <a:effectLst/>
                        </a:rPr>
                        <a:t>165</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050" noProof="0" dirty="0">
                          <a:effectLst/>
                        </a:rPr>
                        <a:t>11,5</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34707">
                <a:tc>
                  <a:txBody>
                    <a:bodyPr/>
                    <a:lstStyle/>
                    <a:p>
                      <a:pPr algn="l"/>
                      <a:r>
                        <a:rPr lang="es-ES_tradnl" sz="1050" noProof="0" dirty="0">
                          <a:effectLst/>
                        </a:rPr>
                        <a:t>plymouth satellite</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050" noProof="0" dirty="0">
                          <a:effectLst/>
                        </a:rPr>
                        <a:t>1970</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050" noProof="0" dirty="0">
                          <a:effectLst/>
                        </a:rPr>
                        <a:t>8</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050" noProof="0" dirty="0">
                          <a:effectLst/>
                        </a:rPr>
                        <a:t>18</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050" noProof="0" dirty="0">
                          <a:effectLst/>
                        </a:rPr>
                        <a:t>150</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050" noProof="0" dirty="0">
                          <a:effectLst/>
                        </a:rPr>
                        <a:t>11</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71485">
                <a:tc>
                  <a:txBody>
                    <a:bodyPr/>
                    <a:lstStyle/>
                    <a:p>
                      <a:pPr algn="l"/>
                      <a:r>
                        <a:rPr lang="es-ES_tradnl" sz="1050" noProof="0" dirty="0">
                          <a:effectLst/>
                        </a:rPr>
                        <a:t>amc rebel sst</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050" noProof="0" dirty="0">
                          <a:effectLst/>
                        </a:rPr>
                        <a:t>1970</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050" noProof="0" dirty="0">
                          <a:effectLst/>
                        </a:rPr>
                        <a:t>8</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050" noProof="0" dirty="0">
                          <a:effectLst/>
                        </a:rPr>
                        <a:t>16</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050" noProof="0" dirty="0">
                          <a:effectLst/>
                        </a:rPr>
                        <a:t>150</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050" noProof="0" dirty="0">
                          <a:effectLst/>
                        </a:rPr>
                        <a:t>12</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71485">
                <a:tc>
                  <a:txBody>
                    <a:bodyPr/>
                    <a:lstStyle/>
                    <a:p>
                      <a:pPr algn="l"/>
                      <a:r>
                        <a:rPr lang="es-ES_tradnl" sz="1050" noProof="0" dirty="0">
                          <a:effectLst/>
                        </a:rPr>
                        <a:t>ford torino</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_tradnl" sz="1050" noProof="0" dirty="0">
                          <a:effectLst/>
                        </a:rPr>
                        <a:t>1970</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_tradnl" sz="1050" noProof="0" dirty="0">
                          <a:effectLst/>
                        </a:rPr>
                        <a:t>8</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_tradnl" sz="1050" noProof="0" dirty="0">
                          <a:effectLst/>
                        </a:rPr>
                        <a:t>17</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_tradnl" sz="1050" noProof="0" dirty="0">
                          <a:effectLst/>
                        </a:rPr>
                        <a:t>140</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_tradnl" sz="1050" noProof="0" dirty="0">
                          <a:effectLst/>
                        </a:rPr>
                        <a:t>10,5</a:t>
                      </a:r>
                      <a:endParaRPr lang="es-ES_tradnl" sz="105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30" name="TextBox 3">
            <a:extLst>
              <a:ext uri="{FF2B5EF4-FFF2-40B4-BE49-F238E27FC236}">
                <a16:creationId xmlns:a16="http://schemas.microsoft.com/office/drawing/2014/main" id="{7D393971-2CDD-6EF5-086D-6DD9DE206471}"/>
              </a:ext>
            </a:extLst>
          </p:cNvPr>
          <p:cNvSpPr txBox="1"/>
          <p:nvPr/>
        </p:nvSpPr>
        <p:spPr>
          <a:xfrm>
            <a:off x="1058443" y="8590204"/>
            <a:ext cx="5895075" cy="246221"/>
          </a:xfrm>
          <a:prstGeom prst="rect">
            <a:avLst/>
          </a:prstGeom>
          <a:noFill/>
        </p:spPr>
        <p:txBody>
          <a:bodyPr wrap="square" rtlCol="0">
            <a:spAutoFit/>
          </a:bodyPr>
          <a:lstStyle/>
          <a:p>
            <a:r>
              <a:rPr lang="es-ES_tradnl" sz="1000" dirty="0"/>
              <a:t>(1) Adaptación del "Auto MGP Dataset". Disponible en: </a:t>
            </a:r>
            <a:r>
              <a:rPr lang="es-ES" sz="1000" dirty="0">
                <a:solidFill>
                  <a:srgbClr val="0E2F62"/>
                </a:solidFill>
                <a:hlinkClick r:id="rId4">
                  <a:extLst>
                    <a:ext uri="{A12FA001-AC4F-418D-AE19-62706E023703}">
                      <ahyp:hlinkClr xmlns:ahyp="http://schemas.microsoft.com/office/drawing/2018/hyperlinkcolor" val="tx"/>
                    </a:ext>
                  </a:extLst>
                </a:hlinkClick>
              </a:rPr>
              <a:t>https://archive.ics.uci.edu/ml/datasets/auto+mpg</a:t>
            </a:r>
            <a:endParaRPr lang="es-ES_tradnl" sz="1000" dirty="0">
              <a:solidFill>
                <a:srgbClr val="0E2F62"/>
              </a:solidFill>
            </a:endParaRPr>
          </a:p>
        </p:txBody>
      </p:sp>
    </p:spTree>
    <p:extLst>
      <p:ext uri="{BB962C8B-B14F-4D97-AF65-F5344CB8AC3E}">
        <p14:creationId xmlns:p14="http://schemas.microsoft.com/office/powerpoint/2010/main" val="13701997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4C067-0DB0-DFCB-1E28-7B4D2CA8E59C}"/>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5632B046-CD68-58BD-A05B-6BE444D9F7B4}"/>
              </a:ext>
            </a:extLst>
          </p:cNvPr>
          <p:cNvSpPr>
            <a:spLocks noGrp="1"/>
          </p:cNvSpPr>
          <p:nvPr>
            <p:ph type="body" sz="quarter" idx="12"/>
          </p:nvPr>
        </p:nvSpPr>
        <p:spPr/>
        <p:txBody>
          <a:bodyPr/>
          <a:lstStyle/>
          <a:p>
            <a:r>
              <a:rPr lang="en-US" dirty="0"/>
              <a:t>05</a:t>
            </a:r>
          </a:p>
        </p:txBody>
      </p:sp>
      <p:sp>
        <p:nvSpPr>
          <p:cNvPr id="2" name="Rectángulo 7">
            <a:extLst>
              <a:ext uri="{FF2B5EF4-FFF2-40B4-BE49-F238E27FC236}">
                <a16:creationId xmlns:a16="http://schemas.microsoft.com/office/drawing/2014/main" id="{329660F1-E54E-1FD6-1FA8-63563D4E3D23}"/>
              </a:ext>
            </a:extLst>
          </p:cNvPr>
          <p:cNvSpPr/>
          <p:nvPr/>
        </p:nvSpPr>
        <p:spPr>
          <a:xfrm>
            <a:off x="552932" y="1737535"/>
            <a:ext cx="6453809" cy="8422819"/>
          </a:xfrm>
          <a:prstGeom prst="rect">
            <a:avLst/>
          </a:prstGeom>
        </p:spPr>
        <p:txBody>
          <a:bodyPr wrap="square">
            <a:spAutoFit/>
          </a:bodyPr>
          <a:lstStyle/>
          <a:p>
            <a:pPr algn="just">
              <a:lnSpc>
                <a:spcPct val="115000"/>
              </a:lnSpc>
              <a:spcAft>
                <a:spcPts val="800"/>
              </a:spcAft>
            </a:pPr>
            <a:r>
              <a:rPr lang="es-ES" sz="1200" b="1" kern="100" dirty="0">
                <a:effectLst/>
                <a:latin typeface="Calibri" panose="020F0502020204030204" pitchFamily="34" charset="0"/>
                <a:ea typeface="Aptos" panose="020B0004020202020204" pitchFamily="34" charset="0"/>
                <a:cs typeface="Times New Roman" panose="02020603050405020304" pitchFamily="18" charset="0"/>
              </a:rPr>
              <a:t>Protección de la integridad referencial</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Cuando los datos exportados forman parte de un conjunto más amplio de datos relacionados, es fundamental preservar la integridad referencial. Esto es especialmente importante cuando se exportan datos que contienen referencias a otros conjuntos de datos o identificadores únicos.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Por ejemplo, si exportamos una tabla de ventas que hace referencia a una tabla de productos mediante códigos de producto, debemos asegurarnos de que: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1. Los identificadores mantienen su formato exacto (incluyendo ceros a la izquierda).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2. Los campos que actúan como claves externas preservan su tipo de dato.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3. No se producen truncamientos o modificaciones en los valores de referencia.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Para garantizar esta integridad, se puede implementar un proceso de verificación que incluya: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1. Validación de </a:t>
            </a:r>
            <a:r>
              <a:rPr lang="es-ES" sz="1200" kern="100" dirty="0" err="1">
                <a:effectLst/>
                <a:latin typeface="Calibri" panose="020F0502020204030204" pitchFamily="34" charset="0"/>
                <a:ea typeface="Aptos" panose="020B0004020202020204" pitchFamily="34" charset="0"/>
                <a:cs typeface="Times New Roman" panose="02020603050405020304" pitchFamily="18" charset="0"/>
              </a:rPr>
              <a:t>uniqueness</a:t>
            </a:r>
            <a:r>
              <a:rPr lang="es-ES" sz="1200" kern="100" dirty="0">
                <a:effectLst/>
                <a:latin typeface="Calibri" panose="020F0502020204030204" pitchFamily="34" charset="0"/>
                <a:ea typeface="Aptos" panose="020B0004020202020204" pitchFamily="34" charset="0"/>
                <a:cs typeface="Times New Roman" panose="02020603050405020304" pitchFamily="18" charset="0"/>
              </a:rPr>
              <a:t> en campos clave.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2. Comprobación de referencias cruzadas.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3. Verificación de la consistencia en el formato de identificadores.</a:t>
            </a:r>
          </a:p>
          <a:p>
            <a:pPr algn="just">
              <a:lnSpc>
                <a:spcPct val="115000"/>
              </a:lnSpc>
              <a:spcAft>
                <a:spcPts val="800"/>
              </a:spcAft>
            </a:pPr>
            <a:endParaRPr lang="es-ES" sz="1200" kern="100" dirty="0">
              <a:latin typeface="Calibri" panose="020F050202020403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b="1" kern="100" dirty="0">
                <a:effectLst/>
                <a:latin typeface="Calibri" panose="020F0502020204030204" pitchFamily="34" charset="0"/>
                <a:ea typeface="Aptos" panose="020B0004020202020204" pitchFamily="34" charset="0"/>
                <a:cs typeface="Times New Roman" panose="02020603050405020304" pitchFamily="18" charset="0"/>
              </a:rPr>
              <a:t>Optimización del rendimiento en grandes conjuntos de datos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Cuando trabajamos con archivos CSV de gran tamaño, el rendimiento durante la importación y exportación puede verse significativamente afectado. Para optimizar estos procesos, podemos implementar estrategias avanzadas como: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1. Procesamiento por lotes (</a:t>
            </a:r>
            <a:r>
              <a:rPr lang="es-ES" sz="1200" kern="100" dirty="0" err="1">
                <a:effectLst/>
                <a:latin typeface="Calibri" panose="020F0502020204030204" pitchFamily="34" charset="0"/>
                <a:ea typeface="Aptos" panose="020B0004020202020204" pitchFamily="34" charset="0"/>
                <a:cs typeface="Times New Roman" panose="02020603050405020304" pitchFamily="18" charset="0"/>
              </a:rPr>
              <a:t>batch</a:t>
            </a:r>
            <a:r>
              <a:rPr lang="es-ES" sz="1200" kern="100" dirty="0">
                <a:effectLst/>
                <a:latin typeface="Calibri" panose="020F0502020204030204" pitchFamily="34" charset="0"/>
                <a:ea typeface="Aptos" panose="020B0004020202020204" pitchFamily="34" charset="0"/>
                <a:cs typeface="Times New Roman" panose="02020603050405020304" pitchFamily="18" charset="0"/>
              </a:rPr>
              <a:t> </a:t>
            </a:r>
            <a:r>
              <a:rPr lang="es-ES" sz="1200" kern="100" dirty="0" err="1">
                <a:effectLst/>
                <a:latin typeface="Calibri" panose="020F0502020204030204" pitchFamily="34" charset="0"/>
                <a:ea typeface="Aptos" panose="020B0004020202020204" pitchFamily="34" charset="0"/>
                <a:cs typeface="Times New Roman" panose="02020603050405020304" pitchFamily="18" charset="0"/>
              </a:rPr>
              <a:t>processing</a:t>
            </a:r>
            <a:r>
              <a:rPr lang="es-ES" sz="1200"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2. Paralelización de operaciones: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3. Gestión eficiente de memoria: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Estas optimizaciones son especialmente relevantes cuando trabajamos con: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 Archivos que superan varios GB de tamaño.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 Conjuntos de datos con más de un millón de filas.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 Operaciones que involucran múltiples archivos CSV relacionados.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r>
              <a:rPr lang="es-ES" sz="1200" dirty="0">
                <a:effectLst/>
                <a:latin typeface="Calibri" panose="020F0502020204030204" pitchFamily="34" charset="0"/>
                <a:ea typeface="Aptos" panose="020B0004020202020204" pitchFamily="34" charset="0"/>
              </a:rPr>
              <a:t>La implementación de estas estrategias puede mejorar significativamente los tiempos de procesamiento y reducir el consumo de recursos del sistema.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spcBef>
                <a:spcPts val="600"/>
              </a:spcBef>
              <a:spcAft>
                <a:spcPts val="600"/>
              </a:spcAft>
              <a:buClr>
                <a:srgbClr val="0E2F62"/>
              </a:buCl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spcBef>
                <a:spcPts val="600"/>
              </a:spcBef>
              <a:spcAft>
                <a:spcPts val="600"/>
              </a:spcAft>
              <a:buClr>
                <a:srgbClr val="0E2F62"/>
              </a:buClr>
            </a:pPr>
            <a:endParaRPr lang="es-ES" sz="1200" dirty="0"/>
          </a:p>
        </p:txBody>
      </p:sp>
    </p:spTree>
    <p:extLst>
      <p:ext uri="{BB962C8B-B14F-4D97-AF65-F5344CB8AC3E}">
        <p14:creationId xmlns:p14="http://schemas.microsoft.com/office/powerpoint/2010/main" val="36081948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92448-FC29-EAAC-4150-CC2F46B53060}"/>
            </a:ext>
          </a:extLst>
        </p:cNvPr>
        <p:cNvGrpSpPr/>
        <p:nvPr/>
      </p:nvGrpSpPr>
      <p:grpSpPr>
        <a:xfrm>
          <a:off x="0" y="0"/>
          <a:ext cx="0" cy="0"/>
          <a:chOff x="0" y="0"/>
          <a:chExt cx="0" cy="0"/>
        </a:xfrm>
      </p:grpSpPr>
      <p:sp>
        <p:nvSpPr>
          <p:cNvPr id="7" name="Título 6">
            <a:extLst>
              <a:ext uri="{FF2B5EF4-FFF2-40B4-BE49-F238E27FC236}">
                <a16:creationId xmlns:a16="http://schemas.microsoft.com/office/drawing/2014/main" id="{DB7C8855-48A5-2711-1EDD-E16A7F1A6A62}"/>
              </a:ext>
            </a:extLst>
          </p:cNvPr>
          <p:cNvSpPr>
            <a:spLocks noGrp="1"/>
          </p:cNvSpPr>
          <p:nvPr>
            <p:ph type="title"/>
          </p:nvPr>
        </p:nvSpPr>
        <p:spPr>
          <a:xfrm>
            <a:off x="1318985" y="917356"/>
            <a:ext cx="6035972" cy="536573"/>
          </a:xfrm>
        </p:spPr>
        <p:txBody>
          <a:bodyPr/>
          <a:lstStyle/>
          <a:p>
            <a:r>
              <a:rPr lang="en-US" dirty="0" err="1"/>
              <a:t>Otras</a:t>
            </a:r>
            <a:r>
              <a:rPr lang="en-US" dirty="0"/>
              <a:t> </a:t>
            </a:r>
            <a:r>
              <a:rPr lang="en-US" dirty="0" err="1"/>
              <a:t>consideraciones</a:t>
            </a:r>
            <a:r>
              <a:rPr lang="en-US" dirty="0"/>
              <a:t> </a:t>
            </a:r>
            <a:r>
              <a:rPr lang="en-US" dirty="0" err="1"/>
              <a:t>sobre</a:t>
            </a:r>
            <a:r>
              <a:rPr lang="en-US" dirty="0"/>
              <a:t> </a:t>
            </a:r>
            <a:r>
              <a:rPr lang="en-US" dirty="0" err="1"/>
              <a:t>archivos</a:t>
            </a:r>
            <a:r>
              <a:rPr lang="en-US" dirty="0"/>
              <a:t> CSV</a:t>
            </a:r>
            <a:endParaRPr lang="es-ES" dirty="0"/>
          </a:p>
        </p:txBody>
      </p:sp>
      <p:sp>
        <p:nvSpPr>
          <p:cNvPr id="18" name="Text Placeholder 17">
            <a:extLst>
              <a:ext uri="{FF2B5EF4-FFF2-40B4-BE49-F238E27FC236}">
                <a16:creationId xmlns:a16="http://schemas.microsoft.com/office/drawing/2014/main" id="{7D9871F1-62BC-30B1-8196-8439307B0B33}"/>
              </a:ext>
            </a:extLst>
          </p:cNvPr>
          <p:cNvSpPr>
            <a:spLocks noGrp="1"/>
          </p:cNvSpPr>
          <p:nvPr>
            <p:ph type="body" sz="quarter" idx="12"/>
          </p:nvPr>
        </p:nvSpPr>
        <p:spPr/>
        <p:txBody>
          <a:bodyPr/>
          <a:lstStyle/>
          <a:p>
            <a:r>
              <a:rPr lang="en-US" dirty="0"/>
              <a:t>06</a:t>
            </a:r>
          </a:p>
        </p:txBody>
      </p:sp>
      <p:sp>
        <p:nvSpPr>
          <p:cNvPr id="3" name="Rectángulo 8">
            <a:extLst>
              <a:ext uri="{FF2B5EF4-FFF2-40B4-BE49-F238E27FC236}">
                <a16:creationId xmlns:a16="http://schemas.microsoft.com/office/drawing/2014/main" id="{94179594-2553-8FA9-BAB4-E0729DDDA877}"/>
              </a:ext>
            </a:extLst>
          </p:cNvPr>
          <p:cNvSpPr/>
          <p:nvPr/>
        </p:nvSpPr>
        <p:spPr>
          <a:xfrm>
            <a:off x="598111" y="2221974"/>
            <a:ext cx="6363451" cy="6247864"/>
          </a:xfrm>
          <a:prstGeom prst="rect">
            <a:avLst/>
          </a:prstGeom>
        </p:spPr>
        <p:txBody>
          <a:bodyPr wrap="square">
            <a:spAutoFit/>
          </a:bodyPr>
          <a:lstStyle/>
          <a:p>
            <a:pPr marL="171450" indent="-171450" algn="just">
              <a:buClr>
                <a:srgbClr val="0E2F62"/>
              </a:buClr>
              <a:buFont typeface="Wingdings" panose="05000000000000000000" pitchFamily="2" charset="2"/>
              <a:buChar char="§"/>
            </a:pPr>
            <a:r>
              <a:rPr lang="es-ES_tradnl" sz="1600" dirty="0"/>
              <a:t>El tipo MIME más apropiado para denotar el tipo de contenido de los archivos CSV transmitidos por Internet se indica mediante el siguiente valor de la propiedad </a:t>
            </a:r>
            <a:r>
              <a:rPr lang="es-ES" sz="1600" i="1" dirty="0"/>
              <a:t>Content-</a:t>
            </a:r>
            <a:r>
              <a:rPr lang="es-ES" sz="1600" i="1" dirty="0" err="1"/>
              <a:t>Type</a:t>
            </a:r>
            <a:r>
              <a:rPr lang="es-ES" sz="1600" dirty="0"/>
              <a:t>: </a:t>
            </a:r>
            <a:endParaRPr lang="es-ES_tradnl" sz="1600" dirty="0"/>
          </a:p>
          <a:p>
            <a:pPr marL="800100" lvl="2" algn="just">
              <a:buClr>
                <a:srgbClr val="7030A0"/>
              </a:buClr>
            </a:pPr>
            <a:r>
              <a:rPr lang="es-ES" sz="1600" dirty="0"/>
              <a:t>	</a:t>
            </a:r>
          </a:p>
          <a:p>
            <a:pPr marL="800100" lvl="2" algn="just">
              <a:buClr>
                <a:srgbClr val="7030A0"/>
              </a:buClr>
            </a:pPr>
            <a:r>
              <a:rPr lang="es-ES" sz="1600" b="1" dirty="0"/>
              <a:t>Content-</a:t>
            </a:r>
            <a:r>
              <a:rPr lang="es-ES" sz="1600" b="1" dirty="0" err="1"/>
              <a:t>Type</a:t>
            </a:r>
            <a:r>
              <a:rPr lang="es-ES" sz="1600" b="1" dirty="0"/>
              <a:t>: </a:t>
            </a:r>
            <a:r>
              <a:rPr lang="es-ES" sz="1600" b="1" dirty="0" err="1"/>
              <a:t>text</a:t>
            </a:r>
            <a:r>
              <a:rPr lang="es-ES" sz="1600" b="1" dirty="0"/>
              <a:t>/</a:t>
            </a:r>
            <a:r>
              <a:rPr lang="es-ES" sz="1600" b="1" dirty="0" err="1"/>
              <a:t>csv</a:t>
            </a:r>
            <a:endParaRPr lang="es-ES_tradnl" sz="1600" b="1" dirty="0"/>
          </a:p>
          <a:p>
            <a:pPr algn="just">
              <a:buClr>
                <a:srgbClr val="7030A0"/>
              </a:buClr>
            </a:pPr>
            <a:r>
              <a:rPr lang="es-ES_tradnl" sz="1600" dirty="0"/>
              <a:t>	</a:t>
            </a:r>
          </a:p>
          <a:p>
            <a:pPr marL="171450" indent="-171450" algn="just">
              <a:buClr>
                <a:srgbClr val="0E2F62"/>
              </a:buClr>
              <a:buFont typeface="Wingdings" panose="05000000000000000000" pitchFamily="2" charset="2"/>
              <a:buChar char="§"/>
            </a:pPr>
            <a:r>
              <a:rPr lang="es-ES_tradnl" sz="1600" dirty="0"/>
              <a:t>También, aunque menos habitual, se puede expresar utilizando:</a:t>
            </a:r>
          </a:p>
          <a:p>
            <a:pPr marL="171450" indent="-171450" algn="just">
              <a:buClr>
                <a:srgbClr val="7030A0"/>
              </a:buClr>
              <a:buFont typeface="Wingdings" panose="05000000000000000000" pitchFamily="2" charset="2"/>
              <a:buChar char="§"/>
            </a:pPr>
            <a:endParaRPr lang="es-ES_tradnl" sz="1600" dirty="0"/>
          </a:p>
          <a:p>
            <a:pPr marL="800100" lvl="2" algn="just">
              <a:buClr>
                <a:srgbClr val="7030A0"/>
              </a:buClr>
            </a:pPr>
            <a:r>
              <a:rPr lang="es-ES" sz="1600" b="1" dirty="0"/>
              <a:t>Content-</a:t>
            </a:r>
            <a:r>
              <a:rPr lang="es-ES" sz="1600" b="1" dirty="0" err="1"/>
              <a:t>Type</a:t>
            </a:r>
            <a:r>
              <a:rPr lang="es-ES" sz="1600" b="1" dirty="0"/>
              <a:t>: </a:t>
            </a:r>
            <a:r>
              <a:rPr lang="es-ES" sz="1600" b="1" dirty="0" err="1"/>
              <a:t>application</a:t>
            </a:r>
            <a:r>
              <a:rPr lang="es-ES" sz="1600" b="1" dirty="0"/>
              <a:t>/</a:t>
            </a:r>
            <a:r>
              <a:rPr lang="es-ES" sz="1600" b="1" dirty="0" err="1"/>
              <a:t>octet-stream</a:t>
            </a:r>
            <a:endParaRPr lang="es-ES" sz="1600" b="1" dirty="0"/>
          </a:p>
          <a:p>
            <a:pPr marL="800100" lvl="2" algn="just">
              <a:buClr>
                <a:srgbClr val="7030A0"/>
              </a:buClr>
            </a:pPr>
            <a:r>
              <a:rPr lang="es-ES" sz="1600" b="1" dirty="0"/>
              <a:t>Content-</a:t>
            </a:r>
            <a:r>
              <a:rPr lang="es-ES" sz="1600" b="1" dirty="0" err="1"/>
              <a:t>Type</a:t>
            </a:r>
            <a:r>
              <a:rPr lang="es-ES" sz="1600" b="1" dirty="0"/>
              <a:t>: </a:t>
            </a:r>
            <a:r>
              <a:rPr lang="es-ES" sz="1600" b="1" dirty="0" err="1"/>
              <a:t>text</a:t>
            </a:r>
            <a:r>
              <a:rPr lang="es-ES" sz="1600" b="1" dirty="0"/>
              <a:t>/</a:t>
            </a:r>
            <a:r>
              <a:rPr lang="es-ES" sz="1600" b="1" dirty="0" err="1"/>
              <a:t>comma-separated-values</a:t>
            </a:r>
            <a:endParaRPr lang="es-ES" sz="1600" b="1" dirty="0"/>
          </a:p>
          <a:p>
            <a:pPr marL="342900" lvl="2" indent="-342900" algn="just">
              <a:buClr>
                <a:srgbClr val="7030A0"/>
              </a:buClr>
              <a:buFont typeface="Wingdings" panose="05000000000000000000" pitchFamily="2" charset="2"/>
              <a:buChar char="§"/>
            </a:pPr>
            <a:endParaRPr lang="es-ES" sz="1600" dirty="0"/>
          </a:p>
          <a:p>
            <a:pPr marL="171450" lvl="2" indent="-171450" algn="just">
              <a:buClr>
                <a:srgbClr val="0E2F62"/>
              </a:buClr>
              <a:buFont typeface="Wingdings" panose="05000000000000000000" pitchFamily="2" charset="2"/>
              <a:buChar char="§"/>
            </a:pPr>
            <a:r>
              <a:rPr lang="es-ES" sz="1600" dirty="0"/>
              <a:t>Como se ha indicado, es recomendable codificar los archivos CSV utilizando UTF-8, si se utiliza otro tipo de </a:t>
            </a:r>
            <a:r>
              <a:rPr lang="es-ES" sz="1600" i="1" dirty="0" err="1"/>
              <a:t>encoding</a:t>
            </a:r>
            <a:r>
              <a:rPr lang="es-ES" sz="1600" dirty="0"/>
              <a:t> puede especificarse a través del parámetro </a:t>
            </a:r>
            <a:r>
              <a:rPr lang="es-ES" sz="1600" i="1" dirty="0" err="1"/>
              <a:t>charset</a:t>
            </a:r>
            <a:r>
              <a:rPr lang="es-ES" sz="1600" dirty="0"/>
              <a:t> en la cabecera Content-</a:t>
            </a:r>
            <a:r>
              <a:rPr lang="es-ES" sz="1600" dirty="0" err="1"/>
              <a:t>Type</a:t>
            </a:r>
            <a:r>
              <a:rPr lang="es-ES" sz="1600" dirty="0"/>
              <a:t>. Por ejemplo:</a:t>
            </a:r>
          </a:p>
          <a:p>
            <a:pPr marL="0" lvl="2" algn="just">
              <a:buClr>
                <a:srgbClr val="7030A0"/>
              </a:buClr>
            </a:pPr>
            <a:endParaRPr lang="es-ES" sz="1600" dirty="0"/>
          </a:p>
          <a:p>
            <a:pPr marL="800100" lvl="2" algn="just">
              <a:buClr>
                <a:srgbClr val="7030A0"/>
              </a:buClr>
            </a:pPr>
            <a:r>
              <a:rPr lang="es-ES" sz="1600" b="1" dirty="0"/>
              <a:t>Content-</a:t>
            </a:r>
            <a:r>
              <a:rPr lang="es-ES" sz="1600" b="1" dirty="0" err="1"/>
              <a:t>Type</a:t>
            </a:r>
            <a:r>
              <a:rPr lang="es-ES" sz="1600" b="1" dirty="0"/>
              <a:t>: </a:t>
            </a:r>
            <a:r>
              <a:rPr lang="es-ES" sz="1600" b="1" dirty="0" err="1"/>
              <a:t>text</a:t>
            </a:r>
            <a:r>
              <a:rPr lang="es-ES" sz="1600" b="1" dirty="0"/>
              <a:t>/</a:t>
            </a:r>
            <a:r>
              <a:rPr lang="es-ES" sz="1600" b="1" dirty="0" err="1"/>
              <a:t>csv;charset</a:t>
            </a:r>
            <a:r>
              <a:rPr lang="es-ES" sz="1600" b="1" dirty="0"/>
              <a:t>=ISO-8859-1</a:t>
            </a:r>
          </a:p>
          <a:p>
            <a:pPr marL="971550" lvl="2" indent="-171450" algn="just">
              <a:buClr>
                <a:srgbClr val="7030A0"/>
              </a:buClr>
              <a:buFont typeface="Wingdings" panose="05000000000000000000" pitchFamily="2" charset="2"/>
              <a:buChar char="§"/>
            </a:pPr>
            <a:endParaRPr lang="es-ES" sz="1600" dirty="0"/>
          </a:p>
          <a:p>
            <a:pPr marL="342900" lvl="2" indent="-342900" algn="just">
              <a:buClr>
                <a:srgbClr val="0E2F62"/>
              </a:buClr>
              <a:buFont typeface="Wingdings" panose="05000000000000000000" pitchFamily="2" charset="2"/>
              <a:buChar char="§"/>
            </a:pPr>
            <a:r>
              <a:rPr lang="es-ES" sz="1600" dirty="0"/>
              <a:t>Si un archivo CSV no contiene línea de cabecera es posible indicarlo usando el parámetro </a:t>
            </a:r>
            <a:r>
              <a:rPr lang="es-ES" sz="1600" i="1" dirty="0" err="1"/>
              <a:t>header</a:t>
            </a:r>
            <a:r>
              <a:rPr lang="es-ES" sz="1600" dirty="0"/>
              <a:t> del tipo MIME. Por ejemplo: </a:t>
            </a:r>
          </a:p>
          <a:p>
            <a:pPr marL="342900" lvl="2" indent="-342900" algn="just">
              <a:buClr>
                <a:srgbClr val="7030A0"/>
              </a:buClr>
              <a:buFont typeface="Wingdings" panose="05000000000000000000" pitchFamily="2" charset="2"/>
              <a:buChar char="§"/>
            </a:pPr>
            <a:endParaRPr lang="es-ES" sz="1600" dirty="0"/>
          </a:p>
          <a:p>
            <a:pPr marL="800100" lvl="2" algn="just">
              <a:buClr>
                <a:srgbClr val="7030A0"/>
              </a:buClr>
            </a:pPr>
            <a:r>
              <a:rPr lang="es-ES" sz="1600" b="1" dirty="0"/>
              <a:t>Content-</a:t>
            </a:r>
            <a:r>
              <a:rPr lang="es-ES" sz="1600" b="1" dirty="0" err="1"/>
              <a:t>Type</a:t>
            </a:r>
            <a:r>
              <a:rPr lang="es-ES" sz="1600" b="1" dirty="0"/>
              <a:t>: </a:t>
            </a:r>
            <a:r>
              <a:rPr lang="es-ES" sz="1600" b="1" dirty="0" err="1"/>
              <a:t>text</a:t>
            </a:r>
            <a:r>
              <a:rPr lang="es-ES" sz="1600" b="1" dirty="0"/>
              <a:t>/</a:t>
            </a:r>
            <a:r>
              <a:rPr lang="es-ES" sz="1600" b="1" dirty="0" err="1"/>
              <a:t>csv;header</a:t>
            </a:r>
            <a:r>
              <a:rPr lang="es-ES" sz="1600" b="1" dirty="0"/>
              <a:t>=</a:t>
            </a:r>
            <a:r>
              <a:rPr lang="es-ES" sz="1600" b="1" dirty="0" err="1"/>
              <a:t>absent</a:t>
            </a:r>
            <a:endParaRPr lang="es-ES" sz="1600" b="1" dirty="0"/>
          </a:p>
          <a:p>
            <a:pPr marL="971550" lvl="2" indent="-171450" algn="just">
              <a:buClr>
                <a:srgbClr val="0E2F62"/>
              </a:buClr>
              <a:buFont typeface="Wingdings" panose="05000000000000000000" pitchFamily="2" charset="2"/>
              <a:buChar char="§"/>
            </a:pPr>
            <a:endParaRPr lang="es-ES" sz="1600" dirty="0"/>
          </a:p>
          <a:p>
            <a:pPr marL="171450" indent="-171450" algn="just">
              <a:buClr>
                <a:srgbClr val="0E2F62"/>
              </a:buClr>
              <a:buFont typeface="Wingdings" panose="05000000000000000000" pitchFamily="2" charset="2"/>
              <a:buChar char="§"/>
            </a:pPr>
            <a:r>
              <a:rPr lang="es-ES" sz="1600" dirty="0"/>
              <a:t>La implementación de estas propiedades ayudan a procesar los archivos CSV automáticamente y de forma consistente.</a:t>
            </a:r>
            <a:endParaRPr lang="en-US" sz="1600" dirty="0"/>
          </a:p>
          <a:p>
            <a:pPr marL="628650" lvl="1" indent="-171450" algn="just">
              <a:buClr>
                <a:srgbClr val="801F89"/>
              </a:buClr>
              <a:buFont typeface="Wingdings" panose="05000000000000000000" pitchFamily="2" charset="2"/>
              <a:buChar char="§"/>
            </a:pPr>
            <a:endParaRPr lang="es-ES" sz="1600" dirty="0"/>
          </a:p>
        </p:txBody>
      </p:sp>
    </p:spTree>
    <p:extLst>
      <p:ext uri="{BB962C8B-B14F-4D97-AF65-F5344CB8AC3E}">
        <p14:creationId xmlns:p14="http://schemas.microsoft.com/office/powerpoint/2010/main" val="41125059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CF728-6A84-B372-61E9-3CB8E3EBD28C}"/>
            </a:ext>
          </a:extLst>
        </p:cNvPr>
        <p:cNvGrpSpPr/>
        <p:nvPr/>
      </p:nvGrpSpPr>
      <p:grpSpPr>
        <a:xfrm>
          <a:off x="0" y="0"/>
          <a:ext cx="0" cy="0"/>
          <a:chOff x="0" y="0"/>
          <a:chExt cx="0" cy="0"/>
        </a:xfrm>
      </p:grpSpPr>
      <p:sp>
        <p:nvSpPr>
          <p:cNvPr id="7" name="Título 6">
            <a:extLst>
              <a:ext uri="{FF2B5EF4-FFF2-40B4-BE49-F238E27FC236}">
                <a16:creationId xmlns:a16="http://schemas.microsoft.com/office/drawing/2014/main" id="{B311FE7F-34A8-747C-A22E-DDD7E4D9BFD1}"/>
              </a:ext>
            </a:extLst>
          </p:cNvPr>
          <p:cNvSpPr>
            <a:spLocks noGrp="1"/>
          </p:cNvSpPr>
          <p:nvPr>
            <p:ph type="title"/>
          </p:nvPr>
        </p:nvSpPr>
        <p:spPr>
          <a:xfrm>
            <a:off x="1318985" y="917356"/>
            <a:ext cx="6035972" cy="536573"/>
          </a:xfrm>
        </p:spPr>
        <p:txBody>
          <a:bodyPr/>
          <a:lstStyle/>
          <a:p>
            <a:r>
              <a:rPr lang="en-US" dirty="0"/>
              <a:t>Toolbox para </a:t>
            </a:r>
            <a:r>
              <a:rPr lang="en-US" dirty="0" err="1"/>
              <a:t>archivos</a:t>
            </a:r>
            <a:r>
              <a:rPr lang="en-US" dirty="0"/>
              <a:t> CSV</a:t>
            </a:r>
            <a:endParaRPr lang="es-ES" dirty="0"/>
          </a:p>
        </p:txBody>
      </p:sp>
      <p:sp>
        <p:nvSpPr>
          <p:cNvPr id="18" name="Text Placeholder 17">
            <a:extLst>
              <a:ext uri="{FF2B5EF4-FFF2-40B4-BE49-F238E27FC236}">
                <a16:creationId xmlns:a16="http://schemas.microsoft.com/office/drawing/2014/main" id="{2E29A5FF-5670-B6E1-BEEA-F88F6A22A375}"/>
              </a:ext>
            </a:extLst>
          </p:cNvPr>
          <p:cNvSpPr>
            <a:spLocks noGrp="1"/>
          </p:cNvSpPr>
          <p:nvPr>
            <p:ph type="body" sz="quarter" idx="12"/>
          </p:nvPr>
        </p:nvSpPr>
        <p:spPr/>
        <p:txBody>
          <a:bodyPr/>
          <a:lstStyle/>
          <a:p>
            <a:r>
              <a:rPr lang="en-US" dirty="0"/>
              <a:t>07</a:t>
            </a:r>
          </a:p>
        </p:txBody>
      </p:sp>
      <p:sp>
        <p:nvSpPr>
          <p:cNvPr id="2" name="Rectángulo 7">
            <a:extLst>
              <a:ext uri="{FF2B5EF4-FFF2-40B4-BE49-F238E27FC236}">
                <a16:creationId xmlns:a16="http://schemas.microsoft.com/office/drawing/2014/main" id="{E366E843-DF01-7A9E-06E2-0866ECA1D69B}"/>
              </a:ext>
            </a:extLst>
          </p:cNvPr>
          <p:cNvSpPr/>
          <p:nvPr/>
        </p:nvSpPr>
        <p:spPr>
          <a:xfrm>
            <a:off x="441549" y="2045700"/>
            <a:ext cx="6676571" cy="2708434"/>
          </a:xfrm>
          <a:prstGeom prst="rect">
            <a:avLst/>
          </a:prstGeom>
        </p:spPr>
        <p:txBody>
          <a:bodyPr wrap="square">
            <a:spAutoFit/>
          </a:bodyPr>
          <a:lstStyle/>
          <a:p>
            <a:pPr marL="285750" indent="-285750" algn="just">
              <a:spcBef>
                <a:spcPts val="600"/>
              </a:spcBef>
              <a:spcAft>
                <a:spcPts val="600"/>
              </a:spcAft>
              <a:buClr>
                <a:srgbClr val="0E2F62"/>
              </a:buClr>
              <a:buFont typeface="Wingdings" panose="05000000000000000000" pitchFamily="2" charset="2"/>
              <a:buChar char="§"/>
            </a:pPr>
            <a:r>
              <a:rPr lang="es-ES_tradnl" sz="1400" dirty="0"/>
              <a:t>Existen herramientas para el tratamiento de archivos CSV que aportan diferentes funcionalidades.</a:t>
            </a:r>
          </a:p>
          <a:p>
            <a:pPr marL="285750" indent="-285750" algn="just">
              <a:spcBef>
                <a:spcPts val="600"/>
              </a:spcBef>
              <a:spcAft>
                <a:spcPts val="600"/>
              </a:spcAft>
              <a:buClr>
                <a:srgbClr val="0E2F62"/>
              </a:buClr>
              <a:buFont typeface="Wingdings" panose="05000000000000000000" pitchFamily="2" charset="2"/>
              <a:buChar char="§"/>
            </a:pPr>
            <a:r>
              <a:rPr lang="es-ES_tradnl" sz="1400" dirty="0"/>
              <a:t>Son herramientas gratuitas que normalmente se ofrecen como servicio, es decir, están disponibles online y no requieren la instalación de software o en su caso, ésta es mínima.</a:t>
            </a:r>
          </a:p>
          <a:p>
            <a:pPr marL="285750" indent="-285750" algn="just">
              <a:spcBef>
                <a:spcPts val="600"/>
              </a:spcBef>
              <a:spcAft>
                <a:spcPts val="600"/>
              </a:spcAft>
              <a:buClr>
                <a:srgbClr val="0E2F62"/>
              </a:buClr>
              <a:buFont typeface="Wingdings" panose="05000000000000000000" pitchFamily="2" charset="2"/>
              <a:buChar char="§"/>
            </a:pPr>
            <a:r>
              <a:rPr lang="es-ES_tradnl" sz="1400" dirty="0"/>
              <a:t>Por lo general, son capaces de validar estructuras de datos o lo que es lo mismo, la consistencia entre el número de campos de cabecera y los existentes en cada una de las filas de datos además de la consistencia de los tipos y valores de los datos de cada celda.</a:t>
            </a:r>
          </a:p>
          <a:p>
            <a:pPr marL="285750" indent="-285750" algn="just">
              <a:spcBef>
                <a:spcPts val="600"/>
              </a:spcBef>
              <a:spcAft>
                <a:spcPts val="600"/>
              </a:spcAft>
              <a:buClr>
                <a:srgbClr val="0E2F62"/>
              </a:buClr>
              <a:buFont typeface="Wingdings" panose="05000000000000000000" pitchFamily="2" charset="2"/>
              <a:buChar char="§"/>
            </a:pPr>
            <a:r>
              <a:rPr lang="es-ES_tradnl" sz="1400" dirty="0"/>
              <a:t>Destacan por su facilidad de uso y funcionalidad:</a:t>
            </a:r>
          </a:p>
        </p:txBody>
      </p:sp>
      <p:graphicFrame>
        <p:nvGraphicFramePr>
          <p:cNvPr id="4" name="Tabla 9">
            <a:extLst>
              <a:ext uri="{FF2B5EF4-FFF2-40B4-BE49-F238E27FC236}">
                <a16:creationId xmlns:a16="http://schemas.microsoft.com/office/drawing/2014/main" id="{87CEDB76-0A44-1372-B1CD-1420C5F81D28}"/>
              </a:ext>
            </a:extLst>
          </p:cNvPr>
          <p:cNvGraphicFramePr>
            <a:graphicFrameLocks noGrp="1"/>
          </p:cNvGraphicFramePr>
          <p:nvPr>
            <p:extLst>
              <p:ext uri="{D42A27DB-BD31-4B8C-83A1-F6EECF244321}">
                <p14:modId xmlns:p14="http://schemas.microsoft.com/office/powerpoint/2010/main" val="1931197857"/>
              </p:ext>
            </p:extLst>
          </p:nvPr>
        </p:nvGraphicFramePr>
        <p:xfrm>
          <a:off x="799922" y="5345906"/>
          <a:ext cx="5959827" cy="2571929"/>
        </p:xfrm>
        <a:graphic>
          <a:graphicData uri="http://schemas.openxmlformats.org/drawingml/2006/table">
            <a:tbl>
              <a:tblPr firstRow="1" bandRow="1">
                <a:tableStyleId>{5C22544A-7EE6-4342-B048-85BDC9FD1C3A}</a:tableStyleId>
              </a:tblPr>
              <a:tblGrid>
                <a:gridCol w="1079406">
                  <a:extLst>
                    <a:ext uri="{9D8B030D-6E8A-4147-A177-3AD203B41FA5}">
                      <a16:colId xmlns:a16="http://schemas.microsoft.com/office/drawing/2014/main" val="987092685"/>
                    </a:ext>
                  </a:extLst>
                </a:gridCol>
                <a:gridCol w="1408539">
                  <a:extLst>
                    <a:ext uri="{9D8B030D-6E8A-4147-A177-3AD203B41FA5}">
                      <a16:colId xmlns:a16="http://schemas.microsoft.com/office/drawing/2014/main" val="4258443813"/>
                    </a:ext>
                  </a:extLst>
                </a:gridCol>
                <a:gridCol w="1157294">
                  <a:extLst>
                    <a:ext uri="{9D8B030D-6E8A-4147-A177-3AD203B41FA5}">
                      <a16:colId xmlns:a16="http://schemas.microsoft.com/office/drawing/2014/main" val="1374415416"/>
                    </a:ext>
                  </a:extLst>
                </a:gridCol>
                <a:gridCol w="1157294">
                  <a:extLst>
                    <a:ext uri="{9D8B030D-6E8A-4147-A177-3AD203B41FA5}">
                      <a16:colId xmlns:a16="http://schemas.microsoft.com/office/drawing/2014/main" val="2399945873"/>
                    </a:ext>
                  </a:extLst>
                </a:gridCol>
                <a:gridCol w="1157294">
                  <a:extLst>
                    <a:ext uri="{9D8B030D-6E8A-4147-A177-3AD203B41FA5}">
                      <a16:colId xmlns:a16="http://schemas.microsoft.com/office/drawing/2014/main" val="2138720536"/>
                    </a:ext>
                  </a:extLst>
                </a:gridCol>
              </a:tblGrid>
              <a:tr h="575209">
                <a:tc>
                  <a:txBody>
                    <a:bodyPr/>
                    <a:lstStyle/>
                    <a:p>
                      <a:pPr algn="ctr"/>
                      <a:endParaRPr lang="es-E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ES" sz="1200" b="0" dirty="0">
                          <a:solidFill>
                            <a:schemeClr val="tx1"/>
                          </a:solidFill>
                        </a:rPr>
                        <a:t>Servicio / Suite de herramientas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ES" sz="1200" b="0" dirty="0">
                          <a:solidFill>
                            <a:schemeClr val="tx1"/>
                          </a:solidFill>
                        </a:rPr>
                        <a:t>Validación de estructura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ES" sz="1200" b="0" dirty="0">
                          <a:solidFill>
                            <a:schemeClr val="tx1"/>
                          </a:solidFill>
                        </a:rPr>
                        <a:t>Limpieza</a:t>
                      </a:r>
                    </a:p>
                    <a:p>
                      <a:pPr algn="ctr"/>
                      <a:r>
                        <a:rPr lang="es-ES" sz="1200" b="0" dirty="0">
                          <a:solidFill>
                            <a:schemeClr val="tx1"/>
                          </a:solidFill>
                        </a:rPr>
                        <a:t>De datos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ES" sz="1200" b="0" dirty="0">
                          <a:solidFill>
                            <a:schemeClr val="tx1"/>
                          </a:solidFill>
                        </a:rPr>
                        <a:t>Conversión de formatos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746902112"/>
                  </a:ext>
                </a:extLst>
              </a:tr>
              <a:tr h="499180">
                <a:tc>
                  <a:txBody>
                    <a:bodyPr/>
                    <a:lstStyle/>
                    <a:p>
                      <a:pPr lvl="0" algn="ctr"/>
                      <a:r>
                        <a:rPr lang="es-ES_tradnl" sz="1200" b="1" dirty="0" err="1">
                          <a:solidFill>
                            <a:srgbClr val="0E2F62"/>
                          </a:solidFill>
                          <a:hlinkClick r:id="rId2" action="ppaction://hlinksldjump">
                            <a:extLst>
                              <a:ext uri="{A12FA001-AC4F-418D-AE19-62706E023703}">
                                <ahyp:hlinkClr xmlns:ahyp="http://schemas.microsoft.com/office/drawing/2018/hyperlinkcolor" val="tx"/>
                              </a:ext>
                            </a:extLst>
                          </a:hlinkClick>
                        </a:rPr>
                        <a:t>CSVLint</a:t>
                      </a:r>
                      <a:endParaRPr lang="es-ES_tradnl" sz="1200" b="1" dirty="0">
                        <a:solidFill>
                          <a:srgbClr val="0E2F6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1200" dirty="0" err="1"/>
                        <a:t>On</a:t>
                      </a:r>
                      <a:r>
                        <a:rPr lang="es-ES" sz="1200" dirty="0"/>
                        <a:t> 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1200" b="1" dirty="0">
                          <a:solidFill>
                            <a:schemeClr val="accent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200" dirty="0">
                          <a:solidFill>
                            <a:srgbClr val="C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1200" dirty="0">
                          <a:solidFill>
                            <a:srgbClr val="C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0089544"/>
                  </a:ext>
                </a:extLst>
              </a:tr>
              <a:tr h="499180">
                <a:tc>
                  <a:txBody>
                    <a:bodyPr/>
                    <a:lstStyle/>
                    <a:p>
                      <a:pPr lvl="0" algn="ctr"/>
                      <a:r>
                        <a:rPr lang="es-ES_tradnl" sz="1200" b="1" dirty="0" err="1">
                          <a:solidFill>
                            <a:srgbClr val="0E2F62"/>
                          </a:solidFill>
                          <a:hlinkClick r:id="rId3" action="ppaction://hlinksldjump">
                            <a:extLst>
                              <a:ext uri="{A12FA001-AC4F-418D-AE19-62706E023703}">
                                <ahyp:hlinkClr xmlns:ahyp="http://schemas.microsoft.com/office/drawing/2018/hyperlinkcolor" val="tx"/>
                              </a:ext>
                            </a:extLst>
                          </a:hlinkClick>
                        </a:rPr>
                        <a:t>frictionless</a:t>
                      </a:r>
                      <a:endParaRPr lang="es-ES_tradnl" sz="1200" b="1" dirty="0">
                        <a:solidFill>
                          <a:srgbClr val="0E2F6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200" dirty="0" err="1"/>
                        <a:t>On</a:t>
                      </a:r>
                      <a:r>
                        <a:rPr lang="es-ES" sz="1200" dirty="0"/>
                        <a:t> 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200" b="1" dirty="0">
                          <a:solidFill>
                            <a:schemeClr val="accent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200" dirty="0">
                          <a:solidFill>
                            <a:srgbClr val="C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1200" dirty="0">
                          <a:solidFill>
                            <a:srgbClr val="C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1608812"/>
                  </a:ext>
                </a:extLst>
              </a:tr>
              <a:tr h="499180">
                <a:tc>
                  <a:txBody>
                    <a:bodyPr/>
                    <a:lstStyle/>
                    <a:p>
                      <a:pPr lvl="0" algn="ctr"/>
                      <a:r>
                        <a:rPr lang="es-ES_tradnl" sz="1200" b="1" dirty="0" err="1">
                          <a:solidFill>
                            <a:srgbClr val="0E2F62"/>
                          </a:solidFill>
                          <a:hlinkClick r:id="rId4">
                            <a:extLst>
                              <a:ext uri="{A12FA001-AC4F-418D-AE19-62706E023703}">
                                <ahyp:hlinkClr xmlns:ahyp="http://schemas.microsoft.com/office/drawing/2018/hyperlinkcolor" val="tx"/>
                              </a:ext>
                            </a:extLst>
                          </a:hlinkClick>
                        </a:rPr>
                        <a:t>Rainbow</a:t>
                      </a:r>
                      <a:r>
                        <a:rPr lang="es-ES_tradnl" sz="1200" b="1" dirty="0">
                          <a:solidFill>
                            <a:srgbClr val="0E2F62"/>
                          </a:solidFill>
                          <a:hlinkClick r:id="rId4">
                            <a:extLst>
                              <a:ext uri="{A12FA001-AC4F-418D-AE19-62706E023703}">
                                <ahyp:hlinkClr xmlns:ahyp="http://schemas.microsoft.com/office/drawing/2018/hyperlinkcolor" val="tx"/>
                              </a:ext>
                            </a:extLst>
                          </a:hlinkClick>
                        </a:rPr>
                        <a:t> CSV</a:t>
                      </a:r>
                      <a:endParaRPr lang="es-ES_tradnl" sz="1200" b="1" dirty="0">
                        <a:solidFill>
                          <a:srgbClr val="0E2F6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200" dirty="0"/>
                        <a:t>Extensión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200" b="1" kern="1200" dirty="0">
                          <a:solidFill>
                            <a:schemeClr val="accent6"/>
                          </a:solidFill>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200" dirty="0">
                          <a:solidFill>
                            <a:srgbClr val="C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200" dirty="0">
                          <a:solidFill>
                            <a:srgbClr val="C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1736587"/>
                  </a:ext>
                </a:extLst>
              </a:tr>
              <a:tr h="4991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_tradnl" sz="1200" b="1" dirty="0" err="1">
                          <a:solidFill>
                            <a:srgbClr val="0E2F62"/>
                          </a:solidFill>
                          <a:hlinkClick r:id="rId5">
                            <a:extLst>
                              <a:ext uri="{A12FA001-AC4F-418D-AE19-62706E023703}">
                                <ahyp:hlinkClr xmlns:ahyp="http://schemas.microsoft.com/office/drawing/2018/hyperlinkcolor" val="tx"/>
                              </a:ext>
                            </a:extLst>
                          </a:hlinkClick>
                        </a:rPr>
                        <a:t>OpenRefine</a:t>
                      </a:r>
                      <a:endParaRPr lang="es-ES_tradnl" sz="1200" b="1" dirty="0">
                        <a:solidFill>
                          <a:srgbClr val="0E2F6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200" dirty="0"/>
                        <a:t>Suite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200" b="1" kern="1200" dirty="0">
                          <a:solidFill>
                            <a:schemeClr val="accent6"/>
                          </a:solidFill>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200" b="1" dirty="0">
                          <a:solidFill>
                            <a:schemeClr val="accent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1200" b="1" dirty="0">
                          <a:solidFill>
                            <a:schemeClr val="accent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5771034"/>
                  </a:ext>
                </a:extLst>
              </a:tr>
            </a:tbl>
          </a:graphicData>
        </a:graphic>
      </p:graphicFrame>
    </p:spTree>
    <p:extLst>
      <p:ext uri="{BB962C8B-B14F-4D97-AF65-F5344CB8AC3E}">
        <p14:creationId xmlns:p14="http://schemas.microsoft.com/office/powerpoint/2010/main" val="30205933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61A03-7A09-7A12-6DF2-E262E2989F24}"/>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5984EA85-21B8-3975-53C2-A8F40B2CCDA4}"/>
              </a:ext>
            </a:extLst>
          </p:cNvPr>
          <p:cNvSpPr>
            <a:spLocks noGrp="1"/>
          </p:cNvSpPr>
          <p:nvPr>
            <p:ph type="body" sz="quarter" idx="12"/>
          </p:nvPr>
        </p:nvSpPr>
        <p:spPr/>
        <p:txBody>
          <a:bodyPr/>
          <a:lstStyle/>
          <a:p>
            <a:r>
              <a:rPr lang="en-US" dirty="0"/>
              <a:t>07</a:t>
            </a:r>
          </a:p>
        </p:txBody>
      </p:sp>
      <p:sp>
        <p:nvSpPr>
          <p:cNvPr id="14" name="Marcador de texto 10">
            <a:extLst>
              <a:ext uri="{FF2B5EF4-FFF2-40B4-BE49-F238E27FC236}">
                <a16:creationId xmlns:a16="http://schemas.microsoft.com/office/drawing/2014/main" id="{9610CD02-B6F2-F8E9-F1F5-4617E5B7A340}"/>
              </a:ext>
            </a:extLst>
          </p:cNvPr>
          <p:cNvSpPr txBox="1">
            <a:spLocks/>
          </p:cNvSpPr>
          <p:nvPr/>
        </p:nvSpPr>
        <p:spPr>
          <a:xfrm>
            <a:off x="583096" y="1618359"/>
            <a:ext cx="6453807" cy="400941"/>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Herramienta: </a:t>
            </a:r>
            <a:r>
              <a:rPr lang="es-ES" dirty="0" err="1"/>
              <a:t>CSVlint</a:t>
            </a:r>
            <a:endParaRPr lang="es-ES" dirty="0"/>
          </a:p>
        </p:txBody>
      </p:sp>
      <p:sp>
        <p:nvSpPr>
          <p:cNvPr id="8" name="CuadroTexto 3">
            <a:extLst>
              <a:ext uri="{FF2B5EF4-FFF2-40B4-BE49-F238E27FC236}">
                <a16:creationId xmlns:a16="http://schemas.microsoft.com/office/drawing/2014/main" id="{29419FF5-704D-B2EB-05A7-B164F8969588}"/>
              </a:ext>
            </a:extLst>
          </p:cNvPr>
          <p:cNvSpPr txBox="1"/>
          <p:nvPr/>
        </p:nvSpPr>
        <p:spPr>
          <a:xfrm>
            <a:off x="515255" y="2114252"/>
            <a:ext cx="6589487" cy="4185761"/>
          </a:xfrm>
          <a:prstGeom prst="rect">
            <a:avLst/>
          </a:prstGeom>
          <a:noFill/>
        </p:spPr>
        <p:txBody>
          <a:bodyPr wrap="square" rtlCol="0">
            <a:spAutoFit/>
          </a:bodyPr>
          <a:lstStyle/>
          <a:p>
            <a:pPr marL="171450" indent="-171450" algn="just">
              <a:buClr>
                <a:srgbClr val="0E2F62"/>
              </a:buClr>
              <a:buFont typeface="Wingdings" panose="05000000000000000000" pitchFamily="2" charset="2"/>
              <a:buChar char="§"/>
            </a:pPr>
            <a:r>
              <a:rPr lang="es-ES" sz="1400" b="1" dirty="0" err="1"/>
              <a:t>CSVLint</a:t>
            </a:r>
            <a:r>
              <a:rPr lang="es-ES" sz="1400" b="1" dirty="0"/>
              <a:t> </a:t>
            </a:r>
            <a:r>
              <a:rPr lang="es-ES" sz="1400" dirty="0"/>
              <a:t>es una herramienta disponible online gestionada por </a:t>
            </a:r>
            <a:r>
              <a:rPr lang="es-ES" sz="1400" dirty="0">
                <a:solidFill>
                  <a:srgbClr val="0E2F62"/>
                </a:solidFill>
                <a:hlinkClick r:id="rId2">
                  <a:extLst>
                    <a:ext uri="{A12FA001-AC4F-418D-AE19-62706E023703}">
                      <ahyp:hlinkClr xmlns:ahyp="http://schemas.microsoft.com/office/drawing/2018/hyperlinkcolor" val="tx"/>
                    </a:ext>
                  </a:extLst>
                </a:hlinkClick>
              </a:rPr>
              <a:t>Open Data </a:t>
            </a:r>
            <a:r>
              <a:rPr lang="es-ES" sz="1400" dirty="0" err="1">
                <a:solidFill>
                  <a:srgbClr val="0E2F62"/>
                </a:solidFill>
                <a:hlinkClick r:id="rId2">
                  <a:extLst>
                    <a:ext uri="{A12FA001-AC4F-418D-AE19-62706E023703}">
                      <ahyp:hlinkClr xmlns:ahyp="http://schemas.microsoft.com/office/drawing/2018/hyperlinkcolor" val="tx"/>
                    </a:ext>
                  </a:extLst>
                </a:hlinkClick>
              </a:rPr>
              <a:t>Institute</a:t>
            </a:r>
            <a:r>
              <a:rPr lang="es-ES" sz="1400" dirty="0">
                <a:solidFill>
                  <a:srgbClr val="0E2F62"/>
                </a:solidFill>
              </a:rPr>
              <a:t> </a:t>
            </a:r>
            <a:r>
              <a:rPr lang="es-ES" sz="1400" dirty="0"/>
              <a:t>para verificar que un archivo CSV es perfectamente legible y está bien formado, es decir, valida si contiene las columnas y los tipos de valores que debería. Permite validar archivos y esquemas de tablas de datos en CSV.</a:t>
            </a:r>
          </a:p>
          <a:p>
            <a:pPr marL="171450" indent="-171450" algn="just">
              <a:buClr>
                <a:srgbClr val="0E2F62"/>
              </a:buClr>
              <a:buFont typeface="Wingdings" panose="05000000000000000000" pitchFamily="2" charset="2"/>
              <a:buChar char="§"/>
            </a:pPr>
            <a:r>
              <a:rPr lang="es-ES" sz="1400" dirty="0"/>
              <a:t>El análisis se realiza sobre archivos subidos directamente a </a:t>
            </a:r>
            <a:r>
              <a:rPr lang="es-ES" sz="1400" b="1" dirty="0" err="1"/>
              <a:t>CSVLint</a:t>
            </a:r>
            <a:r>
              <a:rPr lang="es-ES" sz="1400" dirty="0"/>
              <a:t> o disponibles online.</a:t>
            </a:r>
          </a:p>
          <a:p>
            <a:pPr marL="171450" indent="-171450" algn="just">
              <a:buClr>
                <a:srgbClr val="0E2F62"/>
              </a:buClr>
              <a:buFont typeface="Wingdings" panose="05000000000000000000" pitchFamily="2" charset="2"/>
              <a:buChar char="§"/>
            </a:pPr>
            <a:r>
              <a:rPr lang="es-ES" sz="1400" dirty="0"/>
              <a:t>El análisis devuelve información sobre errores, necesariamente corregibles para usar los datos, advertencias, cuya subsanación ayuda a los usuarios de los datos y mensajes informativos sobre determinados consejos y sugerencias para facilitar el uso de los datos.</a:t>
            </a:r>
          </a:p>
          <a:p>
            <a:pPr marL="171450" indent="-171450" algn="just">
              <a:buClr>
                <a:srgbClr val="0E2F62"/>
              </a:buClr>
              <a:buFont typeface="Wingdings" panose="05000000000000000000" pitchFamily="2" charset="2"/>
              <a:buChar char="§"/>
            </a:pPr>
            <a:r>
              <a:rPr lang="es-ES" sz="1400" dirty="0"/>
              <a:t>La herramienta genera un distintivo que es posible embeber en el sitio web del propietario de archivo CSV usando el correspondiente código HTML.</a:t>
            </a:r>
          </a:p>
          <a:p>
            <a:pPr marL="171450" indent="-171450" algn="just">
              <a:buClr>
                <a:srgbClr val="0E2F62"/>
              </a:buClr>
              <a:buFont typeface="Wingdings" panose="05000000000000000000" pitchFamily="2" charset="2"/>
              <a:buChar char="§"/>
            </a:pPr>
            <a:r>
              <a:rPr lang="es-ES" sz="1400" dirty="0"/>
              <a:t>Algunos errores de codificación de caracteres son corregidos automáticamente, generando una nueva versión estandarizada del archivo CSV original.</a:t>
            </a:r>
          </a:p>
          <a:p>
            <a:pPr marL="171450" indent="-171450" algn="just">
              <a:buClr>
                <a:srgbClr val="0E2F62"/>
              </a:buClr>
              <a:buFont typeface="Wingdings" panose="05000000000000000000" pitchFamily="2" charset="2"/>
              <a:buChar char="§"/>
            </a:pPr>
            <a:r>
              <a:rPr lang="es-ES" sz="1400" b="1" dirty="0" err="1"/>
              <a:t>CSVLint</a:t>
            </a:r>
            <a:r>
              <a:rPr lang="es-ES" sz="1400" dirty="0"/>
              <a:t> guarda un registro de las validaciones y esquemas recientemente utilizados que puede ser útil para identificar errores comunes. </a:t>
            </a:r>
            <a:endParaRPr lang="en-US" sz="1400" dirty="0"/>
          </a:p>
          <a:p>
            <a:pPr marL="171450" indent="-171450" algn="just">
              <a:buClr>
                <a:srgbClr val="7030A0"/>
              </a:buClr>
              <a:buFont typeface="Arial" panose="020B0604020202020204" pitchFamily="34" charset="0"/>
              <a:buChar char="•"/>
            </a:pPr>
            <a:endParaRPr lang="es-ES_tradnl" sz="1400" dirty="0"/>
          </a:p>
          <a:p>
            <a:pPr marL="171450" indent="-171450" algn="just">
              <a:buClr>
                <a:srgbClr val="7030A0"/>
              </a:buClr>
              <a:buFont typeface="Arial" panose="020B0604020202020204" pitchFamily="34" charset="0"/>
              <a:buChar char="•"/>
            </a:pPr>
            <a:endParaRPr lang="es-ES" sz="1400" dirty="0"/>
          </a:p>
          <a:p>
            <a:pPr marL="171450" indent="-171450">
              <a:buClr>
                <a:srgbClr val="7030A0"/>
              </a:buClr>
              <a:buFont typeface="Arial" panose="020B0604020202020204" pitchFamily="34" charset="0"/>
              <a:buChar char="•"/>
            </a:pPr>
            <a:endParaRPr lang="es-ES" sz="1400" dirty="0"/>
          </a:p>
        </p:txBody>
      </p:sp>
      <p:sp>
        <p:nvSpPr>
          <p:cNvPr id="10" name="CuadroTexto 8">
            <a:extLst>
              <a:ext uri="{FF2B5EF4-FFF2-40B4-BE49-F238E27FC236}">
                <a16:creationId xmlns:a16="http://schemas.microsoft.com/office/drawing/2014/main" id="{79A510F9-927D-386A-3557-F9A6F8384889}"/>
              </a:ext>
            </a:extLst>
          </p:cNvPr>
          <p:cNvSpPr txBox="1"/>
          <p:nvPr/>
        </p:nvSpPr>
        <p:spPr>
          <a:xfrm>
            <a:off x="2679824" y="9073454"/>
            <a:ext cx="2200026" cy="276999"/>
          </a:xfrm>
          <a:prstGeom prst="rect">
            <a:avLst/>
          </a:prstGeom>
          <a:noFill/>
        </p:spPr>
        <p:txBody>
          <a:bodyPr wrap="none" rtlCol="0">
            <a:spAutoFit/>
          </a:bodyPr>
          <a:lstStyle/>
          <a:p>
            <a:r>
              <a:rPr lang="es-ES" sz="1200" dirty="0"/>
              <a:t>Disponible en: </a:t>
            </a:r>
            <a:r>
              <a:rPr lang="es-ES" sz="1200" dirty="0">
                <a:solidFill>
                  <a:srgbClr val="0E2F62"/>
                </a:solidFill>
                <a:hlinkClick r:id="rId3">
                  <a:extLst>
                    <a:ext uri="{A12FA001-AC4F-418D-AE19-62706E023703}">
                      <ahyp:hlinkClr xmlns:ahyp="http://schemas.microsoft.com/office/drawing/2018/hyperlinkcolor" val="tx"/>
                    </a:ext>
                  </a:extLst>
                </a:hlinkClick>
              </a:rPr>
              <a:t>https://csvlint.io/</a:t>
            </a:r>
            <a:endParaRPr lang="es-ES" sz="1200" dirty="0">
              <a:solidFill>
                <a:srgbClr val="0E2F62"/>
              </a:solidFill>
            </a:endParaRPr>
          </a:p>
        </p:txBody>
      </p:sp>
      <p:pic>
        <p:nvPicPr>
          <p:cNvPr id="12" name="Picture 11" descr="Imagen descriptiva de la herramienta">
            <a:extLst>
              <a:ext uri="{FF2B5EF4-FFF2-40B4-BE49-F238E27FC236}">
                <a16:creationId xmlns:a16="http://schemas.microsoft.com/office/drawing/2014/main" id="{CCA008E2-79E2-8439-4583-D385BCC291F2}"/>
              </a:ext>
            </a:extLst>
          </p:cNvPr>
          <p:cNvPicPr>
            <a:picLocks noChangeAspect="1"/>
          </p:cNvPicPr>
          <p:nvPr/>
        </p:nvPicPr>
        <p:blipFill>
          <a:blip r:embed="rId4"/>
          <a:stretch>
            <a:fillRect/>
          </a:stretch>
        </p:blipFill>
        <p:spPr>
          <a:xfrm>
            <a:off x="812265" y="5825338"/>
            <a:ext cx="5935143" cy="2984834"/>
          </a:xfrm>
          <a:prstGeom prst="rect">
            <a:avLst/>
          </a:prstGeom>
        </p:spPr>
      </p:pic>
    </p:spTree>
    <p:extLst>
      <p:ext uri="{BB962C8B-B14F-4D97-AF65-F5344CB8AC3E}">
        <p14:creationId xmlns:p14="http://schemas.microsoft.com/office/powerpoint/2010/main" val="12302401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D6D2B-8C50-5C53-0556-58670269092A}"/>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C3736314-3472-FC7A-C033-C53403F9D419}"/>
              </a:ext>
            </a:extLst>
          </p:cNvPr>
          <p:cNvSpPr>
            <a:spLocks noGrp="1"/>
          </p:cNvSpPr>
          <p:nvPr>
            <p:ph type="body" sz="quarter" idx="12"/>
          </p:nvPr>
        </p:nvSpPr>
        <p:spPr/>
        <p:txBody>
          <a:bodyPr/>
          <a:lstStyle/>
          <a:p>
            <a:r>
              <a:rPr lang="en-US" dirty="0"/>
              <a:t>07</a:t>
            </a:r>
          </a:p>
        </p:txBody>
      </p:sp>
      <p:sp>
        <p:nvSpPr>
          <p:cNvPr id="14" name="Marcador de texto 10">
            <a:extLst>
              <a:ext uri="{FF2B5EF4-FFF2-40B4-BE49-F238E27FC236}">
                <a16:creationId xmlns:a16="http://schemas.microsoft.com/office/drawing/2014/main" id="{A29FF0CA-8536-9B5D-8A2E-163BBC43D476}"/>
              </a:ext>
            </a:extLst>
          </p:cNvPr>
          <p:cNvSpPr txBox="1">
            <a:spLocks/>
          </p:cNvSpPr>
          <p:nvPr/>
        </p:nvSpPr>
        <p:spPr>
          <a:xfrm>
            <a:off x="583096" y="1618359"/>
            <a:ext cx="6453807" cy="400941"/>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Herramienta: </a:t>
            </a:r>
            <a:r>
              <a:rPr lang="es-ES" dirty="0" err="1"/>
              <a:t>frictionless</a:t>
            </a:r>
            <a:r>
              <a:rPr lang="es-ES" dirty="0"/>
              <a:t> (previamente </a:t>
            </a:r>
            <a:r>
              <a:rPr lang="es-ES" dirty="0" err="1"/>
              <a:t>Goodtables</a:t>
            </a:r>
            <a:r>
              <a:rPr lang="es-ES" dirty="0"/>
              <a:t>)</a:t>
            </a:r>
          </a:p>
        </p:txBody>
      </p:sp>
      <p:sp>
        <p:nvSpPr>
          <p:cNvPr id="8" name="CuadroTexto 3">
            <a:extLst>
              <a:ext uri="{FF2B5EF4-FFF2-40B4-BE49-F238E27FC236}">
                <a16:creationId xmlns:a16="http://schemas.microsoft.com/office/drawing/2014/main" id="{7D44613B-AD0C-EE0A-F910-BEB635985722}"/>
              </a:ext>
            </a:extLst>
          </p:cNvPr>
          <p:cNvSpPr txBox="1"/>
          <p:nvPr/>
        </p:nvSpPr>
        <p:spPr>
          <a:xfrm>
            <a:off x="515252" y="2319953"/>
            <a:ext cx="6589487" cy="3539430"/>
          </a:xfrm>
          <a:prstGeom prst="rect">
            <a:avLst/>
          </a:prstGeom>
          <a:noFill/>
        </p:spPr>
        <p:txBody>
          <a:bodyPr wrap="square" rtlCol="0">
            <a:spAutoFit/>
          </a:bodyPr>
          <a:lstStyle/>
          <a:p>
            <a:pPr marL="171450" indent="-171450" algn="just">
              <a:buClr>
                <a:srgbClr val="0E2F62"/>
              </a:buClr>
              <a:buFont typeface="Wingdings" panose="05000000000000000000" pitchFamily="2" charset="2"/>
              <a:buChar char="§"/>
            </a:pPr>
            <a:r>
              <a:rPr lang="es-ES_tradnl" sz="1400" b="1" dirty="0" err="1"/>
              <a:t>Frictionless</a:t>
            </a:r>
            <a:r>
              <a:rPr lang="es-ES_tradnl" sz="1400" b="1" dirty="0"/>
              <a:t> </a:t>
            </a:r>
            <a:r>
              <a:rPr lang="es-ES_tradnl" sz="1400" dirty="0"/>
              <a:t>es un servicio de validación continua para datos tabulares de </a:t>
            </a:r>
            <a:r>
              <a:rPr lang="es-ES_tradnl" sz="1400" dirty="0">
                <a:solidFill>
                  <a:srgbClr val="0E2F62"/>
                </a:solidFill>
                <a:hlinkClick r:id="rId2">
                  <a:extLst>
                    <a:ext uri="{A12FA001-AC4F-418D-AE19-62706E023703}">
                      <ahyp:hlinkClr xmlns:ahyp="http://schemas.microsoft.com/office/drawing/2018/hyperlinkcolor" val="tx"/>
                    </a:ext>
                  </a:extLst>
                </a:hlinkClick>
              </a:rPr>
              <a:t>Open </a:t>
            </a:r>
            <a:r>
              <a:rPr lang="es-ES_tradnl" sz="1400" dirty="0" err="1">
                <a:solidFill>
                  <a:srgbClr val="0E2F62"/>
                </a:solidFill>
                <a:hlinkClick r:id="rId2">
                  <a:extLst>
                    <a:ext uri="{A12FA001-AC4F-418D-AE19-62706E023703}">
                      <ahyp:hlinkClr xmlns:ahyp="http://schemas.microsoft.com/office/drawing/2018/hyperlinkcolor" val="tx"/>
                    </a:ext>
                  </a:extLst>
                </a:hlinkClick>
              </a:rPr>
              <a:t>Knowledge</a:t>
            </a:r>
            <a:r>
              <a:rPr lang="es-ES_tradnl" sz="1400" dirty="0">
                <a:solidFill>
                  <a:srgbClr val="0E2F62"/>
                </a:solidFill>
                <a:hlinkClick r:id="rId2">
                  <a:extLst>
                    <a:ext uri="{A12FA001-AC4F-418D-AE19-62706E023703}">
                      <ahyp:hlinkClr xmlns:ahyp="http://schemas.microsoft.com/office/drawing/2018/hyperlinkcolor" val="tx"/>
                    </a:ext>
                  </a:extLst>
                </a:hlinkClick>
              </a:rPr>
              <a:t> </a:t>
            </a:r>
            <a:r>
              <a:rPr lang="es-ES_tradnl" sz="1400" dirty="0" err="1">
                <a:solidFill>
                  <a:srgbClr val="0E2F62"/>
                </a:solidFill>
                <a:hlinkClick r:id="rId2">
                  <a:extLst>
                    <a:ext uri="{A12FA001-AC4F-418D-AE19-62706E023703}">
                      <ahyp:hlinkClr xmlns:ahyp="http://schemas.microsoft.com/office/drawing/2018/hyperlinkcolor" val="tx"/>
                    </a:ext>
                  </a:extLst>
                </a:hlinkClick>
              </a:rPr>
              <a:t>Foundation</a:t>
            </a:r>
            <a:r>
              <a:rPr lang="es-ES_tradnl" sz="1400" dirty="0">
                <a:solidFill>
                  <a:srgbClr val="0E2F62"/>
                </a:solidFill>
              </a:rPr>
              <a:t> </a:t>
            </a:r>
            <a:r>
              <a:rPr lang="es-ES_tradnl" sz="1400" dirty="0"/>
              <a:t>(OKI) que permite la verificación de errores y problemas comunes en archivos de datos tabulares.</a:t>
            </a:r>
          </a:p>
          <a:p>
            <a:pPr marL="171450" indent="-171450" algn="just">
              <a:buClr>
                <a:srgbClr val="0E2F62"/>
              </a:buClr>
              <a:buFont typeface="Wingdings" panose="05000000000000000000" pitchFamily="2" charset="2"/>
              <a:buChar char="§"/>
            </a:pPr>
            <a:r>
              <a:rPr lang="es-ES_tradnl" sz="1400" dirty="0"/>
              <a:t>Como servicio de validación permite que </a:t>
            </a:r>
            <a:r>
              <a:rPr lang="es-ES_tradnl" sz="1400" dirty="0" err="1"/>
              <a:t>frictionless</a:t>
            </a:r>
            <a:r>
              <a:rPr lang="es-ES_tradnl" sz="1400" dirty="0"/>
              <a:t> pueda ser integrado en diferentes flujos de publicación de Datos Abiertos.</a:t>
            </a:r>
          </a:p>
          <a:p>
            <a:pPr marL="171450" indent="-171450" algn="just">
              <a:buClr>
                <a:srgbClr val="0E2F62"/>
              </a:buClr>
              <a:buFont typeface="Wingdings" panose="05000000000000000000" pitchFamily="2" charset="2"/>
              <a:buChar char="§"/>
            </a:pPr>
            <a:r>
              <a:rPr lang="es-ES_tradnl" sz="1400" dirty="0"/>
              <a:t>Valida tanto datos tabulares en diferentes formatos: CSV, Microsoft Excel o LibreOffice Calc, como esquemas en formato JSON</a:t>
            </a:r>
          </a:p>
          <a:p>
            <a:pPr marL="171450" indent="-171450" algn="just">
              <a:buClr>
                <a:srgbClr val="0E2F62"/>
              </a:buClr>
              <a:buFont typeface="Wingdings" panose="05000000000000000000" pitchFamily="2" charset="2"/>
              <a:buChar char="§"/>
            </a:pPr>
            <a:r>
              <a:rPr lang="es-ES_tradnl" sz="1400" dirty="0"/>
              <a:t>Permite, además, la validación directa de datos tabulares albergados sobre </a:t>
            </a:r>
            <a:r>
              <a:rPr lang="es-ES_tradnl" sz="1400" dirty="0" err="1"/>
              <a:t>Github</a:t>
            </a:r>
            <a:r>
              <a:rPr lang="es-ES_tradnl" sz="1400" dirty="0"/>
              <a:t> o Amazon S3.</a:t>
            </a:r>
          </a:p>
          <a:p>
            <a:pPr marL="171450" indent="-171450" algn="just">
              <a:buClr>
                <a:srgbClr val="0E2F62"/>
              </a:buClr>
              <a:buFont typeface="Wingdings" panose="05000000000000000000" pitchFamily="2" charset="2"/>
              <a:buChar char="§"/>
            </a:pPr>
            <a:r>
              <a:rPr lang="es-ES_tradnl" sz="1400" dirty="0"/>
              <a:t>Soporta </a:t>
            </a:r>
            <a:r>
              <a:rPr lang="es-ES_tradnl" sz="1400" i="1" dirty="0"/>
              <a:t>Tabular Data </a:t>
            </a:r>
            <a:r>
              <a:rPr lang="es-ES_tradnl" sz="1400" i="1" dirty="0" err="1"/>
              <a:t>Package</a:t>
            </a:r>
            <a:r>
              <a:rPr lang="es-ES_tradnl" sz="1400" i="1" dirty="0"/>
              <a:t> </a:t>
            </a:r>
            <a:r>
              <a:rPr lang="es-ES_tradnl" sz="1400" dirty="0"/>
              <a:t>que es un formato simple para publicar y compartir datos tabulares promovido desde el proyecto </a:t>
            </a:r>
            <a:r>
              <a:rPr lang="es-ES_tradnl" sz="1400" dirty="0" err="1">
                <a:solidFill>
                  <a:srgbClr val="0E2F62"/>
                </a:solidFill>
                <a:hlinkClick r:id="rId3">
                  <a:extLst>
                    <a:ext uri="{A12FA001-AC4F-418D-AE19-62706E023703}">
                      <ahyp:hlinkClr xmlns:ahyp="http://schemas.microsoft.com/office/drawing/2018/hyperlinkcolor" val="tx"/>
                    </a:ext>
                  </a:extLst>
                </a:hlinkClick>
              </a:rPr>
              <a:t>FrictionLess</a:t>
            </a:r>
            <a:r>
              <a:rPr lang="es-ES_tradnl" sz="1400" dirty="0">
                <a:solidFill>
                  <a:srgbClr val="0E2F62"/>
                </a:solidFill>
                <a:hlinkClick r:id="rId3">
                  <a:extLst>
                    <a:ext uri="{A12FA001-AC4F-418D-AE19-62706E023703}">
                      <ahyp:hlinkClr xmlns:ahyp="http://schemas.microsoft.com/office/drawing/2018/hyperlinkcolor" val="tx"/>
                    </a:ext>
                  </a:extLst>
                </a:hlinkClick>
              </a:rPr>
              <a:t> Data</a:t>
            </a:r>
            <a:r>
              <a:rPr lang="es-ES_tradnl" sz="1400" dirty="0">
                <a:solidFill>
                  <a:srgbClr val="0E2F62"/>
                </a:solidFill>
              </a:rPr>
              <a:t> </a:t>
            </a:r>
            <a:r>
              <a:rPr lang="es-ES_tradnl" sz="1400" dirty="0"/>
              <a:t>de OKI que combina datos archivados como CSV, esquemas de tablas y metadatos según la especificación </a:t>
            </a:r>
            <a:r>
              <a:rPr lang="es-ES_tradnl" sz="1400" dirty="0">
                <a:solidFill>
                  <a:srgbClr val="0E2F62"/>
                </a:solidFill>
                <a:hlinkClick r:id="rId4">
                  <a:extLst>
                    <a:ext uri="{A12FA001-AC4F-418D-AE19-62706E023703}">
                      <ahyp:hlinkClr xmlns:ahyp="http://schemas.microsoft.com/office/drawing/2018/hyperlinkcolor" val="tx"/>
                    </a:ext>
                  </a:extLst>
                </a:hlinkClick>
              </a:rPr>
              <a:t>Data </a:t>
            </a:r>
            <a:r>
              <a:rPr lang="es-ES_tradnl" sz="1400" dirty="0" err="1">
                <a:solidFill>
                  <a:srgbClr val="0E2F62"/>
                </a:solidFill>
                <a:hlinkClick r:id="rId4">
                  <a:extLst>
                    <a:ext uri="{A12FA001-AC4F-418D-AE19-62706E023703}">
                      <ahyp:hlinkClr xmlns:ahyp="http://schemas.microsoft.com/office/drawing/2018/hyperlinkcolor" val="tx"/>
                    </a:ext>
                  </a:extLst>
                </a:hlinkClick>
              </a:rPr>
              <a:t>Package</a:t>
            </a:r>
            <a:r>
              <a:rPr lang="es-ES_tradnl" sz="1400" dirty="0">
                <a:solidFill>
                  <a:srgbClr val="0E2F62"/>
                </a:solidFill>
              </a:rPr>
              <a:t>.</a:t>
            </a:r>
          </a:p>
          <a:p>
            <a:pPr algn="just">
              <a:buClr>
                <a:srgbClr val="7030A0"/>
              </a:buClr>
            </a:pPr>
            <a:endParaRPr lang="es-ES_tradnl" sz="1400" dirty="0"/>
          </a:p>
          <a:p>
            <a:pPr marL="171450" indent="-171450" algn="just">
              <a:buClr>
                <a:srgbClr val="7030A0"/>
              </a:buClr>
              <a:buFont typeface="Arial" panose="020B0604020202020204" pitchFamily="34" charset="0"/>
              <a:buChar char="•"/>
            </a:pPr>
            <a:endParaRPr lang="es-ES" sz="1400" dirty="0"/>
          </a:p>
          <a:p>
            <a:pPr marL="171450" indent="-171450">
              <a:buClr>
                <a:srgbClr val="7030A0"/>
              </a:buClr>
              <a:buFont typeface="Arial" panose="020B0604020202020204" pitchFamily="34" charset="0"/>
              <a:buChar char="•"/>
            </a:pPr>
            <a:endParaRPr lang="es-ES" sz="1400" dirty="0"/>
          </a:p>
        </p:txBody>
      </p:sp>
      <p:sp>
        <p:nvSpPr>
          <p:cNvPr id="10" name="CuadroTexto 8">
            <a:extLst>
              <a:ext uri="{FF2B5EF4-FFF2-40B4-BE49-F238E27FC236}">
                <a16:creationId xmlns:a16="http://schemas.microsoft.com/office/drawing/2014/main" id="{32D8F892-2C6F-A5DA-56DE-0AB6537B9D8E}"/>
              </a:ext>
            </a:extLst>
          </p:cNvPr>
          <p:cNvSpPr txBox="1"/>
          <p:nvPr/>
        </p:nvSpPr>
        <p:spPr>
          <a:xfrm>
            <a:off x="2093565" y="8934954"/>
            <a:ext cx="3432863" cy="276999"/>
          </a:xfrm>
          <a:prstGeom prst="rect">
            <a:avLst/>
          </a:prstGeom>
          <a:noFill/>
        </p:spPr>
        <p:txBody>
          <a:bodyPr wrap="none" rtlCol="0">
            <a:spAutoFit/>
          </a:bodyPr>
          <a:lstStyle/>
          <a:p>
            <a:r>
              <a:rPr lang="es-ES" sz="1200" dirty="0"/>
              <a:t>Disponible en: </a:t>
            </a:r>
            <a:r>
              <a:rPr lang="es-ES" sz="1200" dirty="0">
                <a:solidFill>
                  <a:srgbClr val="0E2F62"/>
                </a:solidFill>
                <a:hlinkClick r:id="rId5">
                  <a:extLst>
                    <a:ext uri="{A12FA001-AC4F-418D-AE19-62706E023703}">
                      <ahyp:hlinkClr xmlns:ahyp="http://schemas.microsoft.com/office/drawing/2018/hyperlinkcolor" val="tx"/>
                    </a:ext>
                  </a:extLst>
                </a:hlinkClick>
              </a:rPr>
              <a:t>https://repository.frictionlessdata.io/</a:t>
            </a:r>
            <a:endParaRPr lang="es-ES" sz="1200" dirty="0">
              <a:solidFill>
                <a:srgbClr val="0E2F62"/>
              </a:solidFill>
            </a:endParaRPr>
          </a:p>
        </p:txBody>
      </p:sp>
      <p:pic>
        <p:nvPicPr>
          <p:cNvPr id="6" name="Picture 5" descr="Imagen descriptiva de la herramienta">
            <a:extLst>
              <a:ext uri="{FF2B5EF4-FFF2-40B4-BE49-F238E27FC236}">
                <a16:creationId xmlns:a16="http://schemas.microsoft.com/office/drawing/2014/main" id="{E4D17295-B983-7389-9ACD-57F88DAE3332}"/>
              </a:ext>
            </a:extLst>
          </p:cNvPr>
          <p:cNvPicPr>
            <a:picLocks noChangeAspect="1"/>
          </p:cNvPicPr>
          <p:nvPr/>
        </p:nvPicPr>
        <p:blipFill>
          <a:blip r:embed="rId6"/>
          <a:stretch>
            <a:fillRect/>
          </a:stretch>
        </p:blipFill>
        <p:spPr>
          <a:xfrm>
            <a:off x="813932" y="5859383"/>
            <a:ext cx="5992131" cy="2718178"/>
          </a:xfrm>
          <a:prstGeom prst="rect">
            <a:avLst/>
          </a:prstGeom>
        </p:spPr>
      </p:pic>
    </p:spTree>
    <p:extLst>
      <p:ext uri="{BB962C8B-B14F-4D97-AF65-F5344CB8AC3E}">
        <p14:creationId xmlns:p14="http://schemas.microsoft.com/office/powerpoint/2010/main" val="26475786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1581B-EDA2-9A5F-E2C0-BC49FC09C22A}"/>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DE6499CB-9B8D-6286-F3C8-B4F84B87C55D}"/>
              </a:ext>
            </a:extLst>
          </p:cNvPr>
          <p:cNvSpPr>
            <a:spLocks noGrp="1"/>
          </p:cNvSpPr>
          <p:nvPr>
            <p:ph type="body" sz="quarter" idx="12"/>
          </p:nvPr>
        </p:nvSpPr>
        <p:spPr/>
        <p:txBody>
          <a:bodyPr/>
          <a:lstStyle/>
          <a:p>
            <a:r>
              <a:rPr lang="en-US" dirty="0"/>
              <a:t>07</a:t>
            </a:r>
          </a:p>
        </p:txBody>
      </p:sp>
      <p:sp>
        <p:nvSpPr>
          <p:cNvPr id="14" name="Marcador de texto 10">
            <a:extLst>
              <a:ext uri="{FF2B5EF4-FFF2-40B4-BE49-F238E27FC236}">
                <a16:creationId xmlns:a16="http://schemas.microsoft.com/office/drawing/2014/main" id="{953D2302-6E71-36F3-7274-EBF918B6C476}"/>
              </a:ext>
            </a:extLst>
          </p:cNvPr>
          <p:cNvSpPr txBox="1">
            <a:spLocks/>
          </p:cNvSpPr>
          <p:nvPr/>
        </p:nvSpPr>
        <p:spPr>
          <a:xfrm>
            <a:off x="583096" y="1618359"/>
            <a:ext cx="6453807" cy="400941"/>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Herramienta: </a:t>
            </a:r>
            <a:r>
              <a:rPr lang="es-ES" dirty="0" err="1"/>
              <a:t>Rainbow</a:t>
            </a:r>
            <a:r>
              <a:rPr lang="es-ES" dirty="0"/>
              <a:t> CSV</a:t>
            </a:r>
          </a:p>
        </p:txBody>
      </p:sp>
      <p:sp>
        <p:nvSpPr>
          <p:cNvPr id="8" name="CuadroTexto 3">
            <a:extLst>
              <a:ext uri="{FF2B5EF4-FFF2-40B4-BE49-F238E27FC236}">
                <a16:creationId xmlns:a16="http://schemas.microsoft.com/office/drawing/2014/main" id="{62CB240E-2408-89F3-1A08-150FBDA625C7}"/>
              </a:ext>
            </a:extLst>
          </p:cNvPr>
          <p:cNvSpPr txBox="1"/>
          <p:nvPr/>
        </p:nvSpPr>
        <p:spPr>
          <a:xfrm>
            <a:off x="515252" y="2319953"/>
            <a:ext cx="6589487" cy="4616648"/>
          </a:xfrm>
          <a:prstGeom prst="rect">
            <a:avLst/>
          </a:prstGeom>
          <a:noFill/>
        </p:spPr>
        <p:txBody>
          <a:bodyPr wrap="square" rtlCol="0">
            <a:spAutoFit/>
          </a:bodyPr>
          <a:lstStyle/>
          <a:p>
            <a:pPr marL="171450" indent="-171450" algn="just">
              <a:buClr>
                <a:srgbClr val="0E2F62"/>
              </a:buClr>
              <a:buFont typeface="Wingdings" panose="05000000000000000000" pitchFamily="2" charset="2"/>
              <a:buChar char="§"/>
            </a:pPr>
            <a:r>
              <a:rPr lang="es-ES" sz="1400" b="1" dirty="0" err="1"/>
              <a:t>Rainbow</a:t>
            </a:r>
            <a:r>
              <a:rPr lang="es-ES" sz="1400" b="1" dirty="0"/>
              <a:t> CSV </a:t>
            </a:r>
            <a:r>
              <a:rPr lang="es-ES" sz="1400" dirty="0"/>
              <a:t>es una extensión versátil que se encuentra disponible para diversos editores de código populares, incluyendo VS </a:t>
            </a:r>
            <a:r>
              <a:rPr lang="es-ES" sz="1400" dirty="0" err="1"/>
              <a:t>Code</a:t>
            </a:r>
            <a:r>
              <a:rPr lang="es-ES" sz="1400" dirty="0"/>
              <a:t>, Sublime Text y </a:t>
            </a:r>
            <a:r>
              <a:rPr lang="es-ES" sz="1400" dirty="0" err="1"/>
              <a:t>Vim</a:t>
            </a:r>
            <a:r>
              <a:rPr lang="es-ES" sz="1400" dirty="0"/>
              <a:t>. Esta herramienta está específicamente diseñada para optimizar y facilitar el trabajo con archivos CSV, proporcionando una experiencia más fluida y eficiente en el manejo de datos tabulares.</a:t>
            </a:r>
          </a:p>
          <a:p>
            <a:pPr marL="171450" indent="-171450" algn="just">
              <a:buClr>
                <a:srgbClr val="0E2F62"/>
              </a:buClr>
              <a:buFont typeface="Wingdings" panose="05000000000000000000" pitchFamily="2" charset="2"/>
              <a:buChar char="§"/>
            </a:pPr>
            <a:r>
              <a:rPr lang="es-ES" sz="1400" dirty="0"/>
              <a:t>Entre sus características más destacadas se encuentra la coloración sintáctica de columnas que mejora significativamente la visualización de los datos, la alineación vertical de campos para una mejor organización visual, y funcionalidades avanzadas como la capacidad de realizar navegación y edición mediante </a:t>
            </a:r>
            <a:r>
              <a:rPr lang="es-ES" sz="1400" dirty="0" err="1"/>
              <a:t>queries</a:t>
            </a:r>
            <a:r>
              <a:rPr lang="es-ES" sz="1400" dirty="0"/>
              <a:t> SQL. Además, incluye características de detección automática de inconsistencias estructurales y ofrece una práctica previsualización del contenido al pasar el cursor sobre los elementos.</a:t>
            </a:r>
            <a:endParaRPr lang="en-US" sz="1400" dirty="0"/>
          </a:p>
          <a:p>
            <a:pPr marL="171450" indent="-171450" algn="just">
              <a:buClr>
                <a:srgbClr val="0E2F62"/>
              </a:buClr>
              <a:buFont typeface="Wingdings" panose="05000000000000000000" pitchFamily="2" charset="2"/>
              <a:buChar char="§"/>
            </a:pPr>
            <a:r>
              <a:rPr lang="es-ES" sz="1400" dirty="0"/>
              <a:t>Las ventajas que aporta esta herramienta son numerosas y significativas para el trabajo diario con archivos CSV. Permite identificar de manera visual y rápida cualquier problema de estructura en los datos, simplifica considerablemente el proceso de edición manual de archivos, facilita la realización de consultas sobre el contenido de manera eficiente y, quizás lo más importante, ayuda a validar la consistencia de los separadores, previniendo errores comunes en el manejo de estos archivos.</a:t>
            </a:r>
            <a:endParaRPr lang="es-ES_tradnl" sz="1400" dirty="0"/>
          </a:p>
          <a:p>
            <a:pPr marL="171450" indent="-171450" algn="just">
              <a:buClr>
                <a:srgbClr val="7030A0"/>
              </a:buClr>
              <a:buFont typeface="Arial" panose="020B0604020202020204" pitchFamily="34" charset="0"/>
              <a:buChar char="•"/>
            </a:pPr>
            <a:endParaRPr lang="es-ES" sz="1400" dirty="0"/>
          </a:p>
          <a:p>
            <a:pPr marL="171450" indent="-171450">
              <a:buClr>
                <a:srgbClr val="7030A0"/>
              </a:buClr>
              <a:buFont typeface="Arial" panose="020B0604020202020204" pitchFamily="34" charset="0"/>
              <a:buChar char="•"/>
            </a:pPr>
            <a:endParaRPr lang="es-ES" sz="1400" dirty="0"/>
          </a:p>
        </p:txBody>
      </p:sp>
      <p:sp>
        <p:nvSpPr>
          <p:cNvPr id="10" name="CuadroTexto 8">
            <a:extLst>
              <a:ext uri="{FF2B5EF4-FFF2-40B4-BE49-F238E27FC236}">
                <a16:creationId xmlns:a16="http://schemas.microsoft.com/office/drawing/2014/main" id="{E405904E-2B6A-5545-6E23-95B1CA8135E2}"/>
              </a:ext>
            </a:extLst>
          </p:cNvPr>
          <p:cNvSpPr txBox="1"/>
          <p:nvPr/>
        </p:nvSpPr>
        <p:spPr>
          <a:xfrm>
            <a:off x="630010" y="9073454"/>
            <a:ext cx="6249275" cy="276999"/>
          </a:xfrm>
          <a:prstGeom prst="rect">
            <a:avLst/>
          </a:prstGeom>
          <a:noFill/>
        </p:spPr>
        <p:txBody>
          <a:bodyPr wrap="none" rtlCol="0">
            <a:spAutoFit/>
          </a:bodyPr>
          <a:lstStyle/>
          <a:p>
            <a:r>
              <a:rPr lang="es-ES" sz="1200" dirty="0"/>
              <a:t>Disponible en: </a:t>
            </a:r>
            <a:r>
              <a:rPr lang="es-ES" sz="1200" dirty="0">
                <a:solidFill>
                  <a:srgbClr val="0E2F62"/>
                </a:solidFill>
                <a:hlinkClick r:id="rId2">
                  <a:extLst>
                    <a:ext uri="{A12FA001-AC4F-418D-AE19-62706E023703}">
                      <ahyp:hlinkClr xmlns:ahyp="http://schemas.microsoft.com/office/drawing/2018/hyperlinkcolor" val="tx"/>
                    </a:ext>
                  </a:extLst>
                </a:hlinkClick>
              </a:rPr>
              <a:t>https://marketplace.visualstudio.com/items?itemName=mechatroner.rainbow-csv</a:t>
            </a:r>
            <a:endParaRPr lang="es-ES" sz="1200" dirty="0">
              <a:solidFill>
                <a:srgbClr val="0E2F62"/>
              </a:solidFill>
            </a:endParaRPr>
          </a:p>
        </p:txBody>
      </p:sp>
      <p:pic>
        <p:nvPicPr>
          <p:cNvPr id="2" name="Picture 1" descr="Imagen descriptiva de la herramienta">
            <a:extLst>
              <a:ext uri="{FF2B5EF4-FFF2-40B4-BE49-F238E27FC236}">
                <a16:creationId xmlns:a16="http://schemas.microsoft.com/office/drawing/2014/main" id="{15B60EAF-113E-3307-14B1-77A02FA548F6}"/>
              </a:ext>
            </a:extLst>
          </p:cNvPr>
          <p:cNvPicPr>
            <a:picLocks noChangeAspect="1"/>
          </p:cNvPicPr>
          <p:nvPr/>
        </p:nvPicPr>
        <p:blipFill>
          <a:blip r:embed="rId3"/>
          <a:stretch>
            <a:fillRect/>
          </a:stretch>
        </p:blipFill>
        <p:spPr>
          <a:xfrm>
            <a:off x="838195" y="6553704"/>
            <a:ext cx="5943600" cy="2381250"/>
          </a:xfrm>
          <a:prstGeom prst="rect">
            <a:avLst/>
          </a:prstGeom>
        </p:spPr>
      </p:pic>
    </p:spTree>
    <p:extLst>
      <p:ext uri="{BB962C8B-B14F-4D97-AF65-F5344CB8AC3E}">
        <p14:creationId xmlns:p14="http://schemas.microsoft.com/office/powerpoint/2010/main" val="15072942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D81E1-4E76-BA1E-3F3E-FE4DB9F1D6C1}"/>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8636B648-826B-9BBC-7D6B-7421DBED142F}"/>
              </a:ext>
            </a:extLst>
          </p:cNvPr>
          <p:cNvSpPr>
            <a:spLocks noGrp="1"/>
          </p:cNvSpPr>
          <p:nvPr>
            <p:ph type="body" sz="quarter" idx="12"/>
          </p:nvPr>
        </p:nvSpPr>
        <p:spPr/>
        <p:txBody>
          <a:bodyPr/>
          <a:lstStyle/>
          <a:p>
            <a:r>
              <a:rPr lang="en-US" dirty="0"/>
              <a:t>07</a:t>
            </a:r>
          </a:p>
        </p:txBody>
      </p:sp>
      <p:sp>
        <p:nvSpPr>
          <p:cNvPr id="14" name="Marcador de texto 10">
            <a:extLst>
              <a:ext uri="{FF2B5EF4-FFF2-40B4-BE49-F238E27FC236}">
                <a16:creationId xmlns:a16="http://schemas.microsoft.com/office/drawing/2014/main" id="{D697B4B0-0C34-3DCC-34F6-8565DCD8F585}"/>
              </a:ext>
            </a:extLst>
          </p:cNvPr>
          <p:cNvSpPr txBox="1">
            <a:spLocks/>
          </p:cNvSpPr>
          <p:nvPr/>
        </p:nvSpPr>
        <p:spPr>
          <a:xfrm>
            <a:off x="583096" y="1618359"/>
            <a:ext cx="6453807" cy="400941"/>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Herramienta: </a:t>
            </a:r>
            <a:r>
              <a:rPr lang="es-ES" dirty="0" err="1"/>
              <a:t>OpenRefine</a:t>
            </a:r>
            <a:endParaRPr lang="es-ES" dirty="0"/>
          </a:p>
        </p:txBody>
      </p:sp>
      <p:sp>
        <p:nvSpPr>
          <p:cNvPr id="8" name="CuadroTexto 3">
            <a:extLst>
              <a:ext uri="{FF2B5EF4-FFF2-40B4-BE49-F238E27FC236}">
                <a16:creationId xmlns:a16="http://schemas.microsoft.com/office/drawing/2014/main" id="{B524EDEB-A57C-E3C2-99E8-968FF9212D63}"/>
              </a:ext>
            </a:extLst>
          </p:cNvPr>
          <p:cNvSpPr txBox="1"/>
          <p:nvPr/>
        </p:nvSpPr>
        <p:spPr>
          <a:xfrm>
            <a:off x="515252" y="2319953"/>
            <a:ext cx="6589487" cy="4832092"/>
          </a:xfrm>
          <a:prstGeom prst="rect">
            <a:avLst/>
          </a:prstGeom>
          <a:noFill/>
        </p:spPr>
        <p:txBody>
          <a:bodyPr wrap="square" rtlCol="0">
            <a:spAutoFit/>
          </a:bodyPr>
          <a:lstStyle/>
          <a:p>
            <a:pPr marL="171450" indent="-171450" algn="just">
              <a:buClr>
                <a:srgbClr val="0E2F62"/>
              </a:buClr>
              <a:buFont typeface="Wingdings" panose="05000000000000000000" pitchFamily="2" charset="2"/>
              <a:buChar char="§"/>
            </a:pPr>
            <a:r>
              <a:rPr lang="es-ES" sz="1400" b="1" dirty="0" err="1"/>
              <a:t>OpenRefine</a:t>
            </a:r>
            <a:r>
              <a:rPr lang="es-ES" sz="1400" dirty="0"/>
              <a:t>, que en sus orígenes fue conocido como Google Refine, se ha consolidado como una herramienta de código abierto fundamental para el tratamiento de datos desordenados. Su especialidad radica particularmente en la limpieza y transformación de archivos CSV, ofreciendo una solución robusta para aquellos que necesitan procesar y ordenar grandes cantidades de información.</a:t>
            </a:r>
          </a:p>
          <a:p>
            <a:pPr marL="171450" indent="-171450" algn="just">
              <a:buClr>
                <a:srgbClr val="0E2F62"/>
              </a:buClr>
              <a:buFont typeface="Wingdings" panose="05000000000000000000" pitchFamily="2" charset="2"/>
              <a:buChar char="§"/>
            </a:pPr>
            <a:r>
              <a:rPr lang="es-ES" sz="1400" dirty="0"/>
              <a:t>Entre sus capacidades más avanzadas destaca su interfaz web local que facilita la exploración y limpieza de datos, junto con sofisticadas funciones de </a:t>
            </a:r>
            <a:r>
              <a:rPr lang="es-ES" sz="1400" dirty="0" err="1"/>
              <a:t>clustering</a:t>
            </a:r>
            <a:r>
              <a:rPr lang="es-ES" sz="1400" dirty="0"/>
              <a:t> diseñadas para detectar y corregir inconsistencias en los conjuntos de datos. Además, incorpora transformaciones masivas mediante GREL (General Refine </a:t>
            </a:r>
            <a:r>
              <a:rPr lang="es-ES" sz="1400" dirty="0" err="1"/>
              <a:t>Expression</a:t>
            </a:r>
            <a:r>
              <a:rPr lang="es-ES" sz="1400" dirty="0"/>
              <a:t> </a:t>
            </a:r>
            <a:r>
              <a:rPr lang="es-ES" sz="1400" dirty="0" err="1"/>
              <a:t>Language</a:t>
            </a:r>
            <a:r>
              <a:rPr lang="es-ES" sz="1400" dirty="0"/>
              <a:t>), permite la reconciliación con bases de datos externas y mantiene un historial completo de todas las operaciones realizadas, lo que garantiza la trazabilidad de los cambios efectuados.</a:t>
            </a:r>
          </a:p>
          <a:p>
            <a:pPr marL="171450" indent="-171450" algn="just">
              <a:buClr>
                <a:srgbClr val="0E2F62"/>
              </a:buClr>
              <a:buFont typeface="Wingdings" panose="05000000000000000000" pitchFamily="2" charset="2"/>
              <a:buChar char="§"/>
            </a:pPr>
            <a:r>
              <a:rPr lang="es-ES" sz="1400" dirty="0"/>
              <a:t>Las características principales de </a:t>
            </a:r>
            <a:r>
              <a:rPr lang="es-ES" sz="1400" dirty="0" err="1"/>
              <a:t>OpenRefine</a:t>
            </a:r>
            <a:r>
              <a:rPr lang="es-ES" sz="1400" dirty="0"/>
              <a:t> incluyen una amplia gama de herramientas especializadas, como los filtros facetados para análisis exploratorio y la normalización automática de datos. La herramienta también sobresale en la detección de duplicados y valores atípicos, ofrece extensiones para trabajar con diversos formatos y servicios adicionales, y permite realizar operaciones reversibles gracias a su completo sistema de histórico, lo que proporciona un control total sobre el proceso de limpieza y transformación de datos.</a:t>
            </a:r>
          </a:p>
          <a:p>
            <a:pPr marL="171450" indent="-171450" algn="just">
              <a:buClr>
                <a:srgbClr val="0E2F62"/>
              </a:buClr>
              <a:buFont typeface="Wingdings" panose="05000000000000000000" pitchFamily="2" charset="2"/>
              <a:buChar char="§"/>
            </a:pPr>
            <a:endParaRPr lang="es-ES" sz="1400" dirty="0"/>
          </a:p>
          <a:p>
            <a:pPr marL="171450" indent="-171450" algn="just">
              <a:buClr>
                <a:srgbClr val="0E2F62"/>
              </a:buClr>
              <a:buFont typeface="Wingdings" panose="05000000000000000000" pitchFamily="2" charset="2"/>
              <a:buChar char="§"/>
            </a:pPr>
            <a:endParaRPr lang="es-ES" sz="1400" dirty="0"/>
          </a:p>
          <a:p>
            <a:pPr marL="171450" indent="-171450">
              <a:buClr>
                <a:srgbClr val="7030A0"/>
              </a:buClr>
              <a:buFont typeface="Arial" panose="020B0604020202020204" pitchFamily="34" charset="0"/>
              <a:buChar char="•"/>
            </a:pPr>
            <a:endParaRPr lang="es-ES" sz="1400" dirty="0"/>
          </a:p>
        </p:txBody>
      </p:sp>
      <p:sp>
        <p:nvSpPr>
          <p:cNvPr id="10" name="CuadroTexto 8">
            <a:extLst>
              <a:ext uri="{FF2B5EF4-FFF2-40B4-BE49-F238E27FC236}">
                <a16:creationId xmlns:a16="http://schemas.microsoft.com/office/drawing/2014/main" id="{D7E6E3D3-CE12-BB38-DA5B-BDB45367B8A1}"/>
              </a:ext>
            </a:extLst>
          </p:cNvPr>
          <p:cNvSpPr txBox="1"/>
          <p:nvPr/>
        </p:nvSpPr>
        <p:spPr>
          <a:xfrm>
            <a:off x="2462755" y="8233360"/>
            <a:ext cx="2583784" cy="276999"/>
          </a:xfrm>
          <a:prstGeom prst="rect">
            <a:avLst/>
          </a:prstGeom>
          <a:noFill/>
        </p:spPr>
        <p:txBody>
          <a:bodyPr wrap="none" rtlCol="0">
            <a:spAutoFit/>
          </a:bodyPr>
          <a:lstStyle/>
          <a:p>
            <a:r>
              <a:rPr lang="es-ES" sz="1200" dirty="0"/>
              <a:t>Disponible en: </a:t>
            </a:r>
            <a:r>
              <a:rPr lang="es-ES" sz="1200" dirty="0">
                <a:solidFill>
                  <a:srgbClr val="0E2F62"/>
                </a:solidFill>
                <a:hlinkClick r:id="rId2">
                  <a:extLst>
                    <a:ext uri="{A12FA001-AC4F-418D-AE19-62706E023703}">
                      <ahyp:hlinkClr xmlns:ahyp="http://schemas.microsoft.com/office/drawing/2018/hyperlinkcolor" val="tx"/>
                    </a:ext>
                  </a:extLst>
                </a:hlinkClick>
              </a:rPr>
              <a:t>https://openrefine.org/</a:t>
            </a:r>
            <a:endParaRPr lang="es-ES" sz="1200" dirty="0">
              <a:solidFill>
                <a:srgbClr val="0E2F62"/>
              </a:solidFill>
            </a:endParaRPr>
          </a:p>
        </p:txBody>
      </p:sp>
      <p:pic>
        <p:nvPicPr>
          <p:cNvPr id="3" name="Picture 2" descr="Imagen descriptiva de la herramienta">
            <a:extLst>
              <a:ext uri="{FF2B5EF4-FFF2-40B4-BE49-F238E27FC236}">
                <a16:creationId xmlns:a16="http://schemas.microsoft.com/office/drawing/2014/main" id="{54120B47-4C4A-31AB-402A-B7BC6C2051DE}"/>
              </a:ext>
            </a:extLst>
          </p:cNvPr>
          <p:cNvPicPr>
            <a:picLocks noChangeAspect="1"/>
          </p:cNvPicPr>
          <p:nvPr/>
        </p:nvPicPr>
        <p:blipFill>
          <a:blip r:embed="rId3"/>
          <a:stretch>
            <a:fillRect/>
          </a:stretch>
        </p:blipFill>
        <p:spPr>
          <a:xfrm>
            <a:off x="782847" y="6792584"/>
            <a:ext cx="5943600" cy="1320165"/>
          </a:xfrm>
          <a:prstGeom prst="rect">
            <a:avLst/>
          </a:prstGeom>
        </p:spPr>
      </p:pic>
    </p:spTree>
    <p:extLst>
      <p:ext uri="{BB962C8B-B14F-4D97-AF65-F5344CB8AC3E}">
        <p14:creationId xmlns:p14="http://schemas.microsoft.com/office/powerpoint/2010/main" val="32252110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D6C6D-6BF5-2272-1402-A785CA6E3504}"/>
            </a:ext>
          </a:extLst>
        </p:cNvPr>
        <p:cNvGrpSpPr/>
        <p:nvPr/>
      </p:nvGrpSpPr>
      <p:grpSpPr>
        <a:xfrm>
          <a:off x="0" y="0"/>
          <a:ext cx="0" cy="0"/>
          <a:chOff x="0" y="0"/>
          <a:chExt cx="0" cy="0"/>
        </a:xfrm>
      </p:grpSpPr>
      <p:sp>
        <p:nvSpPr>
          <p:cNvPr id="7" name="Título 6">
            <a:extLst>
              <a:ext uri="{FF2B5EF4-FFF2-40B4-BE49-F238E27FC236}">
                <a16:creationId xmlns:a16="http://schemas.microsoft.com/office/drawing/2014/main" id="{014DA8F1-76BE-240A-62E9-B22D5F2DB3A1}"/>
              </a:ext>
            </a:extLst>
          </p:cNvPr>
          <p:cNvSpPr>
            <a:spLocks noGrp="1"/>
          </p:cNvSpPr>
          <p:nvPr>
            <p:ph type="title"/>
          </p:nvPr>
        </p:nvSpPr>
        <p:spPr>
          <a:xfrm>
            <a:off x="1318985" y="917356"/>
            <a:ext cx="6035972" cy="536573"/>
          </a:xfrm>
        </p:spPr>
        <p:txBody>
          <a:bodyPr/>
          <a:lstStyle/>
          <a:p>
            <a:r>
              <a:rPr lang="en-US" dirty="0" err="1"/>
              <a:t>Dónde</a:t>
            </a:r>
            <a:r>
              <a:rPr lang="en-US" dirty="0"/>
              <a:t> </a:t>
            </a:r>
            <a:r>
              <a:rPr lang="en-US" dirty="0" err="1"/>
              <a:t>encontrar</a:t>
            </a:r>
            <a:r>
              <a:rPr lang="en-US" dirty="0"/>
              <a:t> buenos </a:t>
            </a:r>
            <a:r>
              <a:rPr lang="en-US" dirty="0" err="1"/>
              <a:t>ejemplos</a:t>
            </a:r>
            <a:r>
              <a:rPr lang="en-US" dirty="0"/>
              <a:t> de </a:t>
            </a:r>
            <a:r>
              <a:rPr lang="en-US" dirty="0" err="1"/>
              <a:t>datos</a:t>
            </a:r>
            <a:r>
              <a:rPr lang="en-US" dirty="0"/>
              <a:t> </a:t>
            </a:r>
            <a:r>
              <a:rPr lang="en-US" dirty="0" err="1"/>
              <a:t>en</a:t>
            </a:r>
            <a:r>
              <a:rPr lang="en-US" dirty="0"/>
              <a:t> </a:t>
            </a:r>
            <a:r>
              <a:rPr lang="en-US" dirty="0" err="1"/>
              <a:t>formato</a:t>
            </a:r>
            <a:endParaRPr lang="es-ES" dirty="0"/>
          </a:p>
        </p:txBody>
      </p:sp>
      <p:sp>
        <p:nvSpPr>
          <p:cNvPr id="18" name="Text Placeholder 17">
            <a:extLst>
              <a:ext uri="{FF2B5EF4-FFF2-40B4-BE49-F238E27FC236}">
                <a16:creationId xmlns:a16="http://schemas.microsoft.com/office/drawing/2014/main" id="{2A17739A-59E0-1BDA-3103-EE2EE1A65BA9}"/>
              </a:ext>
            </a:extLst>
          </p:cNvPr>
          <p:cNvSpPr>
            <a:spLocks noGrp="1"/>
          </p:cNvSpPr>
          <p:nvPr>
            <p:ph type="body" sz="quarter" idx="12"/>
          </p:nvPr>
        </p:nvSpPr>
        <p:spPr/>
        <p:txBody>
          <a:bodyPr/>
          <a:lstStyle/>
          <a:p>
            <a:r>
              <a:rPr lang="en-US" dirty="0"/>
              <a:t>08</a:t>
            </a:r>
          </a:p>
        </p:txBody>
      </p:sp>
      <p:sp>
        <p:nvSpPr>
          <p:cNvPr id="3" name="Rectángulo 8">
            <a:extLst>
              <a:ext uri="{FF2B5EF4-FFF2-40B4-BE49-F238E27FC236}">
                <a16:creationId xmlns:a16="http://schemas.microsoft.com/office/drawing/2014/main" id="{FC857357-A662-9593-A335-B8EBD8723143}"/>
              </a:ext>
            </a:extLst>
          </p:cNvPr>
          <p:cNvSpPr/>
          <p:nvPr/>
        </p:nvSpPr>
        <p:spPr>
          <a:xfrm>
            <a:off x="602894" y="2518610"/>
            <a:ext cx="6353886" cy="5047536"/>
          </a:xfrm>
          <a:prstGeom prst="rect">
            <a:avLst/>
          </a:prstGeom>
        </p:spPr>
        <p:txBody>
          <a:bodyPr wrap="square">
            <a:spAutoFit/>
          </a:bodyPr>
          <a:lstStyle/>
          <a:p>
            <a:pPr marL="228600" indent="-228600" algn="just">
              <a:spcBef>
                <a:spcPts val="600"/>
              </a:spcBef>
              <a:spcAft>
                <a:spcPts val="600"/>
              </a:spcAft>
              <a:buClr>
                <a:srgbClr val="0E2F62"/>
              </a:buClr>
              <a:buFont typeface="Wingdings" panose="05000000000000000000" pitchFamily="2" charset="2"/>
              <a:buChar char="§"/>
            </a:pPr>
            <a:r>
              <a:rPr lang="es-ES" sz="1600" dirty="0"/>
              <a:t>Se incluye a continuación la descripción de dos iniciativas que publican conjuntos de Datos Abiertos destacables por la alta calidad de los </a:t>
            </a:r>
            <a:r>
              <a:rPr lang="es-ES" sz="1600" dirty="0" err="1"/>
              <a:t>datasets</a:t>
            </a:r>
            <a:r>
              <a:rPr lang="es-ES" sz="1600" dirty="0"/>
              <a:t> disponibles en formato CSV:</a:t>
            </a:r>
          </a:p>
          <a:p>
            <a:pPr marL="685800" lvl="1" indent="-228600" algn="just">
              <a:spcBef>
                <a:spcPts val="600"/>
              </a:spcBef>
              <a:spcAft>
                <a:spcPts val="600"/>
              </a:spcAft>
              <a:buClr>
                <a:srgbClr val="7030A0"/>
              </a:buClr>
              <a:buFont typeface="Arial" panose="020B0604020202020204" pitchFamily="34" charset="0"/>
              <a:buChar char="•"/>
            </a:pPr>
            <a:r>
              <a:rPr lang="es-ES" sz="1600" dirty="0">
                <a:solidFill>
                  <a:srgbClr val="0E2F62"/>
                </a:solidFill>
                <a:hlinkClick r:id="rId2">
                  <a:extLst>
                    <a:ext uri="{A12FA001-AC4F-418D-AE19-62706E023703}">
                      <ahyp:hlinkClr xmlns:ahyp="http://schemas.microsoft.com/office/drawing/2018/hyperlinkcolor" val="tx"/>
                    </a:ext>
                  </a:extLst>
                </a:hlinkClick>
              </a:rPr>
              <a:t>Datahub.io</a:t>
            </a:r>
            <a:endParaRPr lang="es-ES" sz="1600" dirty="0">
              <a:solidFill>
                <a:srgbClr val="0E2F62"/>
              </a:solidFill>
            </a:endParaRPr>
          </a:p>
          <a:p>
            <a:pPr marL="685800" lvl="1" indent="-228600" algn="just">
              <a:spcBef>
                <a:spcPts val="600"/>
              </a:spcBef>
              <a:spcAft>
                <a:spcPts val="600"/>
              </a:spcAft>
              <a:buClr>
                <a:srgbClr val="7030A0"/>
              </a:buClr>
              <a:buFont typeface="Arial" panose="020B0604020202020204" pitchFamily="34" charset="0"/>
              <a:buChar char="•"/>
            </a:pPr>
            <a:r>
              <a:rPr lang="es-ES" sz="1600" dirty="0">
                <a:solidFill>
                  <a:srgbClr val="0E2F62"/>
                </a:solidFill>
                <a:hlinkClick r:id="rId3">
                  <a:extLst>
                    <a:ext uri="{A12FA001-AC4F-418D-AE19-62706E023703}">
                      <ahyp:hlinkClr xmlns:ahyp="http://schemas.microsoft.com/office/drawing/2018/hyperlinkcolor" val="tx"/>
                    </a:ext>
                  </a:extLst>
                </a:hlinkClick>
              </a:rPr>
              <a:t>Kaggle.com</a:t>
            </a:r>
            <a:endParaRPr lang="es-ES" sz="1600" dirty="0">
              <a:solidFill>
                <a:srgbClr val="0E2F62"/>
              </a:solidFill>
            </a:endParaRPr>
          </a:p>
          <a:p>
            <a:pPr marL="228600" indent="-228600" algn="just">
              <a:spcBef>
                <a:spcPts val="600"/>
              </a:spcBef>
              <a:spcAft>
                <a:spcPts val="600"/>
              </a:spcAft>
              <a:buClr>
                <a:srgbClr val="0E2F62"/>
              </a:buClr>
              <a:buFont typeface="Wingdings" panose="05000000000000000000" pitchFamily="2" charset="2"/>
              <a:buChar char="§"/>
            </a:pPr>
            <a:r>
              <a:rPr lang="es-ES" sz="1600" dirty="0"/>
              <a:t>En estas plataformas cobra especial trascendencia la calidad en la forma que se publican los datos, dado el sólido entendimiento sobre la naturaleza multipropósito del uso de los datos y el tratamiento profesional de los mismos, que se encuentra en los fundamentos de ambas iniciativas.</a:t>
            </a:r>
          </a:p>
          <a:p>
            <a:pPr marL="228600" indent="-228600" algn="just">
              <a:spcBef>
                <a:spcPts val="600"/>
              </a:spcBef>
              <a:spcAft>
                <a:spcPts val="600"/>
              </a:spcAft>
              <a:buClr>
                <a:srgbClr val="0E2F62"/>
              </a:buClr>
              <a:buFont typeface="Wingdings" panose="05000000000000000000" pitchFamily="2" charset="2"/>
              <a:buChar char="§"/>
            </a:pPr>
            <a:r>
              <a:rPr lang="es-ES" sz="1600" dirty="0" err="1"/>
              <a:t>Datahub</a:t>
            </a:r>
            <a:r>
              <a:rPr lang="es-ES" sz="1600" dirty="0"/>
              <a:t>, destaca por implementar un soporte integral para transformar, validar y publicar datos de calidad y </a:t>
            </a:r>
            <a:r>
              <a:rPr lang="es-ES" sz="1600" dirty="0" err="1"/>
              <a:t>Kaggle</a:t>
            </a:r>
            <a:r>
              <a:rPr lang="es-ES" sz="1600" dirty="0"/>
              <a:t> constituye uno de los repositorios de conjuntos de datos y conocimiento en torno al análisis de datos de referencia profesional más importantes.</a:t>
            </a:r>
          </a:p>
          <a:p>
            <a:pPr marL="228600" indent="-228600" algn="just">
              <a:spcBef>
                <a:spcPts val="600"/>
              </a:spcBef>
              <a:spcAft>
                <a:spcPts val="600"/>
              </a:spcAft>
              <a:buClr>
                <a:srgbClr val="0E2F62"/>
              </a:buClr>
              <a:buFont typeface="Wingdings" panose="05000000000000000000" pitchFamily="2" charset="2"/>
              <a:buChar char="§"/>
            </a:pPr>
            <a:r>
              <a:rPr lang="es-ES" sz="1600" dirty="0"/>
              <a:t>Ambas iniciativas constituyen ejemplos reales de buenas prácticas en el tratamiento de archivos CSV que pueden ser tenidas en cuenta para abordar procesos de preparación y publicación de Datos Abiertos.</a:t>
            </a:r>
          </a:p>
        </p:txBody>
      </p:sp>
    </p:spTree>
    <p:extLst>
      <p:ext uri="{BB962C8B-B14F-4D97-AF65-F5344CB8AC3E}">
        <p14:creationId xmlns:p14="http://schemas.microsoft.com/office/powerpoint/2010/main" val="3785173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95D34-1033-98DB-3B47-A6AB0FDFD183}"/>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0DE464F9-3DC4-CABF-70D6-7C342C767277}"/>
              </a:ext>
            </a:extLst>
          </p:cNvPr>
          <p:cNvSpPr>
            <a:spLocks noGrp="1"/>
          </p:cNvSpPr>
          <p:nvPr>
            <p:ph type="body" sz="quarter" idx="12"/>
          </p:nvPr>
        </p:nvSpPr>
        <p:spPr/>
        <p:txBody>
          <a:bodyPr/>
          <a:lstStyle/>
          <a:p>
            <a:r>
              <a:rPr lang="en-US" dirty="0"/>
              <a:t>08</a:t>
            </a:r>
          </a:p>
        </p:txBody>
      </p:sp>
      <p:sp>
        <p:nvSpPr>
          <p:cNvPr id="14" name="Marcador de texto 10">
            <a:extLst>
              <a:ext uri="{FF2B5EF4-FFF2-40B4-BE49-F238E27FC236}">
                <a16:creationId xmlns:a16="http://schemas.microsoft.com/office/drawing/2014/main" id="{8D975D0A-8035-A989-20EE-6DF12D24E93D}"/>
              </a:ext>
            </a:extLst>
          </p:cNvPr>
          <p:cNvSpPr txBox="1">
            <a:spLocks/>
          </p:cNvSpPr>
          <p:nvPr/>
        </p:nvSpPr>
        <p:spPr>
          <a:xfrm>
            <a:off x="583096" y="1618359"/>
            <a:ext cx="6453807" cy="400941"/>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Datahub.io</a:t>
            </a:r>
          </a:p>
        </p:txBody>
      </p:sp>
      <p:sp>
        <p:nvSpPr>
          <p:cNvPr id="3" name="CuadroTexto 3">
            <a:extLst>
              <a:ext uri="{FF2B5EF4-FFF2-40B4-BE49-F238E27FC236}">
                <a16:creationId xmlns:a16="http://schemas.microsoft.com/office/drawing/2014/main" id="{930CF9BB-E214-1514-9A94-48FED283E4C0}"/>
              </a:ext>
            </a:extLst>
          </p:cNvPr>
          <p:cNvSpPr txBox="1"/>
          <p:nvPr/>
        </p:nvSpPr>
        <p:spPr>
          <a:xfrm>
            <a:off x="970686" y="2466992"/>
            <a:ext cx="5407396" cy="2492990"/>
          </a:xfrm>
          <a:prstGeom prst="rect">
            <a:avLst/>
          </a:prstGeom>
          <a:noFill/>
        </p:spPr>
        <p:txBody>
          <a:bodyPr wrap="square" rtlCol="0">
            <a:spAutoFit/>
          </a:bodyPr>
          <a:lstStyle/>
          <a:p>
            <a:pPr marL="171450" indent="-171450" algn="just">
              <a:buClr>
                <a:srgbClr val="0E2F62"/>
              </a:buClr>
              <a:buFont typeface="Wingdings" panose="05000000000000000000" pitchFamily="2" charset="2"/>
              <a:buChar char="§"/>
            </a:pPr>
            <a:r>
              <a:rPr lang="es-ES" sz="1200" dirty="0" err="1">
                <a:solidFill>
                  <a:srgbClr val="0E2F62"/>
                </a:solidFill>
                <a:hlinkClick r:id="rId2">
                  <a:extLst>
                    <a:ext uri="{A12FA001-AC4F-418D-AE19-62706E023703}">
                      <ahyp:hlinkClr xmlns:ahyp="http://schemas.microsoft.com/office/drawing/2018/hyperlinkcolor" val="tx"/>
                    </a:ext>
                  </a:extLst>
                </a:hlinkClick>
              </a:rPr>
              <a:t>Datahub</a:t>
            </a:r>
            <a:r>
              <a:rPr lang="es-ES" sz="1200" dirty="0"/>
              <a:t> es una plataforma web que da soporte integral a flujos de trabajo para la preparación y publicación de  Datos Abiertos. Está diseñada para preparar, catalogar y publicar datos de alta calidad haciendo uso del conjunto de </a:t>
            </a:r>
            <a:r>
              <a:rPr lang="es-ES" sz="1200" dirty="0">
                <a:solidFill>
                  <a:srgbClr val="0E2F62"/>
                </a:solidFill>
                <a:hlinkClick r:id="rId3">
                  <a:extLst>
                    <a:ext uri="{A12FA001-AC4F-418D-AE19-62706E023703}">
                      <ahyp:hlinkClr xmlns:ahyp="http://schemas.microsoft.com/office/drawing/2018/hyperlinkcolor" val="tx"/>
                    </a:ext>
                  </a:extLst>
                </a:hlinkClick>
              </a:rPr>
              <a:t>herramientas Frictionless Data</a:t>
            </a:r>
            <a:r>
              <a:rPr lang="es-ES" sz="1200" dirty="0"/>
              <a:t>.</a:t>
            </a:r>
            <a:endParaRPr lang="es-ES" sz="1200" baseline="30000" dirty="0"/>
          </a:p>
          <a:p>
            <a:pPr marL="171450" indent="-171450" algn="just">
              <a:buClr>
                <a:srgbClr val="0E2F62"/>
              </a:buClr>
              <a:buFont typeface="Wingdings" panose="05000000000000000000" pitchFamily="2" charset="2"/>
              <a:buChar char="§"/>
            </a:pPr>
            <a:endParaRPr lang="es-ES" sz="1200" dirty="0"/>
          </a:p>
          <a:p>
            <a:pPr marL="171450" indent="-171450" algn="just">
              <a:buClr>
                <a:srgbClr val="0E2F62"/>
              </a:buClr>
              <a:buFont typeface="Wingdings" panose="05000000000000000000" pitchFamily="2" charset="2"/>
              <a:buChar char="§"/>
            </a:pPr>
            <a:r>
              <a:rPr lang="es-ES" sz="1200" dirty="0"/>
              <a:t>El conjunto de herramientas </a:t>
            </a:r>
            <a:r>
              <a:rPr lang="es-ES" sz="1200" dirty="0" err="1"/>
              <a:t>Frictionless</a:t>
            </a:r>
            <a:r>
              <a:rPr lang="es-ES" sz="1200" dirty="0"/>
              <a:t> Data, es una colección de especificaciones y aplicaciones para la preparación de archivos de datos, entre las que se encuentra “</a:t>
            </a:r>
            <a:r>
              <a:rPr lang="es-ES" sz="1200" dirty="0" err="1"/>
              <a:t>Goodtables</a:t>
            </a:r>
            <a:r>
              <a:rPr lang="es-ES" sz="1200" dirty="0"/>
              <a:t>”, descrita en el apartado “</a:t>
            </a:r>
            <a:r>
              <a:rPr lang="es-ES_tradnl" sz="1200" dirty="0" err="1"/>
              <a:t>Toolbox</a:t>
            </a:r>
            <a:r>
              <a:rPr lang="es-ES_tradnl" sz="1200" dirty="0"/>
              <a:t> para archivos CSV” de esta</a:t>
            </a:r>
            <a:r>
              <a:rPr lang="es-ES" sz="1200" dirty="0"/>
              <a:t> guía.</a:t>
            </a:r>
          </a:p>
          <a:p>
            <a:pPr marL="171450" indent="-171450" algn="just">
              <a:buClr>
                <a:srgbClr val="0E2F62"/>
              </a:buClr>
              <a:buFont typeface="Wingdings" panose="05000000000000000000" pitchFamily="2" charset="2"/>
              <a:buChar char="§"/>
            </a:pPr>
            <a:endParaRPr lang="es-ES" sz="1200" dirty="0"/>
          </a:p>
          <a:p>
            <a:pPr marL="171450" indent="-171450" algn="just">
              <a:buClr>
                <a:srgbClr val="0E2F62"/>
              </a:buClr>
              <a:buFont typeface="Wingdings" panose="05000000000000000000" pitchFamily="2" charset="2"/>
              <a:buChar char="§"/>
            </a:pPr>
            <a:endParaRPr lang="es-ES_tradnl" sz="1200" dirty="0"/>
          </a:p>
          <a:p>
            <a:pPr marL="171450" indent="-171450" algn="just">
              <a:buClr>
                <a:srgbClr val="0E2F62"/>
              </a:buClr>
              <a:buFont typeface="Wingdings" panose="05000000000000000000" pitchFamily="2" charset="2"/>
              <a:buChar char="§"/>
            </a:pPr>
            <a:endParaRPr lang="es-ES" sz="1200" dirty="0"/>
          </a:p>
          <a:p>
            <a:pPr marL="171450" indent="-171450">
              <a:buClr>
                <a:srgbClr val="0E2F62"/>
              </a:buClr>
              <a:buFont typeface="Wingdings" panose="05000000000000000000" pitchFamily="2" charset="2"/>
              <a:buChar char="§"/>
            </a:pPr>
            <a:endParaRPr lang="es-ES" sz="1200" dirty="0"/>
          </a:p>
        </p:txBody>
      </p:sp>
      <p:sp>
        <p:nvSpPr>
          <p:cNvPr id="4" name="Rectángulo 6">
            <a:extLst>
              <a:ext uri="{FF2B5EF4-FFF2-40B4-BE49-F238E27FC236}">
                <a16:creationId xmlns:a16="http://schemas.microsoft.com/office/drawing/2014/main" id="{F082931D-56FC-2D01-C62D-8EF39E076111}"/>
              </a:ext>
            </a:extLst>
          </p:cNvPr>
          <p:cNvSpPr/>
          <p:nvPr/>
        </p:nvSpPr>
        <p:spPr>
          <a:xfrm>
            <a:off x="951552" y="4244343"/>
            <a:ext cx="2305958" cy="3600986"/>
          </a:xfrm>
          <a:prstGeom prst="rect">
            <a:avLst/>
          </a:prstGeom>
        </p:spPr>
        <p:txBody>
          <a:bodyPr wrap="square">
            <a:spAutoFit/>
          </a:bodyPr>
          <a:lstStyle/>
          <a:p>
            <a:pPr marL="171450" indent="-171450" algn="just">
              <a:buClr>
                <a:srgbClr val="0E2F62"/>
              </a:buClr>
              <a:buFont typeface="Wingdings" panose="05000000000000000000" pitchFamily="2" charset="2"/>
              <a:buChar char="§"/>
            </a:pPr>
            <a:r>
              <a:rPr lang="es-ES" sz="1200" dirty="0" err="1"/>
              <a:t>Datahub</a:t>
            </a:r>
            <a:r>
              <a:rPr lang="es-ES" sz="1200" dirty="0"/>
              <a:t>, contiene colecciones de datos compatibles con  Datos Abiertos de alto valor como: cambio climático, datos económicos e indicadores, estadística, logística, registros empresariales con origen en fuentes oficiales.</a:t>
            </a:r>
          </a:p>
          <a:p>
            <a:pPr marL="171450" indent="-171450" algn="just">
              <a:buClr>
                <a:srgbClr val="0E2F62"/>
              </a:buClr>
              <a:buFont typeface="Wingdings" panose="05000000000000000000" pitchFamily="2" charset="2"/>
              <a:buChar char="§"/>
            </a:pPr>
            <a:endParaRPr lang="es-ES" sz="1200" dirty="0"/>
          </a:p>
          <a:p>
            <a:pPr marL="171450" indent="-171450" algn="just">
              <a:buClr>
                <a:srgbClr val="0E2F62"/>
              </a:buClr>
              <a:buFont typeface="Wingdings" panose="05000000000000000000" pitchFamily="2" charset="2"/>
              <a:buChar char="§"/>
            </a:pPr>
            <a:r>
              <a:rPr lang="es-ES" sz="1200" dirty="0"/>
              <a:t>Cada entrada de datos disponible contiene un conjunto de elementos para mostrar las propiedades del </a:t>
            </a:r>
            <a:r>
              <a:rPr lang="es-ES" sz="1200" dirty="0" err="1"/>
              <a:t>dataset</a:t>
            </a:r>
            <a:r>
              <a:rPr lang="es-ES" sz="1200" dirty="0"/>
              <a:t> (esquema y recursos de datos), opciones de descarga de datos en diversos formatos, entre ellos CSV, vistas de las tablas de datos y visualizaciones simples. </a:t>
            </a:r>
          </a:p>
        </p:txBody>
      </p:sp>
      <p:sp>
        <p:nvSpPr>
          <p:cNvPr id="5" name="Rectángulo 8">
            <a:extLst>
              <a:ext uri="{FF2B5EF4-FFF2-40B4-BE49-F238E27FC236}">
                <a16:creationId xmlns:a16="http://schemas.microsoft.com/office/drawing/2014/main" id="{D5600FA6-DC7E-4367-952C-232782A13E64}"/>
              </a:ext>
            </a:extLst>
          </p:cNvPr>
          <p:cNvSpPr/>
          <p:nvPr/>
        </p:nvSpPr>
        <p:spPr>
          <a:xfrm>
            <a:off x="966067" y="7666249"/>
            <a:ext cx="5407396" cy="830997"/>
          </a:xfrm>
          <a:prstGeom prst="rect">
            <a:avLst/>
          </a:prstGeom>
        </p:spPr>
        <p:txBody>
          <a:bodyPr wrap="square">
            <a:spAutoFit/>
          </a:bodyPr>
          <a:lstStyle/>
          <a:p>
            <a:pPr marL="171450" indent="-171450" algn="just">
              <a:buClr>
                <a:srgbClr val="7030A0"/>
              </a:buClr>
              <a:buFont typeface="Wingdings" panose="05000000000000000000" pitchFamily="2" charset="2"/>
              <a:buChar char="§"/>
            </a:pPr>
            <a:endParaRPr lang="es-ES" sz="1200" dirty="0"/>
          </a:p>
          <a:p>
            <a:pPr marL="171450" indent="-171450" algn="just">
              <a:buClr>
                <a:srgbClr val="0E2F62"/>
              </a:buClr>
              <a:buFont typeface="Wingdings" panose="05000000000000000000" pitchFamily="2" charset="2"/>
              <a:buChar char="§"/>
            </a:pPr>
            <a:r>
              <a:rPr lang="es-ES" sz="1200" dirty="0"/>
              <a:t>Proporciona, además, acceso directo para importar los datos utilizando una variedad de herramientas habituales en el contexto profesional: R, Python, JavaScript y SQL.</a:t>
            </a:r>
          </a:p>
        </p:txBody>
      </p:sp>
      <p:pic>
        <p:nvPicPr>
          <p:cNvPr id="6" name="Imagen 7" descr="Imagen descriptiva de la herramienta">
            <a:extLst>
              <a:ext uri="{FF2B5EF4-FFF2-40B4-BE49-F238E27FC236}">
                <a16:creationId xmlns:a16="http://schemas.microsoft.com/office/drawing/2014/main" id="{60E0C97C-31B2-36AD-DE1E-37A3E65400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61626" y="4168477"/>
            <a:ext cx="2711837" cy="359149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42366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65776-4C1D-5845-C208-8C86C62DBDF5}"/>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9744CF82-B8E9-4E8A-D278-09A2C3552489}"/>
              </a:ext>
            </a:extLst>
          </p:cNvPr>
          <p:cNvSpPr>
            <a:spLocks noGrp="1"/>
          </p:cNvSpPr>
          <p:nvPr>
            <p:ph type="body" sz="quarter" idx="12"/>
          </p:nvPr>
        </p:nvSpPr>
        <p:spPr/>
        <p:txBody>
          <a:bodyPr/>
          <a:lstStyle/>
          <a:p>
            <a:r>
              <a:rPr lang="en-US" dirty="0"/>
              <a:t>08</a:t>
            </a:r>
          </a:p>
        </p:txBody>
      </p:sp>
      <p:sp>
        <p:nvSpPr>
          <p:cNvPr id="2" name="CuadroTexto 4">
            <a:extLst>
              <a:ext uri="{FF2B5EF4-FFF2-40B4-BE49-F238E27FC236}">
                <a16:creationId xmlns:a16="http://schemas.microsoft.com/office/drawing/2014/main" id="{8EE20DB2-C4D3-780D-3072-1108464821DB}"/>
              </a:ext>
            </a:extLst>
          </p:cNvPr>
          <p:cNvSpPr txBox="1"/>
          <p:nvPr/>
        </p:nvSpPr>
        <p:spPr>
          <a:xfrm>
            <a:off x="1079120" y="1652851"/>
            <a:ext cx="5401434" cy="1446550"/>
          </a:xfrm>
          <a:prstGeom prst="rect">
            <a:avLst/>
          </a:prstGeom>
          <a:noFill/>
        </p:spPr>
        <p:txBody>
          <a:bodyPr wrap="square" rtlCol="0">
            <a:spAutoFit/>
          </a:bodyPr>
          <a:lstStyle/>
          <a:p>
            <a:pPr marL="171450" indent="-171450" algn="just">
              <a:buClr>
                <a:srgbClr val="0E2F62"/>
              </a:buClr>
              <a:buFont typeface="Wingdings" panose="05000000000000000000" pitchFamily="2" charset="2"/>
              <a:buChar char="§"/>
            </a:pPr>
            <a:r>
              <a:rPr lang="es-ES" sz="1200" dirty="0"/>
              <a:t>Un </a:t>
            </a:r>
            <a:r>
              <a:rPr lang="es-ES" sz="1600" dirty="0"/>
              <a:t>ejemplo</a:t>
            </a:r>
            <a:r>
              <a:rPr lang="es-ES" sz="1200" dirty="0"/>
              <a:t> de </a:t>
            </a:r>
            <a:r>
              <a:rPr lang="es-ES" sz="1200" dirty="0">
                <a:solidFill>
                  <a:srgbClr val="0E2F62"/>
                </a:solidFill>
                <a:hlinkClick r:id="rId2">
                  <a:extLst>
                    <a:ext uri="{A12FA001-AC4F-418D-AE19-62706E023703}">
                      <ahyp:hlinkClr xmlns:ahyp="http://schemas.microsoft.com/office/drawing/2018/hyperlinkcolor" val="tx"/>
                    </a:ext>
                  </a:extLst>
                </a:hlinkClick>
              </a:rPr>
              <a:t>dataset</a:t>
            </a:r>
            <a:r>
              <a:rPr lang="es-ES" sz="1200" dirty="0"/>
              <a:t> en formato CSV disponible en la plataforma es el que muestra la tendencia de Dióxido de Carbono en la atmósfera, con origen en el “US </a:t>
            </a:r>
            <a:r>
              <a:rPr lang="es-ES" sz="1200" dirty="0" err="1"/>
              <a:t>Government's</a:t>
            </a:r>
            <a:r>
              <a:rPr lang="es-ES" sz="1200" dirty="0"/>
              <a:t> </a:t>
            </a:r>
            <a:r>
              <a:rPr lang="es-ES" sz="1200" dirty="0" err="1"/>
              <a:t>Earth</a:t>
            </a:r>
            <a:r>
              <a:rPr lang="es-ES" sz="1200" dirty="0"/>
              <a:t> </a:t>
            </a:r>
            <a:r>
              <a:rPr lang="es-ES" sz="1200" dirty="0" err="1"/>
              <a:t>System</a:t>
            </a:r>
            <a:r>
              <a:rPr lang="es-ES" sz="1200" dirty="0"/>
              <a:t> </a:t>
            </a:r>
            <a:r>
              <a:rPr lang="es-ES" sz="1200" dirty="0" err="1"/>
              <a:t>Research</a:t>
            </a:r>
            <a:r>
              <a:rPr lang="es-ES" sz="1200" dirty="0"/>
              <a:t> </a:t>
            </a:r>
            <a:r>
              <a:rPr lang="es-ES" sz="1200" dirty="0" err="1"/>
              <a:t>Laboratory</a:t>
            </a:r>
            <a:r>
              <a:rPr lang="es-ES" sz="1200" dirty="0"/>
              <a:t>”.</a:t>
            </a:r>
            <a:endParaRPr lang="es-ES" sz="1200" baseline="30000" dirty="0"/>
          </a:p>
          <a:p>
            <a:pPr marL="171450" indent="-171450" algn="just">
              <a:buClr>
                <a:srgbClr val="7030A0"/>
              </a:buClr>
              <a:buFont typeface="Wingdings" panose="05000000000000000000" pitchFamily="2" charset="2"/>
              <a:buChar char="§"/>
            </a:pPr>
            <a:endParaRPr lang="es-ES" sz="1200" dirty="0"/>
          </a:p>
          <a:p>
            <a:pPr marL="171450" indent="-171450" algn="just">
              <a:buClr>
                <a:srgbClr val="7030A0"/>
              </a:buClr>
              <a:buFont typeface="Wingdings" panose="05000000000000000000" pitchFamily="2" charset="2"/>
              <a:buChar char="§"/>
            </a:pPr>
            <a:endParaRPr lang="es-ES_tradnl" sz="1200" dirty="0"/>
          </a:p>
          <a:p>
            <a:pPr marL="171450" indent="-171450" algn="just">
              <a:buClr>
                <a:srgbClr val="7030A0"/>
              </a:buClr>
              <a:buFont typeface="Wingdings" panose="05000000000000000000" pitchFamily="2" charset="2"/>
              <a:buChar char="§"/>
            </a:pPr>
            <a:endParaRPr lang="es-ES" sz="1200" dirty="0"/>
          </a:p>
          <a:p>
            <a:pPr marL="171450" indent="-171450">
              <a:buClr>
                <a:srgbClr val="7030A0"/>
              </a:buClr>
              <a:buFont typeface="Wingdings" panose="05000000000000000000" pitchFamily="2" charset="2"/>
              <a:buChar char="§"/>
            </a:pPr>
            <a:endParaRPr lang="es-ES" sz="1200" dirty="0"/>
          </a:p>
        </p:txBody>
      </p:sp>
      <p:pic>
        <p:nvPicPr>
          <p:cNvPr id="6" name="Imagen 8" descr="Imagen descriptiva de la herramienta">
            <a:extLst>
              <a:ext uri="{FF2B5EF4-FFF2-40B4-BE49-F238E27FC236}">
                <a16:creationId xmlns:a16="http://schemas.microsoft.com/office/drawing/2014/main" id="{BCC43E86-DC5E-3326-6E03-17A4941222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7220" y="2677097"/>
            <a:ext cx="4266224" cy="3675743"/>
          </a:xfrm>
          <a:prstGeom prst="rect">
            <a:avLst/>
          </a:prstGeom>
          <a:ln>
            <a:noFill/>
          </a:ln>
          <a:effectLst>
            <a:outerShdw blurRad="292100" dist="139700" dir="2700000" algn="tl" rotWithShape="0">
              <a:srgbClr val="333333">
                <a:alpha val="30000"/>
              </a:srgbClr>
            </a:outerShdw>
          </a:effectLst>
        </p:spPr>
      </p:pic>
      <p:pic>
        <p:nvPicPr>
          <p:cNvPr id="7" name="Imagen 9" descr="Imagen descriptiva de la herramienta">
            <a:extLst>
              <a:ext uri="{FF2B5EF4-FFF2-40B4-BE49-F238E27FC236}">
                <a16:creationId xmlns:a16="http://schemas.microsoft.com/office/drawing/2014/main" id="{B5B687C8-6F8D-4CC4-B24A-37F01D52DA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74068" y="4103127"/>
            <a:ext cx="3846284" cy="4545004"/>
          </a:xfrm>
          <a:prstGeom prst="rect">
            <a:avLst/>
          </a:prstGeom>
          <a:ln>
            <a:noFill/>
          </a:ln>
          <a:effectLst>
            <a:outerShdw blurRad="292100" dist="139700" dir="2700000" algn="tl" rotWithShape="0">
              <a:srgbClr val="333333">
                <a:alpha val="30000"/>
              </a:srgbClr>
            </a:outerShdw>
          </a:effectLst>
        </p:spPr>
      </p:pic>
    </p:spTree>
    <p:extLst>
      <p:ext uri="{BB962C8B-B14F-4D97-AF65-F5344CB8AC3E}">
        <p14:creationId xmlns:p14="http://schemas.microsoft.com/office/powerpoint/2010/main" val="3432342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E99B8-15C8-9376-0812-338D7022F179}"/>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517A0D27-041B-970D-81B5-C2D176E9DDA8}"/>
              </a:ext>
            </a:extLst>
          </p:cNvPr>
          <p:cNvSpPr>
            <a:spLocks noGrp="1" noChangeAspect="1"/>
          </p:cNvSpPr>
          <p:nvPr>
            <p:ph type="body" sz="quarter" idx="10"/>
          </p:nvPr>
        </p:nvSpPr>
        <p:spPr>
          <a:prstGeom prst="rect">
            <a:avLst/>
          </a:prstGeom>
        </p:spPr>
        <p:txBody>
          <a:bodyPr/>
          <a:lstStyle/>
          <a:p>
            <a:r>
              <a:rPr lang="es-ES" dirty="0"/>
              <a:t>Características fundamentales</a:t>
            </a:r>
          </a:p>
          <a:p>
            <a:endParaRPr lang="es-ES" dirty="0"/>
          </a:p>
        </p:txBody>
      </p:sp>
      <p:sp>
        <p:nvSpPr>
          <p:cNvPr id="11" name="Text Placeholder 10">
            <a:extLst>
              <a:ext uri="{FF2B5EF4-FFF2-40B4-BE49-F238E27FC236}">
                <a16:creationId xmlns:a16="http://schemas.microsoft.com/office/drawing/2014/main" id="{D122A7EB-90E3-C5A4-4B55-9994155EEF89}"/>
              </a:ext>
            </a:extLst>
          </p:cNvPr>
          <p:cNvSpPr>
            <a:spLocks noGrp="1"/>
          </p:cNvSpPr>
          <p:nvPr>
            <p:ph type="body" sz="quarter" idx="12"/>
          </p:nvPr>
        </p:nvSpPr>
        <p:spPr/>
        <p:txBody>
          <a:bodyPr/>
          <a:lstStyle/>
          <a:p>
            <a:r>
              <a:rPr lang="en-US" dirty="0"/>
              <a:t>02</a:t>
            </a:r>
          </a:p>
        </p:txBody>
      </p:sp>
      <p:sp>
        <p:nvSpPr>
          <p:cNvPr id="6" name="CuadroTexto 4">
            <a:extLst>
              <a:ext uri="{FF2B5EF4-FFF2-40B4-BE49-F238E27FC236}">
                <a16:creationId xmlns:a16="http://schemas.microsoft.com/office/drawing/2014/main" id="{3E039157-10EF-CBA9-8657-BB81A4E52975}"/>
              </a:ext>
            </a:extLst>
          </p:cNvPr>
          <p:cNvSpPr txBox="1"/>
          <p:nvPr/>
        </p:nvSpPr>
        <p:spPr>
          <a:xfrm>
            <a:off x="528637" y="2332476"/>
            <a:ext cx="6634163" cy="1600438"/>
          </a:xfrm>
          <a:prstGeom prst="rect">
            <a:avLst/>
          </a:prstGeom>
          <a:noFill/>
        </p:spPr>
        <p:txBody>
          <a:bodyPr wrap="square" rtlCol="0">
            <a:spAutoFit/>
          </a:bodyPr>
          <a:lstStyle>
            <a:defPPr>
              <a:defRPr lang="en-US"/>
            </a:defPPr>
            <a:lvl1pPr marL="171450" indent="-171450">
              <a:buClr>
                <a:srgbClr val="0E2F62"/>
              </a:buClr>
              <a:buFont typeface="Wingdings" panose="05000000000000000000" pitchFamily="2" charset="2"/>
              <a:buChar char="§"/>
              <a:defRPr sz="1400"/>
            </a:lvl1pPr>
            <a:lvl2pPr lvl="1">
              <a:defRPr sz="1400">
                <a:latin typeface="Myriad Pro" panose="020B0703030403020204" pitchFamily="34" charset="0"/>
              </a:defRPr>
            </a:lvl2pPr>
          </a:lstStyle>
          <a:p>
            <a:pPr marL="0" indent="0" algn="just">
              <a:buNone/>
            </a:pPr>
            <a:r>
              <a:rPr lang="es-ES_tradnl" dirty="0"/>
              <a:t>Aunque no hay un estándar oficial para el formato de “valores separados por comas” (CSV, por sus siglas en inglés), el Internet </a:t>
            </a:r>
            <a:r>
              <a:rPr lang="es-ES_tradnl" dirty="0" err="1"/>
              <a:t>Engineering</a:t>
            </a:r>
            <a:r>
              <a:rPr lang="es-ES_tradnl" dirty="0"/>
              <a:t> </a:t>
            </a:r>
            <a:r>
              <a:rPr lang="es-ES_tradnl" dirty="0" err="1"/>
              <a:t>Task</a:t>
            </a:r>
            <a:r>
              <a:rPr lang="es-ES_tradnl" dirty="0"/>
              <a:t> </a:t>
            </a:r>
            <a:r>
              <a:rPr lang="es-ES_tradnl" dirty="0" err="1"/>
              <a:t>Force</a:t>
            </a:r>
            <a:r>
              <a:rPr lang="es-ES_tradnl" dirty="0"/>
              <a:t> (IETF) publica el documento de referencia </a:t>
            </a:r>
            <a:r>
              <a:rPr lang="es-ES_tradnl" dirty="0">
                <a:solidFill>
                  <a:srgbClr val="0E2F62"/>
                </a:solidFill>
                <a:hlinkClick r:id="rId3">
                  <a:extLst>
                    <a:ext uri="{A12FA001-AC4F-418D-AE19-62706E023703}">
                      <ahyp:hlinkClr xmlns:ahyp="http://schemas.microsoft.com/office/drawing/2018/hyperlinkcolor" val="tx"/>
                    </a:ext>
                  </a:extLst>
                </a:hlinkClick>
              </a:rPr>
              <a:t>RFC4180</a:t>
            </a:r>
            <a:r>
              <a:rPr lang="es-ES_tradnl" dirty="0"/>
              <a:t>.</a:t>
            </a:r>
          </a:p>
          <a:p>
            <a:pPr algn="just"/>
            <a:endParaRPr lang="es-ES_tradnl" dirty="0"/>
          </a:p>
          <a:p>
            <a:pPr lvl="1" algn="just"/>
            <a:r>
              <a:rPr lang="es-ES_tradnl" dirty="0"/>
              <a:t> </a:t>
            </a:r>
          </a:p>
          <a:p>
            <a:pPr lvl="1" algn="just"/>
            <a:endParaRPr lang="es-ES_tradnl" dirty="0"/>
          </a:p>
          <a:p>
            <a:pPr algn="just"/>
            <a:endParaRPr lang="es-ES" dirty="0"/>
          </a:p>
        </p:txBody>
      </p:sp>
      <p:sp>
        <p:nvSpPr>
          <p:cNvPr id="7" name="Rectángulo 5">
            <a:extLst>
              <a:ext uri="{FF2B5EF4-FFF2-40B4-BE49-F238E27FC236}">
                <a16:creationId xmlns:a16="http://schemas.microsoft.com/office/drawing/2014/main" id="{77361C93-E0F0-0632-BC78-19DB694CA743}"/>
              </a:ext>
            </a:extLst>
          </p:cNvPr>
          <p:cNvSpPr/>
          <p:nvPr/>
        </p:nvSpPr>
        <p:spPr>
          <a:xfrm>
            <a:off x="581818" y="3132695"/>
            <a:ext cx="6527800" cy="6124754"/>
          </a:xfrm>
          <a:prstGeom prst="rect">
            <a:avLst/>
          </a:prstGeom>
        </p:spPr>
        <p:txBody>
          <a:bodyPr wrap="square">
            <a:spAutoFit/>
          </a:bodyPr>
          <a:lstStyle/>
          <a:p>
            <a:pPr algn="just"/>
            <a:endParaRPr lang="es-ES_tradnl" sz="1400" dirty="0"/>
          </a:p>
          <a:p>
            <a:pPr marL="628650" lvl="1" indent="-171450" algn="just">
              <a:buClr>
                <a:srgbClr val="0E2F62"/>
              </a:buClr>
              <a:buFont typeface="Wingdings" panose="05000000000000000000" pitchFamily="2" charset="2"/>
              <a:buChar char="§"/>
            </a:pPr>
            <a:r>
              <a:rPr lang="es-ES_tradnl" sz="1400" dirty="0"/>
              <a:t>Cada archivo debe contener una sola tabla de datos.</a:t>
            </a:r>
          </a:p>
          <a:p>
            <a:pPr marL="628650" lvl="1" indent="-171450" algn="just">
              <a:buClr>
                <a:srgbClr val="0E2F62"/>
              </a:buClr>
              <a:buFont typeface="Wingdings" panose="05000000000000000000" pitchFamily="2" charset="2"/>
              <a:buChar char="§"/>
            </a:pPr>
            <a:r>
              <a:rPr lang="es-ES_tradnl" sz="1400" dirty="0"/>
              <a:t>Cada registro o fila es una línea.</a:t>
            </a:r>
          </a:p>
          <a:p>
            <a:pPr marL="628650" lvl="1" indent="-171450" algn="just">
              <a:buClr>
                <a:srgbClr val="0E2F62"/>
              </a:buClr>
              <a:buFont typeface="Wingdings" panose="05000000000000000000" pitchFamily="2" charset="2"/>
              <a:buChar char="§"/>
            </a:pPr>
            <a:r>
              <a:rPr lang="es-ES_tradnl" sz="1400" dirty="0"/>
              <a:t>Todos los registros contienen el mismo </a:t>
            </a:r>
            <a:r>
              <a:rPr lang="pt-BR" sz="1400" dirty="0"/>
              <a:t>número</a:t>
            </a:r>
            <a:r>
              <a:rPr lang="es-ES_tradnl" sz="1400" dirty="0"/>
              <a:t> de campos o columnas, al menos una.</a:t>
            </a:r>
          </a:p>
          <a:p>
            <a:pPr marL="628650" lvl="1" indent="-171450" algn="just">
              <a:buClr>
                <a:srgbClr val="0E2F62"/>
              </a:buClr>
              <a:buFont typeface="Wingdings" panose="05000000000000000000" pitchFamily="2" charset="2"/>
              <a:buChar char="§"/>
            </a:pPr>
            <a:r>
              <a:rPr lang="es-ES_tradnl" sz="1400" dirty="0"/>
              <a:t>Opcionalmente, puede haber una primera línea de cabecera que contiene exclusivamente los nombres de los campos.</a:t>
            </a:r>
          </a:p>
          <a:p>
            <a:pPr marL="628650" lvl="1" indent="-171450" algn="just">
              <a:buClr>
                <a:srgbClr val="0E2F62"/>
              </a:buClr>
              <a:buFont typeface="Wingdings" panose="05000000000000000000" pitchFamily="2" charset="2"/>
              <a:buChar char="§"/>
            </a:pPr>
            <a:r>
              <a:rPr lang="es-ES_tradnl" sz="1400" dirty="0"/>
              <a:t>L</a:t>
            </a:r>
            <a:r>
              <a:rPr lang="en-US" sz="1400" dirty="0"/>
              <a:t>a</a:t>
            </a:r>
            <a:r>
              <a:rPr lang="es-ES_tradnl" sz="1400" dirty="0"/>
              <a:t>s celdas de una misma columna proporcionan valores para la misma propiedad de las observaciones descritas en cada fila.</a:t>
            </a:r>
          </a:p>
          <a:p>
            <a:pPr marL="628650" lvl="1" indent="-171450" algn="just">
              <a:buClr>
                <a:srgbClr val="0E2F62"/>
              </a:buClr>
              <a:buFont typeface="Wingdings" panose="05000000000000000000" pitchFamily="2" charset="2"/>
              <a:buChar char="§"/>
            </a:pPr>
            <a:r>
              <a:rPr lang="es-ES_tradnl" sz="1400" dirty="0"/>
              <a:t>Todos los valores de una misma columna deben ser del mismo tipo de datos (texto, enteros, decimales, fecha, etc.).</a:t>
            </a:r>
          </a:p>
          <a:p>
            <a:pPr marL="628650" lvl="1" indent="-171450" algn="just">
              <a:buClr>
                <a:srgbClr val="0E2F62"/>
              </a:buClr>
              <a:buFont typeface="Wingdings" panose="05000000000000000000" pitchFamily="2" charset="2"/>
              <a:buChar char="§"/>
            </a:pPr>
            <a:r>
              <a:rPr lang="es-ES_tradnl" sz="1400" dirty="0"/>
              <a:t>Cada campo está separado del siguiente por un carácter singular: por ejemplo, una coma [“,“], un punto y coma [“;“], un carácter </a:t>
            </a:r>
            <a:r>
              <a:rPr lang="es-ES_tradnl" sz="1400" i="1" dirty="0"/>
              <a:t>pipe</a:t>
            </a:r>
            <a:r>
              <a:rPr lang="es-ES_tradnl" sz="1400" dirty="0"/>
              <a:t> [“|”] o un carácter tabulador [TAB].</a:t>
            </a:r>
          </a:p>
          <a:p>
            <a:pPr marL="628650" lvl="1" indent="-171450" algn="just">
              <a:buClr>
                <a:srgbClr val="0E2F62"/>
              </a:buClr>
              <a:buFont typeface="Wingdings" panose="05000000000000000000" pitchFamily="2" charset="2"/>
              <a:buChar char="§"/>
            </a:pPr>
            <a:r>
              <a:rPr lang="es-ES_tradnl" sz="1400" dirty="0"/>
              <a:t>Cuando los campos están separados por un carácter tabulador [TAB], el formato de archivo es </a:t>
            </a:r>
            <a:r>
              <a:rPr lang="es-ES_tradnl" sz="1400" b="1" dirty="0">
                <a:solidFill>
                  <a:srgbClr val="0E2F62"/>
                </a:solidFill>
                <a:hlinkClick r:id="rId4">
                  <a:extLst>
                    <a:ext uri="{A12FA001-AC4F-418D-AE19-62706E023703}">
                      <ahyp:hlinkClr xmlns:ahyp="http://schemas.microsoft.com/office/drawing/2018/hyperlinkcolor" val="tx"/>
                    </a:ext>
                  </a:extLst>
                </a:hlinkClick>
              </a:rPr>
              <a:t>TSV</a:t>
            </a:r>
            <a:r>
              <a:rPr lang="es-ES_tradnl" sz="1400" dirty="0"/>
              <a:t>.</a:t>
            </a:r>
          </a:p>
          <a:p>
            <a:pPr marL="628650" lvl="1" indent="-171450" algn="just">
              <a:buClr>
                <a:srgbClr val="0E2F62"/>
              </a:buClr>
              <a:buFont typeface="Wingdings" panose="05000000000000000000" pitchFamily="2" charset="2"/>
              <a:buChar char="§"/>
            </a:pPr>
            <a:r>
              <a:rPr lang="es-ES_tradnl" sz="1400" dirty="0"/>
              <a:t>Alternativamente, los campos pueden tener una longitud fija de caracteres. </a:t>
            </a:r>
          </a:p>
          <a:p>
            <a:pPr marL="628650" lvl="1" indent="-171450" algn="just">
              <a:buClr>
                <a:srgbClr val="0E2F62"/>
              </a:buClr>
              <a:buFont typeface="Wingdings" panose="05000000000000000000" pitchFamily="2" charset="2"/>
              <a:buChar char="§"/>
            </a:pPr>
            <a:r>
              <a:rPr lang="es-ES_tradnl" sz="1400" dirty="0"/>
              <a:t>Los valores de los campos que incluyen comillas, comas o retornos de carro deben ir entre comillas.</a:t>
            </a:r>
          </a:p>
          <a:p>
            <a:pPr marL="628650" lvl="1" indent="-171450" algn="just">
              <a:buClr>
                <a:srgbClr val="0E2F62"/>
              </a:buClr>
              <a:buFont typeface="Wingdings" panose="05000000000000000000" pitchFamily="2" charset="2"/>
              <a:buChar char="§"/>
            </a:pPr>
            <a:r>
              <a:rPr lang="es-ES_tradnl" sz="1400" dirty="0"/>
              <a:t>Los archivos en formato CSV deben utilizar la codificación de caracteres UTF-8.</a:t>
            </a:r>
          </a:p>
          <a:p>
            <a:pPr marL="628650" lvl="1" indent="-171450" algn="just">
              <a:buClr>
                <a:srgbClr val="0E2F62"/>
              </a:buClr>
              <a:buFont typeface="Wingdings" panose="05000000000000000000" pitchFamily="2" charset="2"/>
              <a:buChar char="§"/>
            </a:pPr>
            <a:r>
              <a:rPr lang="es-ES_tradnl" sz="1400" dirty="0"/>
              <a:t>Respecto a los nombres de los archivos, es recomendable utilizar minúsculas con los caracteres de la a-z, los dígitos 0-9 y carácter guion bajo (‘_’) en lugar de espacios en blanco, para asegurar el procesamiento correcto de nombres de archivo tanto en servidores como en aplicaciones cliente.</a:t>
            </a:r>
          </a:p>
          <a:p>
            <a:pPr marL="628650" lvl="1" indent="-171450" algn="just">
              <a:buClr>
                <a:srgbClr val="0E2F62"/>
              </a:buClr>
              <a:buFont typeface="Wingdings" panose="05000000000000000000" pitchFamily="2" charset="2"/>
              <a:buChar char="§"/>
            </a:pPr>
            <a:r>
              <a:rPr lang="es-ES_tradnl" sz="1400" dirty="0"/>
              <a:t>Cualquier información que no sea valores de datos, como metadatos, descripciones, comentarios o unidades de medida, deben indicarse de forma anexa al archivo de datos en forma de diccionario de datos.</a:t>
            </a:r>
          </a:p>
        </p:txBody>
      </p:sp>
    </p:spTree>
    <p:extLst>
      <p:ext uri="{BB962C8B-B14F-4D97-AF65-F5344CB8AC3E}">
        <p14:creationId xmlns:p14="http://schemas.microsoft.com/office/powerpoint/2010/main" val="7013615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952FF-D95E-957C-1614-E8890490938D}"/>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683457F3-E291-0AA5-F690-1043995F547C}"/>
              </a:ext>
            </a:extLst>
          </p:cNvPr>
          <p:cNvSpPr>
            <a:spLocks noGrp="1"/>
          </p:cNvSpPr>
          <p:nvPr>
            <p:ph type="body" sz="quarter" idx="12"/>
          </p:nvPr>
        </p:nvSpPr>
        <p:spPr/>
        <p:txBody>
          <a:bodyPr/>
          <a:lstStyle/>
          <a:p>
            <a:r>
              <a:rPr lang="en-US" dirty="0"/>
              <a:t>08</a:t>
            </a:r>
          </a:p>
        </p:txBody>
      </p:sp>
      <p:sp>
        <p:nvSpPr>
          <p:cNvPr id="3" name="CuadroTexto 3">
            <a:extLst>
              <a:ext uri="{FF2B5EF4-FFF2-40B4-BE49-F238E27FC236}">
                <a16:creationId xmlns:a16="http://schemas.microsoft.com/office/drawing/2014/main" id="{FEC938DA-4CBF-34AF-6809-4B1C4D93EAA2}"/>
              </a:ext>
            </a:extLst>
          </p:cNvPr>
          <p:cNvSpPr txBox="1"/>
          <p:nvPr/>
        </p:nvSpPr>
        <p:spPr>
          <a:xfrm>
            <a:off x="978740" y="1760001"/>
            <a:ext cx="5465453" cy="523220"/>
          </a:xfrm>
          <a:prstGeom prst="rect">
            <a:avLst/>
          </a:prstGeom>
          <a:noFill/>
        </p:spPr>
        <p:txBody>
          <a:bodyPr wrap="square" rtlCol="0">
            <a:spAutoFit/>
          </a:bodyPr>
          <a:lstStyle/>
          <a:p>
            <a:pPr marL="171450" indent="-171450" algn="just">
              <a:buClr>
                <a:srgbClr val="0E2F62"/>
              </a:buClr>
              <a:buFont typeface="Wingdings" panose="05000000000000000000" pitchFamily="2" charset="2"/>
              <a:buChar char="§"/>
            </a:pPr>
            <a:r>
              <a:rPr lang="es-ES" sz="1400" dirty="0"/>
              <a:t>El archivo CSV descargable del </a:t>
            </a:r>
            <a:r>
              <a:rPr lang="es-ES" sz="1400" dirty="0" err="1"/>
              <a:t>dataset</a:t>
            </a:r>
            <a:r>
              <a:rPr lang="es-ES" sz="1400" dirty="0"/>
              <a:t> "</a:t>
            </a:r>
            <a:r>
              <a:rPr lang="es-ES" sz="1400" i="1" dirty="0"/>
              <a:t>CO2 PPM - </a:t>
            </a:r>
            <a:r>
              <a:rPr lang="es-ES" sz="1400" i="1" dirty="0" err="1"/>
              <a:t>Trends</a:t>
            </a:r>
            <a:r>
              <a:rPr lang="es-ES" sz="1400" i="1" dirty="0"/>
              <a:t> in </a:t>
            </a:r>
            <a:r>
              <a:rPr lang="es-ES" sz="1400" i="1" dirty="0" err="1"/>
              <a:t>Atmospheric</a:t>
            </a:r>
            <a:r>
              <a:rPr lang="es-ES" sz="1400" i="1" dirty="0"/>
              <a:t> </a:t>
            </a:r>
            <a:r>
              <a:rPr lang="es-ES" sz="1400" i="1" dirty="0" err="1"/>
              <a:t>Carbon</a:t>
            </a:r>
            <a:r>
              <a:rPr lang="es-ES" sz="1400" i="1" dirty="0"/>
              <a:t> </a:t>
            </a:r>
            <a:r>
              <a:rPr lang="es-ES" sz="1400" i="1" dirty="0" err="1"/>
              <a:t>Dioxide</a:t>
            </a:r>
            <a:r>
              <a:rPr lang="es-ES" sz="1400" dirty="0"/>
              <a:t>" posee las siguientes características:</a:t>
            </a:r>
          </a:p>
        </p:txBody>
      </p:sp>
      <p:sp>
        <p:nvSpPr>
          <p:cNvPr id="4" name="CuadroTexto 5">
            <a:extLst>
              <a:ext uri="{FF2B5EF4-FFF2-40B4-BE49-F238E27FC236}">
                <a16:creationId xmlns:a16="http://schemas.microsoft.com/office/drawing/2014/main" id="{FA58461F-E801-85FC-4515-A5D735D6ABE5}"/>
              </a:ext>
            </a:extLst>
          </p:cNvPr>
          <p:cNvSpPr txBox="1"/>
          <p:nvPr/>
        </p:nvSpPr>
        <p:spPr>
          <a:xfrm>
            <a:off x="3711466" y="2617255"/>
            <a:ext cx="3137397" cy="6709529"/>
          </a:xfrm>
          <a:prstGeom prst="rect">
            <a:avLst/>
          </a:prstGeom>
          <a:solidFill>
            <a:srgbClr val="0E2F62"/>
          </a:solidFill>
          <a:effectLst>
            <a:outerShdw blurRad="50800" dist="38100" dir="2700000" algn="tl" rotWithShape="0">
              <a:prstClr val="black">
                <a:alpha val="40000"/>
              </a:prstClr>
            </a:outerShdw>
          </a:effectLst>
        </p:spPr>
        <p:txBody>
          <a:bodyPr wrap="square">
            <a:spAutoFit/>
          </a:bodyPr>
          <a:lstStyle>
            <a:defPPr>
              <a:defRPr lang="en-US"/>
            </a:defPPr>
            <a:lvl1pPr>
              <a:defRPr sz="1200">
                <a:solidFill>
                  <a:schemeClr val="bg1"/>
                </a:solidFill>
              </a:defRPr>
            </a:lvl1pPr>
            <a:lvl2pPr lvl="1">
              <a:lnSpc>
                <a:spcPct val="150000"/>
              </a:lnSpc>
              <a:defRPr sz="1200">
                <a:solidFill>
                  <a:schemeClr val="bg1"/>
                </a:solidFill>
              </a:defRPr>
            </a:lvl2pPr>
          </a:lstStyle>
          <a:p>
            <a:r>
              <a:rPr lang="es-ES" dirty="0" err="1"/>
              <a:t>Date,Decimal</a:t>
            </a:r>
            <a:r>
              <a:rPr lang="es-ES" dirty="0"/>
              <a:t> </a:t>
            </a:r>
            <a:r>
              <a:rPr lang="es-ES" dirty="0" err="1"/>
              <a:t>Date,Average,Interpolated</a:t>
            </a:r>
            <a:endParaRPr lang="es-ES" dirty="0"/>
          </a:p>
          <a:p>
            <a:r>
              <a:rPr lang="es-ES" dirty="0"/>
              <a:t>,</a:t>
            </a:r>
            <a:r>
              <a:rPr lang="es-ES" dirty="0" err="1"/>
              <a:t>Trend,Number</a:t>
            </a:r>
            <a:r>
              <a:rPr lang="es-ES" dirty="0"/>
              <a:t> of </a:t>
            </a:r>
            <a:r>
              <a:rPr lang="es-ES" dirty="0" err="1"/>
              <a:t>Days</a:t>
            </a:r>
            <a:endParaRPr lang="es-ES" dirty="0"/>
          </a:p>
          <a:p>
            <a:r>
              <a:rPr lang="es-ES" dirty="0"/>
              <a:t>1958-03-01,1958.208,315.71,315.71,314.62,-1</a:t>
            </a:r>
          </a:p>
          <a:p>
            <a:r>
              <a:rPr lang="es-ES" dirty="0"/>
              <a:t>1958-04-01,1958.292,317.45,317.45,315.29,-1</a:t>
            </a:r>
          </a:p>
          <a:p>
            <a:r>
              <a:rPr lang="es-ES" dirty="0"/>
              <a:t>1958-05-01,1958.375,317.50,317.50,314.71,-1</a:t>
            </a:r>
          </a:p>
          <a:p>
            <a:r>
              <a:rPr lang="es-ES" dirty="0"/>
              <a:t>1958-06-01,1958.458,-99.99,317.10,314.85,-1</a:t>
            </a:r>
          </a:p>
          <a:p>
            <a:r>
              <a:rPr lang="es-ES" dirty="0"/>
              <a:t>1958-07-01,1958.542,315.86,315.86,314.98,-1</a:t>
            </a:r>
          </a:p>
          <a:p>
            <a:r>
              <a:rPr lang="es-ES" dirty="0"/>
              <a:t>1958-08-01,1958.625,314.93,314.93,315.94,-1</a:t>
            </a:r>
          </a:p>
          <a:p>
            <a:r>
              <a:rPr lang="es-ES" dirty="0"/>
              <a:t>1958-09-01,1958.708,313.20,313.20,315.91,-1</a:t>
            </a:r>
          </a:p>
          <a:p>
            <a:r>
              <a:rPr lang="es-ES" dirty="0"/>
              <a:t>1958-10-01,1958.792,-99.99,312.66,315.61,-1</a:t>
            </a:r>
          </a:p>
          <a:p>
            <a:r>
              <a:rPr lang="es-ES" dirty="0"/>
              <a:t>1958-11-01,1958.875,313.33,313.33,315.31,-1</a:t>
            </a:r>
          </a:p>
          <a:p>
            <a:r>
              <a:rPr lang="es-ES" dirty="0"/>
              <a:t>1958-12-01,1958.958,314.67,314.67,315.61,-1</a:t>
            </a:r>
          </a:p>
          <a:p>
            <a:r>
              <a:rPr lang="es-ES" dirty="0"/>
              <a:t>1959-01-01,1959.042,315.62,315.62,315.70,-1</a:t>
            </a:r>
          </a:p>
          <a:p>
            <a:r>
              <a:rPr lang="es-ES" dirty="0"/>
              <a:t>1959-02-01,1959.125,316.38,316.38,315.88,-1</a:t>
            </a:r>
          </a:p>
          <a:p>
            <a:r>
              <a:rPr lang="es-ES" dirty="0"/>
              <a:t>1959-03-01,1959.208,316.71,316.71,315.62,-1</a:t>
            </a:r>
          </a:p>
          <a:p>
            <a:r>
              <a:rPr lang="es-ES" dirty="0"/>
              <a:t>1959-04-01,1959.292,317.72,317.72,315.56,-1</a:t>
            </a:r>
          </a:p>
          <a:p>
            <a:r>
              <a:rPr lang="es-ES" dirty="0"/>
              <a:t>1959-05-01,1959.375,318.29,318.29,315.50,-1</a:t>
            </a:r>
          </a:p>
          <a:p>
            <a:r>
              <a:rPr lang="es-ES" dirty="0"/>
              <a:t>1959-06-01,1959.458,318.15,318.15,315.92,-1</a:t>
            </a:r>
          </a:p>
          <a:p>
            <a:r>
              <a:rPr lang="es-ES" dirty="0"/>
              <a:t>1959-07-01,1959.542,316.54,316.54,315.66,-1</a:t>
            </a:r>
          </a:p>
          <a:p>
            <a:r>
              <a:rPr lang="es-ES" dirty="0"/>
              <a:t>1959-08-01,1959.625,314.80,314.80,315.81,-1</a:t>
            </a:r>
          </a:p>
          <a:p>
            <a:r>
              <a:rPr lang="es-ES" dirty="0"/>
              <a:t>1959-09-01,1959.708,313.84,313.84,316.55,-1</a:t>
            </a:r>
          </a:p>
          <a:p>
            <a:r>
              <a:rPr lang="es-ES" dirty="0"/>
              <a:t>1959-10-01,1959.792,313.26,313.26,316.19,-1</a:t>
            </a:r>
          </a:p>
          <a:p>
            <a:r>
              <a:rPr lang="es-ES" dirty="0"/>
              <a:t>1959-11-01,1959.875,314.80,314.80,316.78,-1</a:t>
            </a:r>
          </a:p>
          <a:p>
            <a:r>
              <a:rPr lang="es-ES" dirty="0"/>
              <a:t>1959-12-01,1959.958,315.58,315.58,316.52,-1</a:t>
            </a:r>
          </a:p>
          <a:p>
            <a:r>
              <a:rPr lang="es-ES" dirty="0"/>
              <a:t>…</a:t>
            </a:r>
          </a:p>
          <a:p>
            <a:r>
              <a:rPr lang="es-ES" dirty="0"/>
              <a:t>2014-12-01,2014.958,398.91,398.91,399.64,29</a:t>
            </a:r>
          </a:p>
          <a:p>
            <a:r>
              <a:rPr lang="es-ES" dirty="0"/>
              <a:t>2015-01-01,2015.042,399.98,399.98,399.69,30</a:t>
            </a:r>
          </a:p>
          <a:p>
            <a:r>
              <a:rPr lang="es-ES" dirty="0"/>
              <a:t>2015-02-01,2015.125,400.28,400.28,399.51,27</a:t>
            </a:r>
          </a:p>
          <a:p>
            <a:r>
              <a:rPr lang="es-ES" dirty="0"/>
              <a:t>2015-03-01,2015.208,401.54,401.54,400.05,24</a:t>
            </a:r>
          </a:p>
          <a:p>
            <a:r>
              <a:rPr lang="es-ES" dirty="0"/>
              <a:t>2015-04-01,2015.292,403.28,403.28,400.49,27</a:t>
            </a:r>
          </a:p>
          <a:p>
            <a:r>
              <a:rPr lang="es-ES" dirty="0"/>
              <a:t>2015-05-01,2015.375,403.96,403.96,400.63,30</a:t>
            </a:r>
          </a:p>
          <a:p>
            <a:r>
              <a:rPr lang="es-ES" dirty="0"/>
              <a:t>2015-06-01,2015.458,402.80,402.80,400.50,28</a:t>
            </a:r>
          </a:p>
          <a:p>
            <a:r>
              <a:rPr lang="es-ES" dirty="0"/>
              <a:t>2015-07-01,2015.542,401.31,401.31,400.92,23</a:t>
            </a:r>
          </a:p>
          <a:p>
            <a:r>
              <a:rPr lang="es-ES" dirty="0"/>
              <a:t>2015-08-01,2015.625,398.93,398.93,400.84,28</a:t>
            </a:r>
          </a:p>
          <a:p>
            <a:r>
              <a:rPr lang="es-ES" dirty="0"/>
              <a:t>2015-09-01,2015.708,397.63,397.63,401.15,25</a:t>
            </a:r>
          </a:p>
          <a:p>
            <a:r>
              <a:rPr lang="es-ES" dirty="0"/>
              <a:t>2015-10-01,2015.792,398.29,398.29,401.59,28</a:t>
            </a:r>
          </a:p>
        </p:txBody>
      </p:sp>
      <p:sp>
        <p:nvSpPr>
          <p:cNvPr id="5" name="Rectángulo 6">
            <a:extLst>
              <a:ext uri="{FF2B5EF4-FFF2-40B4-BE49-F238E27FC236}">
                <a16:creationId xmlns:a16="http://schemas.microsoft.com/office/drawing/2014/main" id="{040598D6-6E79-AA9D-8710-420CFE4BCEC0}"/>
              </a:ext>
            </a:extLst>
          </p:cNvPr>
          <p:cNvSpPr/>
          <p:nvPr/>
        </p:nvSpPr>
        <p:spPr>
          <a:xfrm>
            <a:off x="630010" y="2617255"/>
            <a:ext cx="2767024" cy="7055458"/>
          </a:xfrm>
          <a:prstGeom prst="rect">
            <a:avLst/>
          </a:prstGeom>
        </p:spPr>
        <p:txBody>
          <a:bodyPr wrap="square">
            <a:spAutoFit/>
          </a:bodyPr>
          <a:lstStyle/>
          <a:p>
            <a:pPr marL="742950" lvl="1" indent="-285750" algn="just">
              <a:lnSpc>
                <a:spcPct val="120000"/>
              </a:lnSpc>
              <a:spcBef>
                <a:spcPts val="0"/>
              </a:spcBef>
              <a:buClr>
                <a:srgbClr val="0E2F62"/>
              </a:buClr>
              <a:buFont typeface="Arial" panose="020B0604020202020204" pitchFamily="34" charset="0"/>
              <a:buChar char="•"/>
            </a:pPr>
            <a:r>
              <a:rPr lang="es-ES" sz="1400" dirty="0"/>
              <a:t>Diccionario de datos procesable en formato JSON según la especificación Data </a:t>
            </a:r>
            <a:r>
              <a:rPr lang="es-ES" sz="1400" dirty="0" err="1"/>
              <a:t>Package</a:t>
            </a:r>
            <a:r>
              <a:rPr lang="es-ES" sz="1400" dirty="0"/>
              <a:t>.</a:t>
            </a:r>
          </a:p>
          <a:p>
            <a:pPr marL="742950" lvl="1" indent="-285750" algn="just">
              <a:lnSpc>
                <a:spcPct val="120000"/>
              </a:lnSpc>
              <a:spcBef>
                <a:spcPts val="0"/>
              </a:spcBef>
              <a:buClr>
                <a:srgbClr val="0E2F62"/>
              </a:buClr>
              <a:buFont typeface="Arial" panose="020B0604020202020204" pitchFamily="34" charset="0"/>
              <a:buChar char="•"/>
            </a:pPr>
            <a:r>
              <a:rPr lang="es-ES" sz="1400" dirty="0"/>
              <a:t>Fila única de cabecera.</a:t>
            </a:r>
          </a:p>
          <a:p>
            <a:pPr marL="742950" lvl="1" indent="-285750" algn="just">
              <a:lnSpc>
                <a:spcPct val="120000"/>
              </a:lnSpc>
              <a:spcBef>
                <a:spcPts val="0"/>
              </a:spcBef>
              <a:buClr>
                <a:srgbClr val="0E2F62"/>
              </a:buClr>
              <a:buFont typeface="Arial" panose="020B0604020202020204" pitchFamily="34" charset="0"/>
              <a:buChar char="•"/>
            </a:pPr>
            <a:r>
              <a:rPr lang="es-ES" sz="1400" dirty="0"/>
              <a:t>Registro único por fila.</a:t>
            </a:r>
          </a:p>
          <a:p>
            <a:pPr marL="742950" lvl="1" indent="-285750" algn="just">
              <a:lnSpc>
                <a:spcPct val="120000"/>
              </a:lnSpc>
              <a:spcBef>
                <a:spcPts val="0"/>
              </a:spcBef>
              <a:buClr>
                <a:srgbClr val="0E2F62"/>
              </a:buClr>
              <a:buFont typeface="Arial" panose="020B0604020202020204" pitchFamily="34" charset="0"/>
              <a:buChar char="•"/>
            </a:pPr>
            <a:r>
              <a:rPr lang="es-ES" sz="1400" dirty="0"/>
              <a:t>Comprensible nombrado de columnas.</a:t>
            </a:r>
          </a:p>
          <a:p>
            <a:pPr marL="742950" lvl="1" indent="-285750" algn="just">
              <a:lnSpc>
                <a:spcPct val="120000"/>
              </a:lnSpc>
              <a:spcBef>
                <a:spcPts val="0"/>
              </a:spcBef>
              <a:buClr>
                <a:srgbClr val="0E2F62"/>
              </a:buClr>
              <a:buFont typeface="Arial" panose="020B0604020202020204" pitchFamily="34" charset="0"/>
              <a:buChar char="•"/>
            </a:pPr>
            <a:r>
              <a:rPr lang="es-ES" sz="1400" dirty="0"/>
              <a:t>Estructura de datos vertical.</a:t>
            </a:r>
          </a:p>
          <a:p>
            <a:pPr marL="742950" lvl="1" indent="-285750" algn="just">
              <a:lnSpc>
                <a:spcPct val="120000"/>
              </a:lnSpc>
              <a:spcBef>
                <a:spcPts val="0"/>
              </a:spcBef>
              <a:buClr>
                <a:srgbClr val="0E2F62"/>
              </a:buClr>
              <a:buFont typeface="Arial" panose="020B0604020202020204" pitchFamily="34" charset="0"/>
              <a:buChar char="•"/>
            </a:pPr>
            <a:r>
              <a:rPr lang="es-ES" sz="1400" dirty="0"/>
              <a:t>Tratamiento de valores desconocidos, indicados por valores del tipo -99.99 (para el atributo ‘</a:t>
            </a:r>
            <a:r>
              <a:rPr lang="es-ES" sz="1400" i="1" dirty="0" err="1"/>
              <a:t>average</a:t>
            </a:r>
            <a:r>
              <a:rPr lang="es-ES" sz="1400" dirty="0"/>
              <a:t>’) y -1 (para el atributo ‘</a:t>
            </a:r>
            <a:r>
              <a:rPr lang="es-ES" sz="1400" i="1" dirty="0"/>
              <a:t>días</a:t>
            </a:r>
            <a:r>
              <a:rPr lang="es-ES" sz="1400" dirty="0"/>
              <a:t>’).</a:t>
            </a:r>
          </a:p>
          <a:p>
            <a:pPr marL="742950" lvl="1" indent="-285750" algn="just">
              <a:lnSpc>
                <a:spcPct val="120000"/>
              </a:lnSpc>
              <a:spcBef>
                <a:spcPts val="0"/>
              </a:spcBef>
              <a:buClr>
                <a:srgbClr val="0E2F62"/>
              </a:buClr>
              <a:buFont typeface="Arial" panose="020B0604020202020204" pitchFamily="34" charset="0"/>
              <a:buChar char="•"/>
            </a:pPr>
            <a:r>
              <a:rPr lang="es-ES" sz="1400" dirty="0"/>
              <a:t>No contiene totales ni agrupaciones.</a:t>
            </a:r>
          </a:p>
          <a:p>
            <a:pPr marL="742950" lvl="1" indent="-285750" algn="just">
              <a:lnSpc>
                <a:spcPct val="120000"/>
              </a:lnSpc>
              <a:spcBef>
                <a:spcPts val="0"/>
              </a:spcBef>
              <a:buClr>
                <a:srgbClr val="0E2F62"/>
              </a:buClr>
              <a:buFont typeface="Arial" panose="020B0604020202020204" pitchFamily="34" charset="0"/>
              <a:buChar char="•"/>
            </a:pPr>
            <a:r>
              <a:rPr lang="es-ES" sz="1400" dirty="0"/>
              <a:t>Correcto </a:t>
            </a:r>
            <a:r>
              <a:rPr lang="es-ES" sz="1400" dirty="0" err="1"/>
              <a:t>tipado</a:t>
            </a:r>
            <a:r>
              <a:rPr lang="es-ES" sz="1400" dirty="0"/>
              <a:t> de campos.</a:t>
            </a:r>
          </a:p>
          <a:p>
            <a:pPr marL="742950" lvl="1" indent="-285750" algn="just">
              <a:lnSpc>
                <a:spcPct val="120000"/>
              </a:lnSpc>
              <a:spcBef>
                <a:spcPts val="0"/>
              </a:spcBef>
              <a:buClr>
                <a:srgbClr val="0E2F62"/>
              </a:buClr>
              <a:buFont typeface="Arial" panose="020B0604020202020204" pitchFamily="34" charset="0"/>
              <a:buChar char="•"/>
            </a:pPr>
            <a:r>
              <a:rPr lang="es-ES" sz="1400" dirty="0"/>
              <a:t>Campo de fechas codificado siguiendo el estándar ISO-8601.</a:t>
            </a:r>
          </a:p>
          <a:p>
            <a:pPr marL="742950" lvl="1" indent="-285750" algn="just">
              <a:lnSpc>
                <a:spcPct val="120000"/>
              </a:lnSpc>
              <a:spcBef>
                <a:spcPts val="0"/>
              </a:spcBef>
              <a:buClr>
                <a:srgbClr val="0E2F62"/>
              </a:buClr>
              <a:buFont typeface="Arial" panose="020B0604020202020204" pitchFamily="34" charset="0"/>
              <a:buChar char="•"/>
            </a:pPr>
            <a:r>
              <a:rPr lang="es-ES" sz="1400" dirty="0"/>
              <a:t>No contiene datos con coordenadas geográficas o campos codificados.</a:t>
            </a:r>
          </a:p>
        </p:txBody>
      </p:sp>
    </p:spTree>
    <p:extLst>
      <p:ext uri="{BB962C8B-B14F-4D97-AF65-F5344CB8AC3E}">
        <p14:creationId xmlns:p14="http://schemas.microsoft.com/office/powerpoint/2010/main" val="21565540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FA0CD-ABB2-95A1-D0BE-D9A4E20EDF5D}"/>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64FD0394-91DC-D65E-16F5-FDDA52DDF4AD}"/>
              </a:ext>
            </a:extLst>
          </p:cNvPr>
          <p:cNvSpPr>
            <a:spLocks noGrp="1"/>
          </p:cNvSpPr>
          <p:nvPr>
            <p:ph type="body" sz="quarter" idx="12"/>
          </p:nvPr>
        </p:nvSpPr>
        <p:spPr/>
        <p:txBody>
          <a:bodyPr/>
          <a:lstStyle/>
          <a:p>
            <a:r>
              <a:rPr lang="en-US" dirty="0"/>
              <a:t>08</a:t>
            </a:r>
          </a:p>
        </p:txBody>
      </p:sp>
      <p:sp>
        <p:nvSpPr>
          <p:cNvPr id="14" name="Marcador de texto 10">
            <a:extLst>
              <a:ext uri="{FF2B5EF4-FFF2-40B4-BE49-F238E27FC236}">
                <a16:creationId xmlns:a16="http://schemas.microsoft.com/office/drawing/2014/main" id="{1EBC632F-2414-9124-4FE5-41A2E8A018EF}"/>
              </a:ext>
            </a:extLst>
          </p:cNvPr>
          <p:cNvSpPr txBox="1">
            <a:spLocks/>
          </p:cNvSpPr>
          <p:nvPr/>
        </p:nvSpPr>
        <p:spPr>
          <a:xfrm>
            <a:off x="583096" y="1618359"/>
            <a:ext cx="6453807" cy="400941"/>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Kaggle.com</a:t>
            </a:r>
          </a:p>
        </p:txBody>
      </p:sp>
      <p:sp>
        <p:nvSpPr>
          <p:cNvPr id="2" name="CuadroTexto 3">
            <a:extLst>
              <a:ext uri="{FF2B5EF4-FFF2-40B4-BE49-F238E27FC236}">
                <a16:creationId xmlns:a16="http://schemas.microsoft.com/office/drawing/2014/main" id="{812A5E4D-B2A0-6D73-D372-50CF6EC1563E}"/>
              </a:ext>
            </a:extLst>
          </p:cNvPr>
          <p:cNvSpPr txBox="1"/>
          <p:nvPr/>
        </p:nvSpPr>
        <p:spPr>
          <a:xfrm>
            <a:off x="583096" y="3118832"/>
            <a:ext cx="3196741" cy="5062924"/>
          </a:xfrm>
          <a:prstGeom prst="rect">
            <a:avLst/>
          </a:prstGeom>
          <a:noFill/>
        </p:spPr>
        <p:txBody>
          <a:bodyPr wrap="square" rtlCol="0">
            <a:spAutoFit/>
          </a:bodyPr>
          <a:lstStyle/>
          <a:p>
            <a:pPr marL="171450" indent="-171450" algn="just">
              <a:spcBef>
                <a:spcPts val="600"/>
              </a:spcBef>
              <a:spcAft>
                <a:spcPts val="600"/>
              </a:spcAft>
              <a:buClr>
                <a:srgbClr val="0E2F62"/>
              </a:buClr>
              <a:buFont typeface="Wingdings" panose="05000000000000000000" pitchFamily="2" charset="2"/>
              <a:buChar char="§"/>
            </a:pPr>
            <a:r>
              <a:rPr lang="es-ES" sz="1200" dirty="0" err="1">
                <a:solidFill>
                  <a:srgbClr val="0E2F62"/>
                </a:solidFill>
                <a:hlinkClick r:id="rId2">
                  <a:extLst>
                    <a:ext uri="{A12FA001-AC4F-418D-AE19-62706E023703}">
                      <ahyp:hlinkClr xmlns:ahyp="http://schemas.microsoft.com/office/drawing/2018/hyperlinkcolor" val="tx"/>
                    </a:ext>
                  </a:extLst>
                </a:hlinkClick>
              </a:rPr>
              <a:t>Kaggle</a:t>
            </a:r>
            <a:r>
              <a:rPr lang="es-ES" sz="1200" dirty="0"/>
              <a:t> es una plataforma web donde empresas e instituciones proponen problemas estratégicos o de negocio para que grupos con interés o experiencia en análisis de datos compitan, de forma remunerada, para crear y proponer las mejores soluciones.</a:t>
            </a:r>
          </a:p>
          <a:p>
            <a:pPr marL="171450" indent="-171450" algn="just">
              <a:spcBef>
                <a:spcPts val="600"/>
              </a:spcBef>
              <a:spcAft>
                <a:spcPts val="600"/>
              </a:spcAft>
              <a:buClr>
                <a:srgbClr val="0E2F62"/>
              </a:buClr>
              <a:buFont typeface="Wingdings" panose="05000000000000000000" pitchFamily="2" charset="2"/>
              <a:buChar char="§"/>
            </a:pPr>
            <a:r>
              <a:rPr lang="es-ES" sz="1200" dirty="0"/>
              <a:t>En la plataforma se presenta cualquier tipo de problema a resolver que pueda encontrarse en distintos ámbitos del mundo real, tales como servicios financieros, energía, sociedad, tecnología de la información, etc.</a:t>
            </a:r>
          </a:p>
          <a:p>
            <a:pPr marL="171450" indent="-171450" algn="just">
              <a:spcBef>
                <a:spcPts val="600"/>
              </a:spcBef>
              <a:spcAft>
                <a:spcPts val="600"/>
              </a:spcAft>
              <a:buClr>
                <a:srgbClr val="0E2F62"/>
              </a:buClr>
              <a:buFont typeface="Wingdings" panose="05000000000000000000" pitchFamily="2" charset="2"/>
              <a:buChar char="§"/>
            </a:pPr>
            <a:r>
              <a:rPr lang="es-ES" sz="1200" dirty="0"/>
              <a:t>Además de las competiciones propuestas y la disponibilidad de recursos de código para analizar cualquier conjunto de datos, </a:t>
            </a:r>
            <a:r>
              <a:rPr lang="es-ES" sz="1200" dirty="0" err="1"/>
              <a:t>Kaggle</a:t>
            </a:r>
            <a:r>
              <a:rPr lang="es-ES" sz="1200" dirty="0"/>
              <a:t> alberga cientos de conjuntos de datos de todo tipo y tamaño que se pueden descargar y usar de forma gratuita, mayoritariamente en formato CSV.</a:t>
            </a:r>
          </a:p>
          <a:p>
            <a:pPr marL="171450" indent="-171450" algn="just">
              <a:spcBef>
                <a:spcPts val="600"/>
              </a:spcBef>
              <a:spcAft>
                <a:spcPts val="600"/>
              </a:spcAft>
              <a:buClr>
                <a:srgbClr val="0E2F62"/>
              </a:buClr>
              <a:buFont typeface="Wingdings" panose="05000000000000000000" pitchFamily="2" charset="2"/>
              <a:buChar char="§"/>
            </a:pPr>
            <a:r>
              <a:rPr lang="es-ES" sz="1200" dirty="0"/>
              <a:t>Cada conjunto de datos contiene una descripción detallada de su contenido y dispone de una vista previa del contenido del archivo mediante un explorador de datos. </a:t>
            </a:r>
          </a:p>
          <a:p>
            <a:pPr marL="171450" indent="-171450" algn="just">
              <a:buClr>
                <a:srgbClr val="7030A0"/>
              </a:buClr>
              <a:buFont typeface="Wingdings" panose="05000000000000000000" pitchFamily="2" charset="2"/>
              <a:buChar char="§"/>
            </a:pPr>
            <a:endParaRPr lang="es-ES" sz="1200" dirty="0"/>
          </a:p>
        </p:txBody>
      </p:sp>
      <p:pic>
        <p:nvPicPr>
          <p:cNvPr id="9" name="Imagen 6" descr="Imagen descriptiva de la herramienta">
            <a:extLst>
              <a:ext uri="{FF2B5EF4-FFF2-40B4-BE49-F238E27FC236}">
                <a16:creationId xmlns:a16="http://schemas.microsoft.com/office/drawing/2014/main" id="{6EFCF783-C751-BD9B-2778-DC050C27FC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928" r="8950"/>
          <a:stretch/>
        </p:blipFill>
        <p:spPr>
          <a:xfrm>
            <a:off x="4088154" y="2852666"/>
            <a:ext cx="2948749" cy="55952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4354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8480E-A7D7-ECE3-C0B9-BC617365A6C7}"/>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8FDBAE80-8C64-A415-6FB2-0554268BADCE}"/>
              </a:ext>
            </a:extLst>
          </p:cNvPr>
          <p:cNvSpPr>
            <a:spLocks noGrp="1"/>
          </p:cNvSpPr>
          <p:nvPr>
            <p:ph type="body" sz="quarter" idx="12"/>
          </p:nvPr>
        </p:nvSpPr>
        <p:spPr/>
        <p:txBody>
          <a:bodyPr/>
          <a:lstStyle/>
          <a:p>
            <a:r>
              <a:rPr lang="en-US" dirty="0"/>
              <a:t>08</a:t>
            </a:r>
          </a:p>
        </p:txBody>
      </p:sp>
      <p:sp>
        <p:nvSpPr>
          <p:cNvPr id="3" name="CuadroTexto 3">
            <a:extLst>
              <a:ext uri="{FF2B5EF4-FFF2-40B4-BE49-F238E27FC236}">
                <a16:creationId xmlns:a16="http://schemas.microsoft.com/office/drawing/2014/main" id="{0114F496-ADFA-C873-AE0B-52A7BEB8DB07}"/>
              </a:ext>
            </a:extLst>
          </p:cNvPr>
          <p:cNvSpPr txBox="1"/>
          <p:nvPr/>
        </p:nvSpPr>
        <p:spPr>
          <a:xfrm>
            <a:off x="589358" y="1729839"/>
            <a:ext cx="6380958" cy="2554545"/>
          </a:xfrm>
          <a:prstGeom prst="rect">
            <a:avLst/>
          </a:prstGeom>
          <a:noFill/>
        </p:spPr>
        <p:txBody>
          <a:bodyPr wrap="square" rtlCol="0">
            <a:spAutoFit/>
          </a:bodyPr>
          <a:lstStyle/>
          <a:p>
            <a:pPr marL="171450" indent="-171450" algn="just">
              <a:buClr>
                <a:srgbClr val="0E2F62"/>
              </a:buClr>
              <a:buFont typeface="Wingdings" panose="05000000000000000000" pitchFamily="2" charset="2"/>
              <a:buChar char="§"/>
            </a:pPr>
            <a:r>
              <a:rPr lang="es-ES" sz="1200" dirty="0"/>
              <a:t>Los archivos incluyen la especificación del esquema de datos asociado incluyendo descripciones de columna con sus correspondientes metadatos: tipos de datos, rango de valores, unidades, histograma, etc. Las descripciones se asignan a nivel de tabla y a nivel de columna individual facilitando su comprensión.</a:t>
            </a:r>
          </a:p>
          <a:p>
            <a:pPr marL="171450" indent="-171450" algn="just">
              <a:buClr>
                <a:srgbClr val="0E2F62"/>
              </a:buClr>
              <a:buFont typeface="Wingdings" panose="05000000000000000000" pitchFamily="2" charset="2"/>
              <a:buChar char="§"/>
            </a:pPr>
            <a:endParaRPr lang="es-ES" sz="1200" dirty="0"/>
          </a:p>
          <a:p>
            <a:pPr marL="171450" indent="-171450" algn="just">
              <a:buClr>
                <a:srgbClr val="0E2F62"/>
              </a:buClr>
              <a:buFont typeface="Wingdings" panose="05000000000000000000" pitchFamily="2" charset="2"/>
              <a:buChar char="§"/>
            </a:pPr>
            <a:r>
              <a:rPr lang="es-ES" sz="1200" dirty="0"/>
              <a:t>Cada </a:t>
            </a:r>
            <a:r>
              <a:rPr lang="es-ES" sz="1200" dirty="0" err="1"/>
              <a:t>dataset</a:t>
            </a:r>
            <a:r>
              <a:rPr lang="es-ES" sz="1200" dirty="0"/>
              <a:t>, además, posee un valoración otorgada por la comunidad de usuarios sobre su grado de usabilidad en base a aspectos como la facilidad para entender el contenido mediante la calidad de descriptores esenciales: de archivo, de columnas, etiquetas, licencia, procedencia, frecuencia de actualización etc.</a:t>
            </a:r>
          </a:p>
          <a:p>
            <a:pPr marL="171450" indent="-171450" algn="just">
              <a:buClr>
                <a:srgbClr val="0E2F62"/>
              </a:buClr>
              <a:buFont typeface="Wingdings" panose="05000000000000000000" pitchFamily="2" charset="2"/>
              <a:buChar char="§"/>
            </a:pPr>
            <a:endParaRPr lang="es-ES" sz="1200" dirty="0"/>
          </a:p>
          <a:p>
            <a:pPr marL="171450" indent="-171450" algn="just">
              <a:buClr>
                <a:srgbClr val="0E2F62"/>
              </a:buClr>
              <a:buFont typeface="Wingdings" panose="05000000000000000000" pitchFamily="2" charset="2"/>
              <a:buChar char="§"/>
            </a:pPr>
            <a:r>
              <a:rPr lang="es-ES" sz="1200" dirty="0"/>
              <a:t>Un </a:t>
            </a:r>
            <a:r>
              <a:rPr lang="es-ES" sz="1600" dirty="0"/>
              <a:t>ejemplo</a:t>
            </a:r>
            <a:r>
              <a:rPr lang="es-ES" sz="1200" dirty="0"/>
              <a:t> es el </a:t>
            </a:r>
            <a:r>
              <a:rPr lang="es-ES" sz="1200" dirty="0">
                <a:solidFill>
                  <a:srgbClr val="0E2F62"/>
                </a:solidFill>
                <a:hlinkClick r:id="rId2">
                  <a:extLst>
                    <a:ext uri="{A12FA001-AC4F-418D-AE19-62706E023703}">
                      <ahyp:hlinkClr xmlns:ahyp="http://schemas.microsoft.com/office/drawing/2018/hyperlinkcolor" val="tx"/>
                    </a:ext>
                  </a:extLst>
                </a:hlinkClick>
              </a:rPr>
              <a:t>dataset</a:t>
            </a:r>
            <a:r>
              <a:rPr lang="es-ES" sz="1200" dirty="0"/>
              <a:t> que contiene los datos de entrada del cruce de fronteras del US Bureau of Transportation Statistics (BTS).</a:t>
            </a:r>
            <a:endParaRPr lang="es-ES" sz="1200" baseline="30000" dirty="0"/>
          </a:p>
          <a:p>
            <a:pPr marL="171450" indent="-171450" algn="just">
              <a:buClr>
                <a:srgbClr val="7030A0"/>
              </a:buClr>
              <a:buFont typeface="Wingdings" panose="05000000000000000000" pitchFamily="2" charset="2"/>
              <a:buChar char="§"/>
            </a:pPr>
            <a:endParaRPr lang="es-ES" sz="1200" dirty="0"/>
          </a:p>
        </p:txBody>
      </p:sp>
      <p:pic>
        <p:nvPicPr>
          <p:cNvPr id="4" name="Imagen 5" descr="Imagen descriptiva de la herramienta">
            <a:extLst>
              <a:ext uri="{FF2B5EF4-FFF2-40B4-BE49-F238E27FC236}">
                <a16:creationId xmlns:a16="http://schemas.microsoft.com/office/drawing/2014/main" id="{E225B9B3-FF8A-E8B8-F5AE-CF4A49F61F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0119" y="4513468"/>
            <a:ext cx="2950336" cy="2079491"/>
          </a:xfrm>
          <a:prstGeom prst="rect">
            <a:avLst/>
          </a:prstGeom>
          <a:ln>
            <a:noFill/>
          </a:ln>
          <a:effectLst>
            <a:outerShdw blurRad="292100" dist="139700" dir="2700000" algn="tl" rotWithShape="0">
              <a:srgbClr val="333333">
                <a:alpha val="65000"/>
              </a:srgbClr>
            </a:outerShdw>
          </a:effectLst>
        </p:spPr>
      </p:pic>
      <p:pic>
        <p:nvPicPr>
          <p:cNvPr id="5" name="Imagen 6" descr="Imagen descriptiva de la herramienta">
            <a:extLst>
              <a:ext uri="{FF2B5EF4-FFF2-40B4-BE49-F238E27FC236}">
                <a16:creationId xmlns:a16="http://schemas.microsoft.com/office/drawing/2014/main" id="{FB29653D-A7E5-C979-8C9F-E3B2B24511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35873" y="5984408"/>
            <a:ext cx="4906725" cy="2492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47521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394FF-C6C5-0034-DD15-3E32DAE04D31}"/>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B527F875-602D-E01E-79CA-243A22F2151C}"/>
              </a:ext>
            </a:extLst>
          </p:cNvPr>
          <p:cNvSpPr>
            <a:spLocks noGrp="1"/>
          </p:cNvSpPr>
          <p:nvPr>
            <p:ph type="body" sz="quarter" idx="12"/>
          </p:nvPr>
        </p:nvSpPr>
        <p:spPr/>
        <p:txBody>
          <a:bodyPr/>
          <a:lstStyle/>
          <a:p>
            <a:r>
              <a:rPr lang="en-US" dirty="0"/>
              <a:t>08</a:t>
            </a:r>
          </a:p>
        </p:txBody>
      </p:sp>
      <p:sp>
        <p:nvSpPr>
          <p:cNvPr id="2" name="CuadroTexto 3">
            <a:extLst>
              <a:ext uri="{FF2B5EF4-FFF2-40B4-BE49-F238E27FC236}">
                <a16:creationId xmlns:a16="http://schemas.microsoft.com/office/drawing/2014/main" id="{F7046B85-CB69-7E65-5FDA-EFDBE3DAA4A2}"/>
              </a:ext>
            </a:extLst>
          </p:cNvPr>
          <p:cNvSpPr txBox="1"/>
          <p:nvPr/>
        </p:nvSpPr>
        <p:spPr>
          <a:xfrm>
            <a:off x="452783" y="1500735"/>
            <a:ext cx="6239463" cy="4099584"/>
          </a:xfrm>
          <a:prstGeom prst="rect">
            <a:avLst/>
          </a:prstGeom>
          <a:noFill/>
        </p:spPr>
        <p:txBody>
          <a:bodyPr wrap="square" rtlCol="0">
            <a:spAutoFit/>
          </a:bodyPr>
          <a:lstStyle/>
          <a:p>
            <a:pPr marL="171450" indent="-171450" algn="just">
              <a:buClr>
                <a:srgbClr val="0E2F62"/>
              </a:buClr>
              <a:buFont typeface="Wingdings" panose="05000000000000000000" pitchFamily="2" charset="2"/>
              <a:buChar char="§"/>
            </a:pPr>
            <a:r>
              <a:rPr lang="es-ES" sz="1400" dirty="0"/>
              <a:t>El archivo CSV descargable del </a:t>
            </a:r>
            <a:r>
              <a:rPr lang="es-ES" sz="1400" dirty="0" err="1"/>
              <a:t>dataset</a:t>
            </a:r>
            <a:r>
              <a:rPr lang="es-ES" sz="1400" dirty="0"/>
              <a:t> "</a:t>
            </a:r>
            <a:r>
              <a:rPr lang="es-ES_tradnl" sz="1400" i="1" dirty="0" err="1"/>
              <a:t>Border</a:t>
            </a:r>
            <a:r>
              <a:rPr lang="es-ES_tradnl" sz="1400" i="1" dirty="0"/>
              <a:t> </a:t>
            </a:r>
            <a:r>
              <a:rPr lang="es-ES_tradnl" sz="1400" i="1" dirty="0" err="1"/>
              <a:t>crossing</a:t>
            </a:r>
            <a:r>
              <a:rPr lang="es-ES_tradnl" sz="1400" i="1" dirty="0"/>
              <a:t> </a:t>
            </a:r>
            <a:r>
              <a:rPr lang="es-ES_tradnl" sz="1400" i="1" dirty="0" err="1"/>
              <a:t>entry</a:t>
            </a:r>
            <a:r>
              <a:rPr lang="es-ES_tradnl" sz="1400" i="1" dirty="0"/>
              <a:t> data</a:t>
            </a:r>
            <a:r>
              <a:rPr lang="es-ES" sz="1400" dirty="0"/>
              <a:t>" posee las siguientes características:</a:t>
            </a:r>
          </a:p>
          <a:p>
            <a:pPr marL="628650" lvl="1" indent="-171450">
              <a:lnSpc>
                <a:spcPct val="120000"/>
              </a:lnSpc>
              <a:spcBef>
                <a:spcPts val="0"/>
              </a:spcBef>
              <a:buClr>
                <a:srgbClr val="0E2F62"/>
              </a:buClr>
              <a:buFont typeface="Arial" panose="020B0604020202020204" pitchFamily="34" charset="0"/>
              <a:buChar char="•"/>
            </a:pPr>
            <a:r>
              <a:rPr lang="es-ES" sz="1400" dirty="0"/>
              <a:t>Diccionario de datos especificado en forma de tabla pero no procesable por máquina. Un aspecto de mejora es su disponibilidad en formato JSON enlazado desde el sitio web de descarga.</a:t>
            </a:r>
          </a:p>
          <a:p>
            <a:pPr marL="628650" lvl="1" indent="-171450">
              <a:lnSpc>
                <a:spcPct val="120000"/>
              </a:lnSpc>
              <a:spcBef>
                <a:spcPts val="0"/>
              </a:spcBef>
              <a:buClr>
                <a:srgbClr val="0E2F62"/>
              </a:buClr>
              <a:buFont typeface="Arial" panose="020B0604020202020204" pitchFamily="34" charset="0"/>
              <a:buChar char="•"/>
            </a:pPr>
            <a:r>
              <a:rPr lang="es-ES" sz="1400" dirty="0"/>
              <a:t>Fila única de cabecera.</a:t>
            </a:r>
          </a:p>
          <a:p>
            <a:pPr marL="628650" lvl="1" indent="-171450">
              <a:lnSpc>
                <a:spcPct val="120000"/>
              </a:lnSpc>
              <a:spcBef>
                <a:spcPts val="0"/>
              </a:spcBef>
              <a:buClr>
                <a:srgbClr val="0E2F62"/>
              </a:buClr>
              <a:buFont typeface="Arial" panose="020B0604020202020204" pitchFamily="34" charset="0"/>
              <a:buChar char="•"/>
            </a:pPr>
            <a:r>
              <a:rPr lang="es-ES" sz="1400" dirty="0"/>
              <a:t>Registro único por fila.</a:t>
            </a:r>
          </a:p>
          <a:p>
            <a:pPr marL="628650" lvl="1" indent="-171450">
              <a:lnSpc>
                <a:spcPct val="120000"/>
              </a:lnSpc>
              <a:spcBef>
                <a:spcPts val="0"/>
              </a:spcBef>
              <a:buClr>
                <a:srgbClr val="0E2F62"/>
              </a:buClr>
              <a:buFont typeface="Arial" panose="020B0604020202020204" pitchFamily="34" charset="0"/>
              <a:buChar char="•"/>
            </a:pPr>
            <a:r>
              <a:rPr lang="es-ES" sz="1400" dirty="0"/>
              <a:t>Comprensible nombrado de columnas.</a:t>
            </a:r>
          </a:p>
          <a:p>
            <a:pPr marL="628650" lvl="1" indent="-171450">
              <a:lnSpc>
                <a:spcPct val="120000"/>
              </a:lnSpc>
              <a:spcBef>
                <a:spcPts val="0"/>
              </a:spcBef>
              <a:buClr>
                <a:srgbClr val="0E2F62"/>
              </a:buClr>
              <a:buFont typeface="Arial" panose="020B0604020202020204" pitchFamily="34" charset="0"/>
              <a:buChar char="•"/>
            </a:pPr>
            <a:r>
              <a:rPr lang="es-ES" sz="1400" dirty="0"/>
              <a:t>Estructura de datos vertical.</a:t>
            </a:r>
          </a:p>
          <a:p>
            <a:pPr marL="628650" lvl="1" indent="-171450">
              <a:lnSpc>
                <a:spcPct val="120000"/>
              </a:lnSpc>
              <a:spcBef>
                <a:spcPts val="0"/>
              </a:spcBef>
              <a:buClr>
                <a:srgbClr val="0E2F62"/>
              </a:buClr>
              <a:buFont typeface="Arial" panose="020B0604020202020204" pitchFamily="34" charset="0"/>
              <a:buChar char="•"/>
            </a:pPr>
            <a:r>
              <a:rPr lang="es-ES" sz="1400" dirty="0"/>
              <a:t>No contiene totales ni agrupaciones.</a:t>
            </a:r>
          </a:p>
          <a:p>
            <a:pPr marL="628650" lvl="1" indent="-171450">
              <a:lnSpc>
                <a:spcPct val="120000"/>
              </a:lnSpc>
              <a:spcBef>
                <a:spcPts val="0"/>
              </a:spcBef>
              <a:buClr>
                <a:srgbClr val="0E2F62"/>
              </a:buClr>
              <a:buFont typeface="Arial" panose="020B0604020202020204" pitchFamily="34" charset="0"/>
              <a:buChar char="•"/>
            </a:pPr>
            <a:r>
              <a:rPr lang="es-ES" sz="1400" dirty="0"/>
              <a:t>Correcto </a:t>
            </a:r>
            <a:r>
              <a:rPr lang="es-ES" sz="1400" dirty="0" err="1"/>
              <a:t>tipado</a:t>
            </a:r>
            <a:r>
              <a:rPr lang="es-ES" sz="1400" dirty="0"/>
              <a:t> de campos.</a:t>
            </a:r>
          </a:p>
          <a:p>
            <a:pPr marL="628650" lvl="1" indent="-171450">
              <a:lnSpc>
                <a:spcPct val="120000"/>
              </a:lnSpc>
              <a:spcBef>
                <a:spcPts val="0"/>
              </a:spcBef>
              <a:buClr>
                <a:srgbClr val="0E2F62"/>
              </a:buClr>
              <a:buFont typeface="Arial" panose="020B0604020202020204" pitchFamily="34" charset="0"/>
              <a:buChar char="•"/>
            </a:pPr>
            <a:r>
              <a:rPr lang="es-ES" sz="1400" dirty="0"/>
              <a:t>Campo de fechas codificado siguiendo el estándar ISO-8601.</a:t>
            </a:r>
          </a:p>
          <a:p>
            <a:pPr marL="628650" lvl="1" indent="-171450">
              <a:lnSpc>
                <a:spcPct val="120000"/>
              </a:lnSpc>
              <a:spcBef>
                <a:spcPts val="0"/>
              </a:spcBef>
              <a:buClr>
                <a:srgbClr val="0E2F62"/>
              </a:buClr>
              <a:buFont typeface="Arial" panose="020B0604020202020204" pitchFamily="34" charset="0"/>
              <a:buChar char="•"/>
            </a:pPr>
            <a:r>
              <a:rPr lang="es-ES" sz="1400" dirty="0"/>
              <a:t>Codificación de códigos postales.</a:t>
            </a:r>
          </a:p>
          <a:p>
            <a:pPr marL="628650" lvl="1" indent="-171450">
              <a:lnSpc>
                <a:spcPct val="120000"/>
              </a:lnSpc>
              <a:spcBef>
                <a:spcPts val="0"/>
              </a:spcBef>
              <a:buClr>
                <a:srgbClr val="0E2F62"/>
              </a:buClr>
              <a:buFont typeface="Arial" panose="020B0604020202020204" pitchFamily="34" charset="0"/>
              <a:buChar char="•"/>
            </a:pPr>
            <a:r>
              <a:rPr lang="es-ES" sz="1400" dirty="0"/>
              <a:t>Coordenadas geográficas en grados decimales indicadas como punto geográfico de latitud-longitud.</a:t>
            </a:r>
          </a:p>
          <a:p>
            <a:pPr marL="628650" lvl="1" indent="-171450" algn="just">
              <a:buClr>
                <a:srgbClr val="7030A0"/>
              </a:buClr>
              <a:buFont typeface="Wingdings" panose="05000000000000000000" pitchFamily="2" charset="2"/>
              <a:buChar char="§"/>
            </a:pPr>
            <a:endParaRPr lang="es-ES" sz="1400" dirty="0"/>
          </a:p>
        </p:txBody>
      </p:sp>
      <p:sp>
        <p:nvSpPr>
          <p:cNvPr id="6" name="CuadroTexto 5">
            <a:extLst>
              <a:ext uri="{FF2B5EF4-FFF2-40B4-BE49-F238E27FC236}">
                <a16:creationId xmlns:a16="http://schemas.microsoft.com/office/drawing/2014/main" id="{4921DCD4-1FD0-86B4-B982-1093BE90542F}"/>
              </a:ext>
            </a:extLst>
          </p:cNvPr>
          <p:cNvSpPr txBox="1"/>
          <p:nvPr/>
        </p:nvSpPr>
        <p:spPr>
          <a:xfrm>
            <a:off x="643576" y="5440967"/>
            <a:ext cx="5857875" cy="4339650"/>
          </a:xfrm>
          <a:prstGeom prst="rect">
            <a:avLst/>
          </a:prstGeom>
          <a:solidFill>
            <a:srgbClr val="0E2F62"/>
          </a:solidFill>
          <a:effectLst>
            <a:outerShdw blurRad="50800" dist="38100" dir="2700000" algn="tl" rotWithShape="0">
              <a:prstClr val="black">
                <a:alpha val="40000"/>
              </a:prstClr>
            </a:outerShdw>
          </a:effectLst>
        </p:spPr>
        <p:txBody>
          <a:bodyPr wrap="square">
            <a:spAutoFit/>
          </a:bodyPr>
          <a:lstStyle>
            <a:defPPr>
              <a:defRPr lang="en-US"/>
            </a:defPPr>
            <a:lvl2pPr lvl="1">
              <a:lnSpc>
                <a:spcPct val="150000"/>
              </a:lnSpc>
              <a:defRPr sz="1200">
                <a:solidFill>
                  <a:schemeClr val="bg1"/>
                </a:solidFill>
              </a:defRPr>
            </a:lvl2pPr>
          </a:lstStyle>
          <a:p>
            <a:r>
              <a:rPr lang="es-ES" sz="1200" dirty="0">
                <a:solidFill>
                  <a:schemeClr val="bg1"/>
                </a:solidFill>
              </a:rPr>
              <a:t>Port </a:t>
            </a:r>
            <a:r>
              <a:rPr lang="es-ES" sz="1200" dirty="0" err="1">
                <a:solidFill>
                  <a:schemeClr val="bg1"/>
                </a:solidFill>
              </a:rPr>
              <a:t>Name,State,Port</a:t>
            </a:r>
            <a:r>
              <a:rPr lang="es-ES" sz="1200" dirty="0">
                <a:solidFill>
                  <a:schemeClr val="bg1"/>
                </a:solidFill>
              </a:rPr>
              <a:t> </a:t>
            </a:r>
            <a:r>
              <a:rPr lang="es-ES" sz="1200" dirty="0" err="1">
                <a:solidFill>
                  <a:schemeClr val="bg1"/>
                </a:solidFill>
              </a:rPr>
              <a:t>Code,Border,Date,Measure,Value,Location</a:t>
            </a:r>
            <a:endParaRPr lang="es-ES" sz="1200" dirty="0">
              <a:solidFill>
                <a:schemeClr val="bg1"/>
              </a:solidFill>
            </a:endParaRPr>
          </a:p>
          <a:p>
            <a:r>
              <a:rPr lang="es-ES" sz="1200" dirty="0" err="1">
                <a:solidFill>
                  <a:schemeClr val="bg1"/>
                </a:solidFill>
              </a:rPr>
              <a:t>Calexico</a:t>
            </a:r>
            <a:r>
              <a:rPr lang="es-ES" sz="1200" dirty="0">
                <a:solidFill>
                  <a:schemeClr val="bg1"/>
                </a:solidFill>
              </a:rPr>
              <a:t> East,California,2507,US-Mexico Border,03/01/2019 12:00:00 AM,Trucks,34447,POINT (-115.48433000000001 32.67524)</a:t>
            </a:r>
          </a:p>
          <a:p>
            <a:r>
              <a:rPr lang="es-ES" sz="1200" dirty="0">
                <a:solidFill>
                  <a:schemeClr val="bg1"/>
                </a:solidFill>
              </a:rPr>
              <a:t>Van Buren,Maine,108,US-Canada Border,03/01/2019 12:00:00 </a:t>
            </a:r>
            <a:r>
              <a:rPr lang="es-ES" sz="1200" dirty="0" err="1">
                <a:solidFill>
                  <a:schemeClr val="bg1"/>
                </a:solidFill>
              </a:rPr>
              <a:t>AM,Rail</a:t>
            </a:r>
            <a:r>
              <a:rPr lang="es-ES" sz="1200" dirty="0">
                <a:solidFill>
                  <a:schemeClr val="bg1"/>
                </a:solidFill>
              </a:rPr>
              <a:t> </a:t>
            </a:r>
            <a:r>
              <a:rPr lang="es-ES" sz="1200" dirty="0" err="1">
                <a:solidFill>
                  <a:schemeClr val="bg1"/>
                </a:solidFill>
              </a:rPr>
              <a:t>Containers</a:t>
            </a:r>
            <a:r>
              <a:rPr lang="es-ES" sz="1200" dirty="0">
                <a:solidFill>
                  <a:schemeClr val="bg1"/>
                </a:solidFill>
              </a:rPr>
              <a:t> Full,428,POINT (-67.94271 47.16207)</a:t>
            </a:r>
          </a:p>
          <a:p>
            <a:r>
              <a:rPr lang="es-ES" sz="1200" dirty="0" err="1">
                <a:solidFill>
                  <a:schemeClr val="bg1"/>
                </a:solidFill>
              </a:rPr>
              <a:t>Otay</a:t>
            </a:r>
            <a:r>
              <a:rPr lang="es-ES" sz="1200" dirty="0">
                <a:solidFill>
                  <a:schemeClr val="bg1"/>
                </a:solidFill>
              </a:rPr>
              <a:t> Mesa,California,2506,US-Mexico Border,03/01/2019 12:00:00 AM,Trucks,81217,POINT (-117.05333 32.57333)</a:t>
            </a:r>
          </a:p>
          <a:p>
            <a:r>
              <a:rPr lang="es-ES" sz="1200" dirty="0">
                <a:solidFill>
                  <a:schemeClr val="bg1"/>
                </a:solidFill>
              </a:rPr>
              <a:t>Nogales,Arizona,2604,US-Mexico Border,03/01/2019 12:00:00 AM,Trains,62,POINT (-110.93361 31.340279999999996)</a:t>
            </a:r>
          </a:p>
          <a:p>
            <a:r>
              <a:rPr lang="es-ES" sz="1200" dirty="0" err="1">
                <a:solidFill>
                  <a:schemeClr val="bg1"/>
                </a:solidFill>
              </a:rPr>
              <a:t>Trout</a:t>
            </a:r>
            <a:r>
              <a:rPr lang="es-ES" sz="1200" dirty="0">
                <a:solidFill>
                  <a:schemeClr val="bg1"/>
                </a:solidFill>
              </a:rPr>
              <a:t> </a:t>
            </a:r>
            <a:r>
              <a:rPr lang="es-ES" sz="1200" dirty="0" err="1">
                <a:solidFill>
                  <a:schemeClr val="bg1"/>
                </a:solidFill>
              </a:rPr>
              <a:t>River,New</a:t>
            </a:r>
            <a:r>
              <a:rPr lang="es-ES" sz="1200" dirty="0">
                <a:solidFill>
                  <a:schemeClr val="bg1"/>
                </a:solidFill>
              </a:rPr>
              <a:t> York,715,US-Canada Border,03/01/2019 12:00:00 </a:t>
            </a:r>
            <a:r>
              <a:rPr lang="es-ES" sz="1200" dirty="0" err="1">
                <a:solidFill>
                  <a:schemeClr val="bg1"/>
                </a:solidFill>
              </a:rPr>
              <a:t>AM,Personal</a:t>
            </a:r>
            <a:r>
              <a:rPr lang="es-ES" sz="1200" dirty="0">
                <a:solidFill>
                  <a:schemeClr val="bg1"/>
                </a:solidFill>
              </a:rPr>
              <a:t> </a:t>
            </a:r>
            <a:r>
              <a:rPr lang="es-ES" sz="1200" dirty="0" err="1">
                <a:solidFill>
                  <a:schemeClr val="bg1"/>
                </a:solidFill>
              </a:rPr>
              <a:t>Vehicle</a:t>
            </a:r>
            <a:r>
              <a:rPr lang="es-ES" sz="1200" dirty="0">
                <a:solidFill>
                  <a:schemeClr val="bg1"/>
                </a:solidFill>
              </a:rPr>
              <a:t> Passengers,16377,POINT (-73.44253 44.990010000000005)</a:t>
            </a:r>
          </a:p>
          <a:p>
            <a:r>
              <a:rPr lang="es-ES" sz="1200" dirty="0">
                <a:solidFill>
                  <a:schemeClr val="bg1"/>
                </a:solidFill>
              </a:rPr>
              <a:t>Madawaska,Maine,109,US-Canada Border,03/01/2019 12:00:00 AM,Trucks,179,POINT (-68.3271 47.35446)</a:t>
            </a:r>
          </a:p>
          <a:p>
            <a:r>
              <a:rPr lang="es-ES" sz="1200" dirty="0" err="1">
                <a:solidFill>
                  <a:schemeClr val="bg1"/>
                </a:solidFill>
              </a:rPr>
              <a:t>Pembina,North</a:t>
            </a:r>
            <a:r>
              <a:rPr lang="es-ES" sz="1200" dirty="0">
                <a:solidFill>
                  <a:schemeClr val="bg1"/>
                </a:solidFill>
              </a:rPr>
              <a:t> Dakota,3401,US-Canada Border,03/01/2019 12:00:00 </a:t>
            </a:r>
            <a:r>
              <a:rPr lang="es-ES" sz="1200" dirty="0" err="1">
                <a:solidFill>
                  <a:schemeClr val="bg1"/>
                </a:solidFill>
              </a:rPr>
              <a:t>AM,Bus</a:t>
            </a:r>
            <a:r>
              <a:rPr lang="es-ES" sz="1200" dirty="0">
                <a:solidFill>
                  <a:schemeClr val="bg1"/>
                </a:solidFill>
              </a:rPr>
              <a:t> Passengers,1054,POINT (-97.24333 48.96639)</a:t>
            </a:r>
          </a:p>
          <a:p>
            <a:r>
              <a:rPr lang="es-ES" sz="1200" dirty="0">
                <a:solidFill>
                  <a:schemeClr val="bg1"/>
                </a:solidFill>
              </a:rPr>
              <a:t>Progreso,Texas,2309,US-Mexico Border,03/01/2019 12:00:00 </a:t>
            </a:r>
            <a:r>
              <a:rPr lang="es-ES" sz="1200" dirty="0" err="1">
                <a:solidFill>
                  <a:schemeClr val="bg1"/>
                </a:solidFill>
              </a:rPr>
              <a:t>AM,Truck</a:t>
            </a:r>
            <a:r>
              <a:rPr lang="es-ES" sz="1200" dirty="0">
                <a:solidFill>
                  <a:schemeClr val="bg1"/>
                </a:solidFill>
              </a:rPr>
              <a:t> </a:t>
            </a:r>
            <a:r>
              <a:rPr lang="es-ES" sz="1200" dirty="0" err="1">
                <a:solidFill>
                  <a:schemeClr val="bg1"/>
                </a:solidFill>
              </a:rPr>
              <a:t>Containers</a:t>
            </a:r>
            <a:r>
              <a:rPr lang="es-ES" sz="1200" dirty="0">
                <a:solidFill>
                  <a:schemeClr val="bg1"/>
                </a:solidFill>
              </a:rPr>
              <a:t> Empty,1808,POINT (-97.94889 26.061670000000003)</a:t>
            </a:r>
          </a:p>
          <a:p>
            <a:r>
              <a:rPr lang="es-ES" sz="1200" dirty="0" err="1">
                <a:solidFill>
                  <a:schemeClr val="bg1"/>
                </a:solidFill>
              </a:rPr>
              <a:t>Portal,North</a:t>
            </a:r>
            <a:r>
              <a:rPr lang="es-ES" sz="1200" dirty="0">
                <a:solidFill>
                  <a:schemeClr val="bg1"/>
                </a:solidFill>
              </a:rPr>
              <a:t> Dakota,3403,US-Canada Border,03/01/2019 12:00:00 </a:t>
            </a:r>
            <a:r>
              <a:rPr lang="es-ES" sz="1200" dirty="0" err="1">
                <a:solidFill>
                  <a:schemeClr val="bg1"/>
                </a:solidFill>
              </a:rPr>
              <a:t>AM,Rail</a:t>
            </a:r>
            <a:r>
              <a:rPr lang="es-ES" sz="1200" dirty="0">
                <a:solidFill>
                  <a:schemeClr val="bg1"/>
                </a:solidFill>
              </a:rPr>
              <a:t> </a:t>
            </a:r>
            <a:r>
              <a:rPr lang="es-ES" sz="1200" dirty="0" err="1">
                <a:solidFill>
                  <a:schemeClr val="bg1"/>
                </a:solidFill>
              </a:rPr>
              <a:t>Containers</a:t>
            </a:r>
            <a:r>
              <a:rPr lang="es-ES" sz="1200" dirty="0">
                <a:solidFill>
                  <a:schemeClr val="bg1"/>
                </a:solidFill>
              </a:rPr>
              <a:t> Empty,6685,POINT (-102.54917 48.99583)</a:t>
            </a:r>
          </a:p>
          <a:p>
            <a:r>
              <a:rPr lang="es-ES" sz="1200" dirty="0" err="1">
                <a:solidFill>
                  <a:schemeClr val="bg1"/>
                </a:solidFill>
              </a:rPr>
              <a:t>Champlain-Rouses</a:t>
            </a:r>
            <a:r>
              <a:rPr lang="es-ES" sz="1200" dirty="0">
                <a:solidFill>
                  <a:schemeClr val="bg1"/>
                </a:solidFill>
              </a:rPr>
              <a:t> </a:t>
            </a:r>
            <a:r>
              <a:rPr lang="es-ES" sz="1200" dirty="0" err="1">
                <a:solidFill>
                  <a:schemeClr val="bg1"/>
                </a:solidFill>
              </a:rPr>
              <a:t>Point,New</a:t>
            </a:r>
            <a:r>
              <a:rPr lang="es-ES" sz="1200" dirty="0">
                <a:solidFill>
                  <a:schemeClr val="bg1"/>
                </a:solidFill>
              </a:rPr>
              <a:t> York,712,US-Canada Border,03/01/2019 12:00:00 AM,Trucks,24759,POINT (-73.44694 44.98639)</a:t>
            </a:r>
          </a:p>
          <a:p>
            <a:r>
              <a:rPr lang="es-ES" sz="1200" dirty="0">
                <a:solidFill>
                  <a:schemeClr val="bg1"/>
                </a:solidFill>
              </a:rPr>
              <a:t>Opheim,Montana,3317,US-Canada Border,03/01/2019 12:00:00 </a:t>
            </a:r>
            <a:r>
              <a:rPr lang="es-ES" sz="1200" dirty="0" err="1">
                <a:solidFill>
                  <a:schemeClr val="bg1"/>
                </a:solidFill>
              </a:rPr>
              <a:t>AM,Personal</a:t>
            </a:r>
            <a:r>
              <a:rPr lang="es-ES" sz="1200" dirty="0">
                <a:solidFill>
                  <a:schemeClr val="bg1"/>
                </a:solidFill>
              </a:rPr>
              <a:t> Vehicles,235,POINT (-106.40265 48.85574)</a:t>
            </a:r>
          </a:p>
        </p:txBody>
      </p:sp>
    </p:spTree>
    <p:extLst>
      <p:ext uri="{BB962C8B-B14F-4D97-AF65-F5344CB8AC3E}">
        <p14:creationId xmlns:p14="http://schemas.microsoft.com/office/powerpoint/2010/main" val="25323401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25F14-E013-9C65-2D2E-B9B7CA476BE8}"/>
            </a:ext>
          </a:extLst>
        </p:cNvPr>
        <p:cNvGrpSpPr/>
        <p:nvPr/>
      </p:nvGrpSpPr>
      <p:grpSpPr>
        <a:xfrm>
          <a:off x="0" y="0"/>
          <a:ext cx="0" cy="0"/>
          <a:chOff x="0" y="0"/>
          <a:chExt cx="0" cy="0"/>
        </a:xfrm>
      </p:grpSpPr>
      <p:sp>
        <p:nvSpPr>
          <p:cNvPr id="7" name="Título 6">
            <a:extLst>
              <a:ext uri="{FF2B5EF4-FFF2-40B4-BE49-F238E27FC236}">
                <a16:creationId xmlns:a16="http://schemas.microsoft.com/office/drawing/2014/main" id="{E78B71FD-3021-9168-274A-67F03A424FB5}"/>
              </a:ext>
            </a:extLst>
          </p:cNvPr>
          <p:cNvSpPr>
            <a:spLocks noGrp="1"/>
          </p:cNvSpPr>
          <p:nvPr>
            <p:ph type="title"/>
          </p:nvPr>
        </p:nvSpPr>
        <p:spPr>
          <a:xfrm>
            <a:off x="1318985" y="917356"/>
            <a:ext cx="6035972" cy="536573"/>
          </a:xfrm>
        </p:spPr>
        <p:txBody>
          <a:bodyPr/>
          <a:lstStyle/>
          <a:p>
            <a:r>
              <a:rPr lang="en-US" dirty="0"/>
              <a:t>Enlaces de </a:t>
            </a:r>
            <a:r>
              <a:rPr lang="en-US" dirty="0" err="1"/>
              <a:t>interés</a:t>
            </a:r>
            <a:endParaRPr lang="es-ES" dirty="0"/>
          </a:p>
        </p:txBody>
      </p:sp>
      <p:sp>
        <p:nvSpPr>
          <p:cNvPr id="18" name="Text Placeholder 17">
            <a:extLst>
              <a:ext uri="{FF2B5EF4-FFF2-40B4-BE49-F238E27FC236}">
                <a16:creationId xmlns:a16="http://schemas.microsoft.com/office/drawing/2014/main" id="{CDBC3962-D441-D196-67C2-75229B95FEFC}"/>
              </a:ext>
            </a:extLst>
          </p:cNvPr>
          <p:cNvSpPr>
            <a:spLocks noGrp="1"/>
          </p:cNvSpPr>
          <p:nvPr>
            <p:ph type="body" sz="quarter" idx="12"/>
          </p:nvPr>
        </p:nvSpPr>
        <p:spPr/>
        <p:txBody>
          <a:bodyPr/>
          <a:lstStyle/>
          <a:p>
            <a:r>
              <a:rPr lang="en-US" dirty="0"/>
              <a:t>09</a:t>
            </a:r>
          </a:p>
        </p:txBody>
      </p:sp>
      <p:sp>
        <p:nvSpPr>
          <p:cNvPr id="2" name="Rectángulo 5">
            <a:extLst>
              <a:ext uri="{FF2B5EF4-FFF2-40B4-BE49-F238E27FC236}">
                <a16:creationId xmlns:a16="http://schemas.microsoft.com/office/drawing/2014/main" id="{2FE023EC-6E71-1DA3-37A7-5083BD750D92}"/>
              </a:ext>
            </a:extLst>
          </p:cNvPr>
          <p:cNvSpPr/>
          <p:nvPr/>
        </p:nvSpPr>
        <p:spPr>
          <a:xfrm>
            <a:off x="501777" y="1733805"/>
            <a:ext cx="6556120" cy="5586145"/>
          </a:xfrm>
          <a:prstGeom prst="rect">
            <a:avLst/>
          </a:prstGeom>
        </p:spPr>
        <p:txBody>
          <a:bodyPr wrap="square">
            <a:spAutoFit/>
          </a:bodyPr>
          <a:lstStyle/>
          <a:p>
            <a:pPr algn="just">
              <a:buClr>
                <a:srgbClr val="7030A0"/>
              </a:buClr>
            </a:pPr>
            <a:r>
              <a:rPr lang="es-ES_tradnl" sz="1400" dirty="0"/>
              <a:t>La guía para el tratamiento de archivos CSV que se describe en este documento se construye en base a las aportaciones de los siguientes documentos de referencia:</a:t>
            </a:r>
          </a:p>
          <a:p>
            <a:pPr algn="just"/>
            <a:endParaRPr lang="es-ES_tradnl" sz="1400" dirty="0"/>
          </a:p>
          <a:p>
            <a:pPr marL="628650" lvl="1" indent="-171450">
              <a:spcBef>
                <a:spcPts val="600"/>
              </a:spcBef>
              <a:buFont typeface="Arial" panose="020B0604020202020204" pitchFamily="34" charset="0"/>
              <a:buChar char="•"/>
            </a:pPr>
            <a:r>
              <a:rPr lang="es-ES_tradnl" sz="1400" dirty="0"/>
              <a:t>Especificación del formato CSV: </a:t>
            </a:r>
            <a:r>
              <a:rPr lang="es-ES_tradnl" sz="1400" dirty="0">
                <a:solidFill>
                  <a:srgbClr val="0E2F62"/>
                </a:solidFill>
                <a:hlinkClick r:id="rId2">
                  <a:extLst>
                    <a:ext uri="{A12FA001-AC4F-418D-AE19-62706E023703}">
                      <ahyp:hlinkClr xmlns:ahyp="http://schemas.microsoft.com/office/drawing/2018/hyperlinkcolor" val="tx"/>
                    </a:ext>
                  </a:extLst>
                </a:hlinkClick>
              </a:rPr>
              <a:t>https://tools.ietf.org/html/rfc4180</a:t>
            </a:r>
            <a:endParaRPr lang="es-ES_tradnl" sz="1400" dirty="0">
              <a:solidFill>
                <a:srgbClr val="0E2F62"/>
              </a:solidFill>
            </a:endParaRPr>
          </a:p>
          <a:p>
            <a:pPr marL="628650" lvl="1" indent="-171450">
              <a:spcBef>
                <a:spcPts val="600"/>
              </a:spcBef>
              <a:buFont typeface="Arial" panose="020B0604020202020204" pitchFamily="34" charset="0"/>
              <a:buChar char="•"/>
            </a:pPr>
            <a:r>
              <a:rPr lang="es-ES_tradnl" sz="1400" dirty="0"/>
              <a:t>Especificación del formato TSV: </a:t>
            </a:r>
            <a:r>
              <a:rPr lang="es-ES_tradnl" sz="1400" dirty="0">
                <a:solidFill>
                  <a:srgbClr val="0E2F62"/>
                </a:solidFill>
                <a:hlinkClick r:id="rId3">
                  <a:extLst>
                    <a:ext uri="{A12FA001-AC4F-418D-AE19-62706E023703}">
                      <ahyp:hlinkClr xmlns:ahyp="http://schemas.microsoft.com/office/drawing/2018/hyperlinkcolor" val="tx"/>
                    </a:ext>
                  </a:extLst>
                </a:hlinkClick>
              </a:rPr>
              <a:t>https://www.iana.org/assignments/media-types/text/tab-separated-values</a:t>
            </a:r>
            <a:endParaRPr lang="es-ES_tradnl" sz="1400" dirty="0">
              <a:solidFill>
                <a:srgbClr val="0E2F62"/>
              </a:solidFill>
            </a:endParaRPr>
          </a:p>
          <a:p>
            <a:pPr marL="628650" lvl="1" indent="-171450">
              <a:spcBef>
                <a:spcPts val="600"/>
              </a:spcBef>
              <a:buFont typeface="Arial" panose="020B0604020202020204" pitchFamily="34" charset="0"/>
              <a:buChar char="•"/>
            </a:pPr>
            <a:r>
              <a:rPr lang="es-ES_tradnl" sz="1400" dirty="0"/>
              <a:t>Grupo de trabajo de W3C sobre CSV en la Web: </a:t>
            </a:r>
            <a:r>
              <a:rPr lang="es-ES" sz="1400" dirty="0">
                <a:solidFill>
                  <a:srgbClr val="0E2F62"/>
                </a:solidFill>
                <a:hlinkClick r:id="rId4">
                  <a:extLst>
                    <a:ext uri="{A12FA001-AC4F-418D-AE19-62706E023703}">
                      <ahyp:hlinkClr xmlns:ahyp="http://schemas.microsoft.com/office/drawing/2018/hyperlinkcolor" val="tx"/>
                    </a:ext>
                  </a:extLst>
                </a:hlinkClick>
              </a:rPr>
              <a:t>https://www.w3.org/2013/csvw/wiki/Main_Page.html</a:t>
            </a:r>
            <a:endParaRPr lang="es-ES_tradnl" sz="1400" dirty="0">
              <a:solidFill>
                <a:srgbClr val="0E2F62"/>
              </a:solidFill>
            </a:endParaRPr>
          </a:p>
          <a:p>
            <a:pPr marL="628650" lvl="1" indent="-171450">
              <a:spcBef>
                <a:spcPts val="600"/>
              </a:spcBef>
              <a:buFont typeface="Arial" panose="020B0604020202020204" pitchFamily="34" charset="0"/>
              <a:buChar char="•"/>
            </a:pPr>
            <a:r>
              <a:rPr lang="es-ES_tradnl" sz="1400" dirty="0"/>
              <a:t>Modelo de datos tabulares de W3C: </a:t>
            </a:r>
            <a:r>
              <a:rPr lang="es-ES" sz="1400" dirty="0">
                <a:solidFill>
                  <a:srgbClr val="0E2F62"/>
                </a:solidFill>
                <a:hlinkClick r:id="rId5">
                  <a:extLst>
                    <a:ext uri="{A12FA001-AC4F-418D-AE19-62706E023703}">
                      <ahyp:hlinkClr xmlns:ahyp="http://schemas.microsoft.com/office/drawing/2018/hyperlinkcolor" val="tx"/>
                    </a:ext>
                  </a:extLst>
                </a:hlinkClick>
              </a:rPr>
              <a:t>https://www.w3.org/TR/2015/REC-tabular-data-model-20151217/</a:t>
            </a:r>
            <a:endParaRPr lang="es-ES_tradnl" sz="1400" dirty="0">
              <a:solidFill>
                <a:srgbClr val="0E2F62"/>
              </a:solidFill>
            </a:endParaRPr>
          </a:p>
          <a:p>
            <a:pPr marL="628650" lvl="1" indent="-171450">
              <a:spcBef>
                <a:spcPts val="600"/>
              </a:spcBef>
              <a:buFont typeface="Arial" panose="020B0604020202020204" pitchFamily="34" charset="0"/>
              <a:buChar char="•"/>
            </a:pPr>
            <a:r>
              <a:rPr lang="es-ES" sz="1400" dirty="0"/>
              <a:t>Norma Técnica de Interoperabilidad de Reutilización de Recursos de Información: </a:t>
            </a:r>
            <a:r>
              <a:rPr lang="es-ES" sz="1400" dirty="0">
                <a:solidFill>
                  <a:srgbClr val="0E2F62"/>
                </a:solidFill>
                <a:hlinkClick r:id="rId6">
                  <a:extLst>
                    <a:ext uri="{A12FA001-AC4F-418D-AE19-62706E023703}">
                      <ahyp:hlinkClr xmlns:ahyp="http://schemas.microsoft.com/office/drawing/2018/hyperlinkcolor" val="tx"/>
                    </a:ext>
                  </a:extLst>
                </a:hlinkClick>
              </a:rPr>
              <a:t>https://datos.gob.es/es/documentacion/norma-tecnica-de-interoperabilidad-de-reutilizacion-de-recursos-de-informacion</a:t>
            </a:r>
            <a:endParaRPr lang="es-ES_tradnl" sz="1400" dirty="0">
              <a:solidFill>
                <a:srgbClr val="0E2F62"/>
              </a:solidFill>
            </a:endParaRPr>
          </a:p>
          <a:p>
            <a:pPr marL="628650" lvl="1" indent="-171450">
              <a:spcBef>
                <a:spcPts val="600"/>
              </a:spcBef>
              <a:buFont typeface="Arial" panose="020B0604020202020204" pitchFamily="34" charset="0"/>
              <a:buChar char="•"/>
            </a:pPr>
            <a:r>
              <a:rPr lang="es-ES" sz="1400" dirty="0"/>
              <a:t>Datos abiertos: guía estratégica para su puesta en marcha y conjuntos de datos mínimos a publicar, de la FEMP: </a:t>
            </a:r>
            <a:r>
              <a:rPr lang="es-ES" sz="1400" u="sng" dirty="0">
                <a:solidFill>
                  <a:srgbClr val="0E2F62"/>
                </a:solidFill>
                <a:hlinkClick r:id="rId7">
                  <a:extLst>
                    <a:ext uri="{A12FA001-AC4F-418D-AE19-62706E023703}">
                      <ahyp:hlinkClr xmlns:ahyp="http://schemas.microsoft.com/office/drawing/2018/hyperlinkcolor" val="tx"/>
                    </a:ext>
                  </a:extLst>
                </a:hlinkClick>
              </a:rPr>
              <a:t>https://datos.gob.es/es/documentacion/datos-abiertos-guia-estrategica-para-su-puesta-en-marcha-y-conjuntos-de-datos-0</a:t>
            </a:r>
            <a:r>
              <a:rPr lang="es-ES" sz="1400" dirty="0">
                <a:solidFill>
                  <a:srgbClr val="0E2F62"/>
                </a:solidFill>
              </a:rPr>
              <a:t> </a:t>
            </a:r>
            <a:r>
              <a:rPr lang="es-ES" sz="1400" dirty="0"/>
              <a:t>y Datos abiertos FEMP 2019: 40 conjuntos de datos a publicar por las Entidades Locales: </a:t>
            </a:r>
            <a:r>
              <a:rPr lang="es-ES" sz="1400" u="sng" dirty="0">
                <a:solidFill>
                  <a:srgbClr val="0E2F62"/>
                </a:solidFill>
                <a:hlinkClick r:id="rId8">
                  <a:extLst>
                    <a:ext uri="{A12FA001-AC4F-418D-AE19-62706E023703}">
                      <ahyp:hlinkClr xmlns:ahyp="http://schemas.microsoft.com/office/drawing/2018/hyperlinkcolor" val="tx"/>
                    </a:ext>
                  </a:extLst>
                </a:hlinkClick>
              </a:rPr>
              <a:t>http://femp.femp.es/files/3580-1937-fichero/DATOS ABIERTOS FEMP 2019.pdf</a:t>
            </a:r>
            <a:endParaRPr lang="es-ES" sz="1400" u="sng" dirty="0">
              <a:solidFill>
                <a:srgbClr val="0E2F62"/>
              </a:solidFill>
            </a:endParaRPr>
          </a:p>
          <a:p>
            <a:pPr marL="628650" lvl="1" indent="-171450">
              <a:spcBef>
                <a:spcPts val="600"/>
              </a:spcBef>
              <a:buFont typeface="Arial" panose="020B0604020202020204" pitchFamily="34" charset="0"/>
              <a:buChar char="•"/>
            </a:pPr>
            <a:r>
              <a:rPr lang="es-ES" sz="1400" dirty="0"/>
              <a:t>Guía para la publicación de datos en formatos abiertos de Argentina: </a:t>
            </a:r>
            <a:r>
              <a:rPr lang="es-ES" sz="1400" dirty="0">
                <a:solidFill>
                  <a:srgbClr val="0E2F62"/>
                </a:solidFill>
                <a:hlinkClick r:id="rId9">
                  <a:extLst>
                    <a:ext uri="{A12FA001-AC4F-418D-AE19-62706E023703}">
                      <ahyp:hlinkClr xmlns:ahyp="http://schemas.microsoft.com/office/drawing/2018/hyperlinkcolor" val="tx"/>
                    </a:ext>
                  </a:extLst>
                </a:hlinkClick>
              </a:rPr>
              <a:t>https://datosgobar.github.io/paquete-apertura-datos/guia-abiertos/#guia-para-la-publicacion-de-datos-en-formatos-abiertos</a:t>
            </a:r>
            <a:endParaRPr lang="es-ES" sz="1400" dirty="0">
              <a:solidFill>
                <a:srgbClr val="0E2F62"/>
              </a:solidFill>
            </a:endParaRPr>
          </a:p>
          <a:p>
            <a:pPr marL="628650" lvl="1" indent="-171450" algn="just">
              <a:buClr>
                <a:srgbClr val="801F89"/>
              </a:buClr>
              <a:buFont typeface="Wingdings" panose="05000000000000000000" pitchFamily="2" charset="2"/>
              <a:buChar char="§"/>
            </a:pPr>
            <a:endParaRPr lang="es-ES" sz="1400" dirty="0"/>
          </a:p>
        </p:txBody>
      </p:sp>
    </p:spTree>
    <p:extLst>
      <p:ext uri="{BB962C8B-B14F-4D97-AF65-F5344CB8AC3E}">
        <p14:creationId xmlns:p14="http://schemas.microsoft.com/office/powerpoint/2010/main" val="35262016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901A2-FA36-1D7B-DD1E-3777C67D491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1065C3A-AF00-5E2B-4BAF-486457A0B5DB}"/>
              </a:ext>
            </a:extLst>
          </p:cNvPr>
          <p:cNvSpPr/>
          <p:nvPr/>
        </p:nvSpPr>
        <p:spPr>
          <a:xfrm>
            <a:off x="-26526" y="0"/>
            <a:ext cx="7586201" cy="2373109"/>
          </a:xfrm>
          <a:prstGeom prst="rect">
            <a:avLst/>
          </a:prstGeom>
          <a:solidFill>
            <a:srgbClr val="F9CF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15 Rectángulo">
            <a:extLst>
              <a:ext uri="{FF2B5EF4-FFF2-40B4-BE49-F238E27FC236}">
                <a16:creationId xmlns:a16="http://schemas.microsoft.com/office/drawing/2014/main" id="{DE446F60-A1E9-0F50-863A-7C2B1654447D}"/>
              </a:ext>
            </a:extLst>
          </p:cNvPr>
          <p:cNvSpPr/>
          <p:nvPr/>
        </p:nvSpPr>
        <p:spPr>
          <a:xfrm>
            <a:off x="250032" y="1416822"/>
            <a:ext cx="7288696" cy="619913"/>
          </a:xfrm>
          <a:prstGeom prst="rect">
            <a:avLst/>
          </a:prstGeom>
        </p:spPr>
        <p:txBody>
          <a:bodyPr wrap="square">
            <a:spAutoFit/>
          </a:bodyPr>
          <a:lstStyle/>
          <a:p>
            <a:pPr algn="ctr">
              <a:lnSpc>
                <a:spcPts val="4500"/>
              </a:lnSpc>
            </a:pPr>
            <a:r>
              <a:rPr lang="es-ES" sz="2800" dirty="0">
                <a:solidFill>
                  <a:srgbClr val="0E2F62"/>
                </a:solidFill>
                <a:latin typeface="Neutra Text" panose="02000000000000000000" pitchFamily="50" charset="0"/>
              </a:rPr>
              <a:t>Taxonomías y listas de códigos de uso común</a:t>
            </a:r>
          </a:p>
        </p:txBody>
      </p:sp>
      <p:sp>
        <p:nvSpPr>
          <p:cNvPr id="5" name="16 CuadroTexto">
            <a:extLst>
              <a:ext uri="{FF2B5EF4-FFF2-40B4-BE49-F238E27FC236}">
                <a16:creationId xmlns:a16="http://schemas.microsoft.com/office/drawing/2014/main" id="{E530FABF-D822-4DEA-9E6C-6021B5312A1E}"/>
              </a:ext>
            </a:extLst>
          </p:cNvPr>
          <p:cNvSpPr txBox="1"/>
          <p:nvPr/>
        </p:nvSpPr>
        <p:spPr>
          <a:xfrm>
            <a:off x="1589799" y="107782"/>
            <a:ext cx="4609163" cy="1446550"/>
          </a:xfrm>
          <a:prstGeom prst="rect">
            <a:avLst/>
          </a:prstGeom>
          <a:noFill/>
        </p:spPr>
        <p:txBody>
          <a:bodyPr wrap="square" rtlCol="0">
            <a:spAutoFit/>
          </a:bodyPr>
          <a:lstStyle/>
          <a:p>
            <a:pPr algn="ctr"/>
            <a:r>
              <a:rPr lang="es-ES" sz="8800" dirty="0">
                <a:solidFill>
                  <a:srgbClr val="0E2F62"/>
                </a:solidFill>
                <a:latin typeface="Bahnschrift SemiLight Condensed" panose="020B0502040204020203" pitchFamily="34" charset="0"/>
              </a:rPr>
              <a:t>ANEXO</a:t>
            </a:r>
            <a:endParaRPr lang="es-ES" dirty="0">
              <a:solidFill>
                <a:srgbClr val="0E2F62"/>
              </a:solidFill>
              <a:latin typeface="Bahnschrift SemiLight Condensed" panose="020B0502040204020203" pitchFamily="34" charset="0"/>
            </a:endParaRPr>
          </a:p>
        </p:txBody>
      </p:sp>
      <p:sp>
        <p:nvSpPr>
          <p:cNvPr id="2" name="CuadroTexto 4">
            <a:extLst>
              <a:ext uri="{FF2B5EF4-FFF2-40B4-BE49-F238E27FC236}">
                <a16:creationId xmlns:a16="http://schemas.microsoft.com/office/drawing/2014/main" id="{C340C9D2-58C0-28C3-0669-51A665674075}"/>
              </a:ext>
            </a:extLst>
          </p:cNvPr>
          <p:cNvSpPr txBox="1"/>
          <p:nvPr/>
        </p:nvSpPr>
        <p:spPr>
          <a:xfrm>
            <a:off x="1294575" y="3789931"/>
            <a:ext cx="5199610" cy="3785652"/>
          </a:xfrm>
          <a:prstGeom prst="rect">
            <a:avLst/>
          </a:prstGeom>
          <a:noFill/>
        </p:spPr>
        <p:txBody>
          <a:bodyPr wrap="square" rtlCol="0">
            <a:spAutoFit/>
          </a:bodyPr>
          <a:lstStyle/>
          <a:p>
            <a:endParaRPr lang="es-ES_tradnl" sz="1400" dirty="0"/>
          </a:p>
          <a:p>
            <a:pPr marL="171450" indent="-171450">
              <a:spcBef>
                <a:spcPts val="600"/>
              </a:spcBef>
              <a:buClr>
                <a:srgbClr val="0E2F62"/>
              </a:buClr>
              <a:buFont typeface="Wingdings" panose="05000000000000000000" pitchFamily="2" charset="2"/>
              <a:buChar char="§"/>
            </a:pPr>
            <a:r>
              <a:rPr lang="es-ES_tradnl" sz="1400" dirty="0"/>
              <a:t>Tesauro multilingüe de la Unión Europea (EUROVOC): </a:t>
            </a:r>
            <a:r>
              <a:rPr lang="es-ES_tradnl" sz="1400" dirty="0">
                <a:solidFill>
                  <a:srgbClr val="0E2F62"/>
                </a:solidFill>
                <a:hlinkClick r:id="rId2">
                  <a:extLst>
                    <a:ext uri="{A12FA001-AC4F-418D-AE19-62706E023703}">
                      <ahyp:hlinkClr xmlns:ahyp="http://schemas.microsoft.com/office/drawing/2018/hyperlinkcolor" val="tx"/>
                    </a:ext>
                  </a:extLst>
                </a:hlinkClick>
              </a:rPr>
              <a:t>https://eur-lex.europa.eu/browse/eurovoc.html?locale=es</a:t>
            </a:r>
            <a:endParaRPr lang="es-ES_tradnl" sz="1400" dirty="0">
              <a:solidFill>
                <a:srgbClr val="0E2F62"/>
              </a:solidFill>
            </a:endParaRPr>
          </a:p>
          <a:p>
            <a:pPr marL="171450" indent="-171450">
              <a:spcBef>
                <a:spcPts val="600"/>
              </a:spcBef>
              <a:buClr>
                <a:srgbClr val="0E2F62"/>
              </a:buClr>
              <a:buFont typeface="Wingdings" panose="05000000000000000000" pitchFamily="2" charset="2"/>
              <a:buChar char="§"/>
            </a:pPr>
            <a:r>
              <a:rPr lang="es-ES_tradnl" sz="1400" dirty="0"/>
              <a:t>Nomenclatura de las unidades territoriales estadísticas (NUTS): </a:t>
            </a:r>
            <a:r>
              <a:rPr lang="es-ES_tradnl" sz="1400" dirty="0">
                <a:solidFill>
                  <a:srgbClr val="0E2F62"/>
                </a:solidFill>
                <a:hlinkClick r:id="rId3">
                  <a:extLst>
                    <a:ext uri="{A12FA001-AC4F-418D-AE19-62706E023703}">
                      <ahyp:hlinkClr xmlns:ahyp="http://schemas.microsoft.com/office/drawing/2018/hyperlinkcolor" val="tx"/>
                    </a:ext>
                  </a:extLst>
                </a:hlinkClick>
              </a:rPr>
              <a:t>https://ec.europa.eu/eurostat/web/nuts/background</a:t>
            </a:r>
            <a:endParaRPr lang="es-ES_tradnl" sz="1400" dirty="0">
              <a:solidFill>
                <a:srgbClr val="0E2F62"/>
              </a:solidFill>
            </a:endParaRPr>
          </a:p>
          <a:p>
            <a:pPr marL="171450" indent="-171450">
              <a:spcBef>
                <a:spcPts val="600"/>
              </a:spcBef>
              <a:buClr>
                <a:srgbClr val="0E2F62"/>
              </a:buClr>
              <a:buFont typeface="Wingdings" panose="05000000000000000000" pitchFamily="2" charset="2"/>
              <a:buChar char="§"/>
            </a:pPr>
            <a:r>
              <a:rPr lang="es-ES_tradnl" sz="1400" dirty="0"/>
              <a:t>ISO 639-2 - códigos de idioma: </a:t>
            </a:r>
            <a:r>
              <a:rPr lang="es-ES_tradnl" sz="1400" dirty="0">
                <a:solidFill>
                  <a:srgbClr val="0E2F62"/>
                </a:solidFill>
                <a:hlinkClick r:id="rId4">
                  <a:extLst>
                    <a:ext uri="{A12FA001-AC4F-418D-AE19-62706E023703}">
                      <ahyp:hlinkClr xmlns:ahyp="http://schemas.microsoft.com/office/drawing/2018/hyperlinkcolor" val="tx"/>
                    </a:ext>
                  </a:extLst>
                </a:hlinkClick>
              </a:rPr>
              <a:t>http://www.loc.gov/standards/iso639-2/php/code_list.php</a:t>
            </a:r>
            <a:endParaRPr lang="es-ES_tradnl" sz="1400" dirty="0">
              <a:solidFill>
                <a:srgbClr val="0E2F62"/>
              </a:solidFill>
            </a:endParaRPr>
          </a:p>
          <a:p>
            <a:pPr marL="171450" indent="-171450">
              <a:spcBef>
                <a:spcPts val="600"/>
              </a:spcBef>
              <a:buClr>
                <a:srgbClr val="0E2F62"/>
              </a:buClr>
              <a:buFont typeface="Wingdings" panose="05000000000000000000" pitchFamily="2" charset="2"/>
              <a:buChar char="§"/>
            </a:pPr>
            <a:r>
              <a:rPr lang="es-ES_tradnl" sz="1400" dirty="0"/>
              <a:t>ISO 4217 - códigos de moneda: </a:t>
            </a:r>
            <a:r>
              <a:rPr lang="es-ES_tradnl" sz="1400" dirty="0">
                <a:solidFill>
                  <a:srgbClr val="0E2F62"/>
                </a:solidFill>
                <a:hlinkClick r:id="rId5">
                  <a:extLst>
                    <a:ext uri="{A12FA001-AC4F-418D-AE19-62706E023703}">
                      <ahyp:hlinkClr xmlns:ahyp="http://schemas.microsoft.com/office/drawing/2018/hyperlinkcolor" val="tx"/>
                    </a:ext>
                  </a:extLst>
                </a:hlinkClick>
              </a:rPr>
              <a:t>http://www.iso.org/iso/home/standards/currency_codes.htm</a:t>
            </a:r>
            <a:endParaRPr lang="es-ES_tradnl" sz="1400" dirty="0">
              <a:solidFill>
                <a:srgbClr val="0E2F62"/>
              </a:solidFill>
            </a:endParaRPr>
          </a:p>
          <a:p>
            <a:pPr marL="171450" indent="-171450">
              <a:spcBef>
                <a:spcPts val="600"/>
              </a:spcBef>
              <a:buClr>
                <a:srgbClr val="0E2F62"/>
              </a:buClr>
              <a:buFont typeface="Wingdings" panose="05000000000000000000" pitchFamily="2" charset="2"/>
              <a:buChar char="§"/>
            </a:pPr>
            <a:r>
              <a:rPr lang="es-ES_tradnl" sz="1400" dirty="0"/>
              <a:t>ISO 3166-1 - códigos de país: </a:t>
            </a:r>
            <a:r>
              <a:rPr lang="es-ES_tradnl" sz="1400" dirty="0">
                <a:solidFill>
                  <a:srgbClr val="0E2F62"/>
                </a:solidFill>
                <a:hlinkClick r:id="rId6">
                  <a:extLst>
                    <a:ext uri="{A12FA001-AC4F-418D-AE19-62706E023703}">
                      <ahyp:hlinkClr xmlns:ahyp="http://schemas.microsoft.com/office/drawing/2018/hyperlinkcolor" val="tx"/>
                    </a:ext>
                  </a:extLst>
                </a:hlinkClick>
              </a:rPr>
              <a:t>http://www.iso.org/iso/country_codes.htm</a:t>
            </a:r>
            <a:endParaRPr lang="es-ES_tradnl" sz="1400" dirty="0">
              <a:solidFill>
                <a:srgbClr val="0E2F62"/>
              </a:solidFill>
            </a:endParaRPr>
          </a:p>
          <a:p>
            <a:pPr marL="171450" indent="-171450">
              <a:spcBef>
                <a:spcPts val="600"/>
              </a:spcBef>
              <a:buClr>
                <a:srgbClr val="0E2F62"/>
              </a:buClr>
              <a:buFont typeface="Wingdings" panose="05000000000000000000" pitchFamily="2" charset="2"/>
              <a:buChar char="§"/>
            </a:pPr>
            <a:r>
              <a:rPr lang="es-ES_tradnl" sz="1400" dirty="0"/>
              <a:t>Unidades de medida UN / CEFACT: </a:t>
            </a:r>
            <a:r>
              <a:rPr lang="es-ES_tradnl" sz="1400" dirty="0">
                <a:solidFill>
                  <a:srgbClr val="0E2F62"/>
                </a:solidFill>
                <a:hlinkClick r:id="rId7">
                  <a:extLst>
                    <a:ext uri="{A12FA001-AC4F-418D-AE19-62706E023703}">
                      <ahyp:hlinkClr xmlns:ahyp="http://schemas.microsoft.com/office/drawing/2018/hyperlinkcolor" val="tx"/>
                    </a:ext>
                  </a:extLst>
                </a:hlinkClick>
              </a:rPr>
              <a:t>http://www.unece.org/fileadmin/DAM/cefact/recommendations/rec20/rec20_rev3_Annex3e.pdf</a:t>
            </a:r>
            <a:endParaRPr lang="en-US" sz="1400" dirty="0">
              <a:solidFill>
                <a:srgbClr val="0E2F62"/>
              </a:solidFill>
            </a:endParaRPr>
          </a:p>
          <a:p>
            <a:pPr marL="628650" lvl="1" indent="-171450">
              <a:buClr>
                <a:srgbClr val="7030A0"/>
              </a:buClr>
              <a:buFont typeface="Wingdings" panose="05000000000000000000" pitchFamily="2" charset="2"/>
              <a:buChar char="§"/>
            </a:pPr>
            <a:endParaRPr lang="es-ES" sz="1400" dirty="0"/>
          </a:p>
        </p:txBody>
      </p:sp>
      <p:sp>
        <p:nvSpPr>
          <p:cNvPr id="4" name="Rectángulo 5">
            <a:extLst>
              <a:ext uri="{FF2B5EF4-FFF2-40B4-BE49-F238E27FC236}">
                <a16:creationId xmlns:a16="http://schemas.microsoft.com/office/drawing/2014/main" id="{8529739F-5CCF-C5BA-39C9-A694166968DA}"/>
              </a:ext>
            </a:extLst>
          </p:cNvPr>
          <p:cNvSpPr/>
          <p:nvPr/>
        </p:nvSpPr>
        <p:spPr>
          <a:xfrm>
            <a:off x="552921" y="2714893"/>
            <a:ext cx="6427305" cy="738664"/>
          </a:xfrm>
          <a:prstGeom prst="rect">
            <a:avLst/>
          </a:prstGeom>
        </p:spPr>
        <p:txBody>
          <a:bodyPr wrap="square">
            <a:spAutoFit/>
          </a:bodyPr>
          <a:lstStyle/>
          <a:p>
            <a:pPr algn="just">
              <a:buClr>
                <a:srgbClr val="7030A0"/>
              </a:buClr>
            </a:pPr>
            <a:r>
              <a:rPr lang="es-ES_tradnl" sz="1400" dirty="0"/>
              <a:t>En este anexo se recoge una serie de referencias a esquemas de conceptos, listas de códigos (</a:t>
            </a:r>
            <a:r>
              <a:rPr lang="es-ES_tradnl" sz="1400" dirty="0" err="1"/>
              <a:t>code</a:t>
            </a:r>
            <a:r>
              <a:rPr lang="es-ES_tradnl" sz="1400" dirty="0"/>
              <a:t> </a:t>
            </a:r>
            <a:r>
              <a:rPr lang="es-ES_tradnl" sz="1400" dirty="0" err="1"/>
              <a:t>lists</a:t>
            </a:r>
            <a:r>
              <a:rPr lang="es-ES_tradnl" sz="1400" dirty="0"/>
              <a:t>) y taxonomías de términos</a:t>
            </a:r>
            <a:r>
              <a:rPr lang="es-ES" sz="1400" dirty="0"/>
              <a:t> </a:t>
            </a:r>
            <a:r>
              <a:rPr lang="es-ES_tradnl" sz="1400" dirty="0"/>
              <a:t>que se pueden utilizar como valores prescritos para propiedades o atributos de datos tabulares</a:t>
            </a:r>
            <a:r>
              <a:rPr lang="es-ES" sz="1400" dirty="0"/>
              <a:t>.</a:t>
            </a:r>
          </a:p>
        </p:txBody>
      </p:sp>
    </p:spTree>
    <p:extLst>
      <p:ext uri="{BB962C8B-B14F-4D97-AF65-F5344CB8AC3E}">
        <p14:creationId xmlns:p14="http://schemas.microsoft.com/office/powerpoint/2010/main" val="3807688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0CE6B-D275-11A3-6ABE-079C26DAB89F}"/>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580EEE33-BD55-BF46-6467-BBD90B234A05}"/>
              </a:ext>
            </a:extLst>
          </p:cNvPr>
          <p:cNvSpPr>
            <a:spLocks noGrp="1"/>
          </p:cNvSpPr>
          <p:nvPr>
            <p:ph type="body" sz="quarter" idx="12"/>
          </p:nvPr>
        </p:nvSpPr>
        <p:spPr/>
        <p:txBody>
          <a:bodyPr/>
          <a:lstStyle/>
          <a:p>
            <a:r>
              <a:rPr lang="en-US" dirty="0"/>
              <a:t>02</a:t>
            </a:r>
          </a:p>
        </p:txBody>
      </p:sp>
      <p:sp>
        <p:nvSpPr>
          <p:cNvPr id="6" name="CuadroTexto 4">
            <a:extLst>
              <a:ext uri="{FF2B5EF4-FFF2-40B4-BE49-F238E27FC236}">
                <a16:creationId xmlns:a16="http://schemas.microsoft.com/office/drawing/2014/main" id="{A181B473-3643-F909-8ED3-266D1095E15A}"/>
              </a:ext>
            </a:extLst>
          </p:cNvPr>
          <p:cNvSpPr txBox="1"/>
          <p:nvPr/>
        </p:nvSpPr>
        <p:spPr>
          <a:xfrm>
            <a:off x="462755" y="2390682"/>
            <a:ext cx="6634163" cy="1323439"/>
          </a:xfrm>
          <a:prstGeom prst="rect">
            <a:avLst/>
          </a:prstGeom>
          <a:noFill/>
        </p:spPr>
        <p:txBody>
          <a:bodyPr wrap="square" rtlCol="0">
            <a:spAutoFit/>
          </a:bodyPr>
          <a:lstStyle>
            <a:defPPr>
              <a:defRPr lang="en-US"/>
            </a:defPPr>
            <a:lvl1pPr marL="171450" indent="-171450">
              <a:buClr>
                <a:srgbClr val="0E2F62"/>
              </a:buClr>
              <a:buFont typeface="Wingdings" panose="05000000000000000000" pitchFamily="2" charset="2"/>
              <a:buChar char="§"/>
              <a:defRPr sz="1400"/>
            </a:lvl1pPr>
            <a:lvl2pPr lvl="1">
              <a:defRPr sz="1400">
                <a:latin typeface="Myriad Pro" panose="020B0703030403020204" pitchFamily="34" charset="0"/>
              </a:defRPr>
            </a:lvl2pPr>
          </a:lstStyle>
          <a:p>
            <a:pPr marL="0" indent="0" algn="just">
              <a:buNone/>
            </a:pPr>
            <a:r>
              <a:rPr lang="es-ES_tradnl" sz="1600" u="sng" dirty="0"/>
              <a:t>Tabla de datos:</a:t>
            </a:r>
          </a:p>
          <a:p>
            <a:pPr algn="just"/>
            <a:endParaRPr lang="es-ES_tradnl" sz="1600" u="sng" dirty="0"/>
          </a:p>
          <a:p>
            <a:pPr lvl="1" algn="just"/>
            <a:r>
              <a:rPr lang="es-ES_tradnl" sz="1600" u="sng" dirty="0"/>
              <a:t> </a:t>
            </a:r>
          </a:p>
          <a:p>
            <a:pPr lvl="1" algn="just"/>
            <a:endParaRPr lang="es-ES_tradnl" sz="1600" u="sng" dirty="0"/>
          </a:p>
          <a:p>
            <a:pPr algn="just"/>
            <a:endParaRPr lang="es-ES" sz="1600" u="sng" dirty="0"/>
          </a:p>
        </p:txBody>
      </p:sp>
      <p:sp>
        <p:nvSpPr>
          <p:cNvPr id="5" name="Marcador de texto 10">
            <a:extLst>
              <a:ext uri="{FF2B5EF4-FFF2-40B4-BE49-F238E27FC236}">
                <a16:creationId xmlns:a16="http://schemas.microsoft.com/office/drawing/2014/main" id="{4C2EB578-6240-3E02-B434-4F80A47EA2D2}"/>
              </a:ext>
            </a:extLst>
          </p:cNvPr>
          <p:cNvSpPr txBox="1">
            <a:spLocks/>
          </p:cNvSpPr>
          <p:nvPr/>
        </p:nvSpPr>
        <p:spPr>
          <a:xfrm>
            <a:off x="1987795" y="1724378"/>
            <a:ext cx="3584084" cy="415978"/>
          </a:xfrm>
          <a:prstGeom prst="rect">
            <a:avLst/>
          </a:prstGeom>
        </p:spPr>
        <p:txBody>
          <a:bodyPr/>
          <a:lstStyle>
            <a:defPPr>
              <a:defRPr lang="en-US"/>
            </a:defPPr>
            <a:lvl1pPr indent="0" algn="ctr" defTabSz="755934">
              <a:lnSpc>
                <a:spcPct val="90000"/>
              </a:lnSpc>
              <a:spcBef>
                <a:spcPts val="827"/>
              </a:spcBef>
              <a:buFont typeface="Arial" panose="020B0604020202020204" pitchFamily="34" charset="0"/>
              <a:buNone/>
              <a:defRPr b="1">
                <a:solidFill>
                  <a:schemeClr val="tx1">
                    <a:lumMod val="65000"/>
                    <a:lumOff val="35000"/>
                  </a:schemeClr>
                </a:solidFill>
              </a:defRPr>
            </a:lvl1pPr>
            <a:lvl2pPr marL="566951" indent="-188984" defTabSz="755934">
              <a:lnSpc>
                <a:spcPct val="90000"/>
              </a:lnSpc>
              <a:spcBef>
                <a:spcPts val="413"/>
              </a:spcBef>
              <a:buFont typeface="Arial" panose="020B0604020202020204" pitchFamily="34" charset="0"/>
              <a:buChar char="•"/>
              <a:defRPr sz="1984"/>
            </a:lvl2pPr>
            <a:lvl3pPr marL="944918" indent="-188984" defTabSz="755934">
              <a:lnSpc>
                <a:spcPct val="90000"/>
              </a:lnSpc>
              <a:spcBef>
                <a:spcPts val="413"/>
              </a:spcBef>
              <a:buFont typeface="Arial" panose="020B0604020202020204" pitchFamily="34" charset="0"/>
              <a:buChar char="•"/>
              <a:defRPr sz="1653"/>
            </a:lvl3pPr>
            <a:lvl4pPr marL="1322885" indent="-188984" defTabSz="755934">
              <a:lnSpc>
                <a:spcPct val="90000"/>
              </a:lnSpc>
              <a:spcBef>
                <a:spcPts val="413"/>
              </a:spcBef>
              <a:buFont typeface="Arial" panose="020B0604020202020204" pitchFamily="34" charset="0"/>
              <a:buChar char="•"/>
              <a:defRPr sz="1488"/>
            </a:lvl4pPr>
            <a:lvl5pPr marL="1700853" indent="-188984" defTabSz="755934">
              <a:lnSpc>
                <a:spcPct val="90000"/>
              </a:lnSpc>
              <a:spcBef>
                <a:spcPts val="413"/>
              </a:spcBef>
              <a:buFont typeface="Arial" panose="020B0604020202020204" pitchFamily="34" charset="0"/>
              <a:buChar char="•"/>
              <a:defRPr sz="1488"/>
            </a:lvl5pPr>
            <a:lvl6pPr marL="2078820" indent="-188984" defTabSz="755934">
              <a:lnSpc>
                <a:spcPct val="90000"/>
              </a:lnSpc>
              <a:spcBef>
                <a:spcPts val="413"/>
              </a:spcBef>
              <a:buFont typeface="Arial" panose="020B0604020202020204" pitchFamily="34" charset="0"/>
              <a:buChar char="•"/>
              <a:defRPr sz="1488"/>
            </a:lvl6pPr>
            <a:lvl7pPr marL="2456787" indent="-188984" defTabSz="755934">
              <a:lnSpc>
                <a:spcPct val="90000"/>
              </a:lnSpc>
              <a:spcBef>
                <a:spcPts val="413"/>
              </a:spcBef>
              <a:buFont typeface="Arial" panose="020B0604020202020204" pitchFamily="34" charset="0"/>
              <a:buChar char="•"/>
              <a:defRPr sz="1488"/>
            </a:lvl7pPr>
            <a:lvl8pPr marL="2834754" indent="-188984" defTabSz="755934">
              <a:lnSpc>
                <a:spcPct val="90000"/>
              </a:lnSpc>
              <a:spcBef>
                <a:spcPts val="413"/>
              </a:spcBef>
              <a:buFont typeface="Arial" panose="020B0604020202020204" pitchFamily="34" charset="0"/>
              <a:buChar char="•"/>
              <a:defRPr sz="1488"/>
            </a:lvl8pPr>
            <a:lvl9pPr marL="3212722" indent="-188984" defTabSz="755934">
              <a:lnSpc>
                <a:spcPct val="90000"/>
              </a:lnSpc>
              <a:spcBef>
                <a:spcPts val="413"/>
              </a:spcBef>
              <a:buFont typeface="Arial" panose="020B0604020202020204" pitchFamily="34" charset="0"/>
              <a:buChar char="•"/>
              <a:defRPr sz="1488"/>
            </a:lvl9pPr>
          </a:lstStyle>
          <a:p>
            <a:r>
              <a:rPr lang="es-ES" dirty="0"/>
              <a:t>Ejemplo de archivo CSV</a:t>
            </a:r>
          </a:p>
        </p:txBody>
      </p:sp>
      <p:sp>
        <p:nvSpPr>
          <p:cNvPr id="8" name="CuadroTexto 4">
            <a:extLst>
              <a:ext uri="{FF2B5EF4-FFF2-40B4-BE49-F238E27FC236}">
                <a16:creationId xmlns:a16="http://schemas.microsoft.com/office/drawing/2014/main" id="{375D70B6-1BBC-5DE0-3068-BB350B58D368}"/>
              </a:ext>
            </a:extLst>
          </p:cNvPr>
          <p:cNvSpPr txBox="1"/>
          <p:nvPr/>
        </p:nvSpPr>
        <p:spPr>
          <a:xfrm>
            <a:off x="462755" y="5534516"/>
            <a:ext cx="6634163" cy="1323439"/>
          </a:xfrm>
          <a:prstGeom prst="rect">
            <a:avLst/>
          </a:prstGeom>
          <a:noFill/>
        </p:spPr>
        <p:txBody>
          <a:bodyPr wrap="square" rtlCol="0">
            <a:spAutoFit/>
          </a:bodyPr>
          <a:lstStyle>
            <a:defPPr>
              <a:defRPr lang="en-US"/>
            </a:defPPr>
            <a:lvl1pPr marL="171450" indent="-171450">
              <a:buClr>
                <a:srgbClr val="0E2F62"/>
              </a:buClr>
              <a:buFont typeface="Wingdings" panose="05000000000000000000" pitchFamily="2" charset="2"/>
              <a:buChar char="§"/>
              <a:defRPr sz="1400"/>
            </a:lvl1pPr>
            <a:lvl2pPr lvl="1">
              <a:defRPr sz="1400">
                <a:latin typeface="Myriad Pro" panose="020B0703030403020204" pitchFamily="34" charset="0"/>
              </a:defRPr>
            </a:lvl2pPr>
          </a:lstStyle>
          <a:p>
            <a:pPr marL="0" indent="0" algn="just">
              <a:buNone/>
            </a:pPr>
            <a:r>
              <a:rPr lang="es-ES_tradnl" sz="1600" u="sng" dirty="0"/>
              <a:t>Archivo en formato CSV</a:t>
            </a:r>
          </a:p>
          <a:p>
            <a:pPr algn="just"/>
            <a:endParaRPr lang="es-ES_tradnl" sz="1600" u="sng" dirty="0"/>
          </a:p>
          <a:p>
            <a:pPr lvl="1" algn="just"/>
            <a:r>
              <a:rPr lang="es-ES_tradnl" sz="1600" u="sng" dirty="0"/>
              <a:t> </a:t>
            </a:r>
          </a:p>
          <a:p>
            <a:pPr lvl="1" algn="just"/>
            <a:endParaRPr lang="es-ES_tradnl" sz="1600" u="sng" dirty="0"/>
          </a:p>
          <a:p>
            <a:pPr algn="just"/>
            <a:endParaRPr lang="es-ES" sz="1600" u="sng" dirty="0"/>
          </a:p>
        </p:txBody>
      </p:sp>
      <p:graphicFrame>
        <p:nvGraphicFramePr>
          <p:cNvPr id="9" name="Table 3">
            <a:extLst>
              <a:ext uri="{FF2B5EF4-FFF2-40B4-BE49-F238E27FC236}">
                <a16:creationId xmlns:a16="http://schemas.microsoft.com/office/drawing/2014/main" id="{01CD3BEF-ABD7-E60A-76A9-B29F848512D3}"/>
              </a:ext>
            </a:extLst>
          </p:cNvPr>
          <p:cNvGraphicFramePr>
            <a:graphicFrameLocks noGrp="1"/>
          </p:cNvGraphicFramePr>
          <p:nvPr>
            <p:extLst>
              <p:ext uri="{D42A27DB-BD31-4B8C-83A1-F6EECF244321}">
                <p14:modId xmlns:p14="http://schemas.microsoft.com/office/powerpoint/2010/main" val="1511047020"/>
              </p:ext>
            </p:extLst>
          </p:nvPr>
        </p:nvGraphicFramePr>
        <p:xfrm>
          <a:off x="649358" y="2975457"/>
          <a:ext cx="6447562" cy="2181840"/>
        </p:xfrm>
        <a:graphic>
          <a:graphicData uri="http://schemas.openxmlformats.org/drawingml/2006/table">
            <a:tbl>
              <a:tblPr firstRow="1" firstCol="1" bandRow="1" bandCol="1">
                <a:tableStyleId>{2D5ABB26-0587-4C30-8999-92F81FD0307C}</a:tableStyleId>
              </a:tblPr>
              <a:tblGrid>
                <a:gridCol w="1143416">
                  <a:extLst>
                    <a:ext uri="{9D8B030D-6E8A-4147-A177-3AD203B41FA5}">
                      <a16:colId xmlns:a16="http://schemas.microsoft.com/office/drawing/2014/main" val="20000"/>
                    </a:ext>
                  </a:extLst>
                </a:gridCol>
                <a:gridCol w="1143416">
                  <a:extLst>
                    <a:ext uri="{9D8B030D-6E8A-4147-A177-3AD203B41FA5}">
                      <a16:colId xmlns:a16="http://schemas.microsoft.com/office/drawing/2014/main" val="20001"/>
                    </a:ext>
                  </a:extLst>
                </a:gridCol>
                <a:gridCol w="992435">
                  <a:extLst>
                    <a:ext uri="{9D8B030D-6E8A-4147-A177-3AD203B41FA5}">
                      <a16:colId xmlns:a16="http://schemas.microsoft.com/office/drawing/2014/main" val="20002"/>
                    </a:ext>
                  </a:extLst>
                </a:gridCol>
                <a:gridCol w="1021507">
                  <a:extLst>
                    <a:ext uri="{9D8B030D-6E8A-4147-A177-3AD203B41FA5}">
                      <a16:colId xmlns:a16="http://schemas.microsoft.com/office/drawing/2014/main" val="20003"/>
                    </a:ext>
                  </a:extLst>
                </a:gridCol>
                <a:gridCol w="920581">
                  <a:extLst>
                    <a:ext uri="{9D8B030D-6E8A-4147-A177-3AD203B41FA5}">
                      <a16:colId xmlns:a16="http://schemas.microsoft.com/office/drawing/2014/main" val="20004"/>
                    </a:ext>
                  </a:extLst>
                </a:gridCol>
                <a:gridCol w="1226207">
                  <a:extLst>
                    <a:ext uri="{9D8B030D-6E8A-4147-A177-3AD203B41FA5}">
                      <a16:colId xmlns:a16="http://schemas.microsoft.com/office/drawing/2014/main" val="20005"/>
                    </a:ext>
                  </a:extLst>
                </a:gridCol>
              </a:tblGrid>
              <a:tr h="327162">
                <a:tc>
                  <a:txBody>
                    <a:bodyPr/>
                    <a:lstStyle/>
                    <a:p>
                      <a:pPr algn="ctr"/>
                      <a:r>
                        <a:rPr lang="es-ES_tradnl" sz="1600" b="0" noProof="0" dirty="0">
                          <a:latin typeface="+mn-lt"/>
                        </a:rPr>
                        <a:t>marca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ES_tradnl" sz="1600" b="0" noProof="0" dirty="0">
                          <a:latin typeface="+mn-lt"/>
                        </a:rPr>
                        <a:t>año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ES_tradnl" sz="1600" b="0" noProof="0" dirty="0">
                          <a:latin typeface="+mn-lt"/>
                        </a:rPr>
                        <a:t>cilindros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ES_tradnl" sz="1600" b="0" noProof="0" dirty="0">
                          <a:latin typeface="+mn-lt"/>
                        </a:rPr>
                        <a:t>consumo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ES_tradnl" sz="1600" b="0" noProof="0" dirty="0">
                          <a:latin typeface="+mn-lt"/>
                        </a:rPr>
                        <a:t>potencia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s-ES_tradnl" sz="1600" b="0" noProof="0" dirty="0" err="1">
                          <a:latin typeface="+mn-lt"/>
                        </a:rPr>
                        <a:t>aceleracion</a:t>
                      </a:r>
                      <a:endParaRPr lang="es-ES_tradnl" sz="1600" b="0" noProof="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384033">
                <a:tc>
                  <a:txBody>
                    <a:bodyPr/>
                    <a:lstStyle/>
                    <a:p>
                      <a:pPr algn="ctr"/>
                      <a:r>
                        <a:rPr lang="es-ES_tradnl" sz="1200" noProof="0" dirty="0">
                          <a:effectLst/>
                        </a:rPr>
                        <a:t>chevrolet chevelle malibu</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1970</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8</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18</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130</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12</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84033">
                <a:tc>
                  <a:txBody>
                    <a:bodyPr/>
                    <a:lstStyle/>
                    <a:p>
                      <a:pPr algn="ctr"/>
                      <a:r>
                        <a:rPr lang="es-ES_tradnl" sz="1200" noProof="0" dirty="0">
                          <a:effectLst/>
                        </a:rPr>
                        <a:t>buick skylark 320</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1970</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8</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15</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165</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11,5</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4033">
                <a:tc>
                  <a:txBody>
                    <a:bodyPr/>
                    <a:lstStyle/>
                    <a:p>
                      <a:pPr algn="ctr"/>
                      <a:r>
                        <a:rPr lang="es-ES_tradnl" sz="1200" noProof="0" dirty="0">
                          <a:effectLst/>
                        </a:rPr>
                        <a:t>plymouth satellite</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1970</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8</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18</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150</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11</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65365">
                <a:tc>
                  <a:txBody>
                    <a:bodyPr/>
                    <a:lstStyle/>
                    <a:p>
                      <a:pPr algn="ctr"/>
                      <a:r>
                        <a:rPr lang="es-ES_tradnl" sz="1200" noProof="0" dirty="0">
                          <a:effectLst/>
                        </a:rPr>
                        <a:t>amc rebel sst</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1970</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8</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16</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150</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12</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65365">
                <a:tc>
                  <a:txBody>
                    <a:bodyPr/>
                    <a:lstStyle/>
                    <a:p>
                      <a:pPr algn="ctr"/>
                      <a:r>
                        <a:rPr lang="es-ES_tradnl" sz="1200" noProof="0" dirty="0">
                          <a:effectLst/>
                        </a:rPr>
                        <a:t>ford torino</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1970</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8</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17</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140</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200" noProof="0" dirty="0">
                          <a:effectLst/>
                        </a:rPr>
                        <a:t>10,5</a:t>
                      </a:r>
                      <a:endParaRPr lang="es-ES_tradnl" sz="1200" noProof="0" dirty="0">
                        <a:effectLst/>
                        <a:latin typeface="+mj-lt"/>
                      </a:endParaRPr>
                    </a:p>
                  </a:txBody>
                  <a:tcPr marL="72850" marR="72850" marT="36425" marB="36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0" name="Rectángulo 12">
            <a:extLst>
              <a:ext uri="{FF2B5EF4-FFF2-40B4-BE49-F238E27FC236}">
                <a16:creationId xmlns:a16="http://schemas.microsoft.com/office/drawing/2014/main" id="{AE546B3B-74CB-86D0-E04E-28FF05DD304A}"/>
              </a:ext>
            </a:extLst>
          </p:cNvPr>
          <p:cNvSpPr/>
          <p:nvPr/>
        </p:nvSpPr>
        <p:spPr>
          <a:xfrm>
            <a:off x="649358" y="6087633"/>
            <a:ext cx="6447560" cy="2295081"/>
          </a:xfrm>
          <a:prstGeom prst="rect">
            <a:avLst/>
          </a:prstGeom>
          <a:solidFill>
            <a:srgbClr val="0E2F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just">
              <a:buClr>
                <a:srgbClr val="801F89"/>
              </a:buClr>
            </a:pPr>
            <a:r>
              <a:rPr lang="es-ES_tradnl" sz="1800" dirty="0" err="1">
                <a:solidFill>
                  <a:schemeClr val="bg1"/>
                </a:solidFill>
              </a:rPr>
              <a:t>marca,año,cilindros,consumo,potencia,aceleracion</a:t>
            </a:r>
            <a:endParaRPr lang="es-ES_tradnl" sz="1800" dirty="0">
              <a:solidFill>
                <a:schemeClr val="bg1"/>
              </a:solidFill>
            </a:endParaRPr>
          </a:p>
          <a:p>
            <a:pPr lvl="2" algn="just">
              <a:buClr>
                <a:srgbClr val="801F89"/>
              </a:buClr>
            </a:pPr>
            <a:r>
              <a:rPr lang="es-ES_tradnl" sz="1800" dirty="0">
                <a:solidFill>
                  <a:schemeClr val="bg1"/>
                </a:solidFill>
              </a:rPr>
              <a:t>“</a:t>
            </a:r>
            <a:r>
              <a:rPr lang="es-ES_tradnl" sz="1800" dirty="0" err="1">
                <a:solidFill>
                  <a:schemeClr val="bg1"/>
                </a:solidFill>
              </a:rPr>
              <a:t>chevrolet</a:t>
            </a:r>
            <a:r>
              <a:rPr lang="es-ES_tradnl" sz="1800" dirty="0">
                <a:solidFill>
                  <a:schemeClr val="bg1"/>
                </a:solidFill>
              </a:rPr>
              <a:t> </a:t>
            </a:r>
            <a:r>
              <a:rPr lang="es-ES_tradnl" sz="1800" dirty="0" err="1">
                <a:solidFill>
                  <a:schemeClr val="bg1"/>
                </a:solidFill>
              </a:rPr>
              <a:t>chevelle</a:t>
            </a:r>
            <a:r>
              <a:rPr lang="es-ES_tradnl" sz="1800" dirty="0">
                <a:solidFill>
                  <a:schemeClr val="bg1"/>
                </a:solidFill>
              </a:rPr>
              <a:t> malibu”,70,8,18,130,12</a:t>
            </a:r>
          </a:p>
          <a:p>
            <a:pPr lvl="2" algn="just">
              <a:buClr>
                <a:srgbClr val="801F89"/>
              </a:buClr>
            </a:pPr>
            <a:r>
              <a:rPr lang="es-ES_tradnl" sz="1800" dirty="0">
                <a:solidFill>
                  <a:schemeClr val="bg1"/>
                </a:solidFill>
              </a:rPr>
              <a:t>“</a:t>
            </a:r>
            <a:r>
              <a:rPr lang="es-ES_tradnl" sz="1800" dirty="0" err="1">
                <a:solidFill>
                  <a:schemeClr val="bg1"/>
                </a:solidFill>
              </a:rPr>
              <a:t>buick</a:t>
            </a:r>
            <a:r>
              <a:rPr lang="es-ES_tradnl" sz="1800" dirty="0">
                <a:solidFill>
                  <a:schemeClr val="bg1"/>
                </a:solidFill>
              </a:rPr>
              <a:t> </a:t>
            </a:r>
            <a:r>
              <a:rPr lang="es-ES_tradnl" sz="1800" dirty="0" err="1">
                <a:solidFill>
                  <a:schemeClr val="bg1"/>
                </a:solidFill>
              </a:rPr>
              <a:t>skylark</a:t>
            </a:r>
            <a:r>
              <a:rPr lang="es-ES_tradnl" sz="1800" dirty="0">
                <a:solidFill>
                  <a:schemeClr val="bg1"/>
                </a:solidFill>
              </a:rPr>
              <a:t> 320”,70,8,15,165,11.5</a:t>
            </a:r>
          </a:p>
          <a:p>
            <a:pPr lvl="2" algn="just">
              <a:buClr>
                <a:srgbClr val="801F89"/>
              </a:buClr>
            </a:pPr>
            <a:r>
              <a:rPr lang="es-ES_tradnl" sz="1800" dirty="0">
                <a:solidFill>
                  <a:schemeClr val="bg1"/>
                </a:solidFill>
              </a:rPr>
              <a:t>“</a:t>
            </a:r>
            <a:r>
              <a:rPr lang="es-ES_tradnl" sz="1800" dirty="0" err="1">
                <a:solidFill>
                  <a:schemeClr val="bg1"/>
                </a:solidFill>
              </a:rPr>
              <a:t>plymouth</a:t>
            </a:r>
            <a:r>
              <a:rPr lang="es-ES_tradnl" sz="1800" dirty="0">
                <a:solidFill>
                  <a:schemeClr val="bg1"/>
                </a:solidFill>
              </a:rPr>
              <a:t> satellite”,70,8,18,150,11</a:t>
            </a:r>
          </a:p>
          <a:p>
            <a:pPr lvl="2" algn="just">
              <a:buClr>
                <a:srgbClr val="801F89"/>
              </a:buClr>
            </a:pPr>
            <a:r>
              <a:rPr lang="es-ES_tradnl" sz="1800" dirty="0">
                <a:solidFill>
                  <a:schemeClr val="bg1"/>
                </a:solidFill>
              </a:rPr>
              <a:t>“</a:t>
            </a:r>
            <a:r>
              <a:rPr lang="es-ES_tradnl" sz="1800" dirty="0" err="1">
                <a:solidFill>
                  <a:schemeClr val="bg1"/>
                </a:solidFill>
              </a:rPr>
              <a:t>amc</a:t>
            </a:r>
            <a:r>
              <a:rPr lang="es-ES_tradnl" sz="1800" dirty="0">
                <a:solidFill>
                  <a:schemeClr val="bg1"/>
                </a:solidFill>
              </a:rPr>
              <a:t> </a:t>
            </a:r>
            <a:r>
              <a:rPr lang="es-ES_tradnl" sz="1800" dirty="0" err="1">
                <a:solidFill>
                  <a:schemeClr val="bg1"/>
                </a:solidFill>
              </a:rPr>
              <a:t>rebel</a:t>
            </a:r>
            <a:r>
              <a:rPr lang="es-ES_tradnl" sz="1800" dirty="0">
                <a:solidFill>
                  <a:schemeClr val="bg1"/>
                </a:solidFill>
              </a:rPr>
              <a:t> sst”,70,8,16,150,12</a:t>
            </a:r>
          </a:p>
          <a:p>
            <a:pPr lvl="2" algn="just">
              <a:buClr>
                <a:srgbClr val="801F89"/>
              </a:buClr>
            </a:pPr>
            <a:r>
              <a:rPr lang="es-ES_tradnl" sz="1800" dirty="0">
                <a:solidFill>
                  <a:schemeClr val="bg1"/>
                </a:solidFill>
              </a:rPr>
              <a:t>“</a:t>
            </a:r>
            <a:r>
              <a:rPr lang="es-ES_tradnl" sz="1800" dirty="0" err="1">
                <a:solidFill>
                  <a:schemeClr val="bg1"/>
                </a:solidFill>
              </a:rPr>
              <a:t>ford</a:t>
            </a:r>
            <a:r>
              <a:rPr lang="es-ES_tradnl" sz="1800" dirty="0">
                <a:solidFill>
                  <a:schemeClr val="bg1"/>
                </a:solidFill>
              </a:rPr>
              <a:t> Torino”,70,8,17,140,10.5</a:t>
            </a:r>
          </a:p>
        </p:txBody>
      </p:sp>
    </p:spTree>
    <p:extLst>
      <p:ext uri="{BB962C8B-B14F-4D97-AF65-F5344CB8AC3E}">
        <p14:creationId xmlns:p14="http://schemas.microsoft.com/office/powerpoint/2010/main" val="1346012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A5A88-39E3-6EA9-9799-E61682EC1DCF}"/>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EF8C87DD-151B-D664-7973-BE25F6ACD2B9}"/>
              </a:ext>
            </a:extLst>
          </p:cNvPr>
          <p:cNvSpPr>
            <a:spLocks noGrp="1" noChangeAspect="1"/>
          </p:cNvSpPr>
          <p:nvPr>
            <p:ph type="body" sz="quarter" idx="10"/>
          </p:nvPr>
        </p:nvSpPr>
        <p:spPr>
          <a:prstGeom prst="rect">
            <a:avLst/>
          </a:prstGeom>
        </p:spPr>
        <p:txBody>
          <a:bodyPr/>
          <a:lstStyle/>
          <a:p>
            <a:r>
              <a:rPr lang="es-ES" dirty="0"/>
              <a:t>Errores comunes y soluciones</a:t>
            </a:r>
          </a:p>
          <a:p>
            <a:endParaRPr lang="es-ES" dirty="0"/>
          </a:p>
        </p:txBody>
      </p:sp>
      <p:sp>
        <p:nvSpPr>
          <p:cNvPr id="11" name="Text Placeholder 10">
            <a:extLst>
              <a:ext uri="{FF2B5EF4-FFF2-40B4-BE49-F238E27FC236}">
                <a16:creationId xmlns:a16="http://schemas.microsoft.com/office/drawing/2014/main" id="{3FAFD0F5-F632-AB2B-233C-1BEE89BF80A0}"/>
              </a:ext>
            </a:extLst>
          </p:cNvPr>
          <p:cNvSpPr>
            <a:spLocks noGrp="1"/>
          </p:cNvSpPr>
          <p:nvPr>
            <p:ph type="body" sz="quarter" idx="12"/>
          </p:nvPr>
        </p:nvSpPr>
        <p:spPr/>
        <p:txBody>
          <a:bodyPr/>
          <a:lstStyle/>
          <a:p>
            <a:r>
              <a:rPr lang="en-US" dirty="0"/>
              <a:t>02</a:t>
            </a:r>
          </a:p>
        </p:txBody>
      </p:sp>
      <p:sp>
        <p:nvSpPr>
          <p:cNvPr id="6" name="CuadroTexto 4">
            <a:extLst>
              <a:ext uri="{FF2B5EF4-FFF2-40B4-BE49-F238E27FC236}">
                <a16:creationId xmlns:a16="http://schemas.microsoft.com/office/drawing/2014/main" id="{3A9FFFB9-54B4-B5AF-78B6-18C94391FCC0}"/>
              </a:ext>
            </a:extLst>
          </p:cNvPr>
          <p:cNvSpPr txBox="1"/>
          <p:nvPr/>
        </p:nvSpPr>
        <p:spPr>
          <a:xfrm>
            <a:off x="528637" y="2332476"/>
            <a:ext cx="6634163" cy="1384995"/>
          </a:xfrm>
          <a:prstGeom prst="rect">
            <a:avLst/>
          </a:prstGeom>
          <a:noFill/>
        </p:spPr>
        <p:txBody>
          <a:bodyPr wrap="square" rtlCol="0">
            <a:spAutoFit/>
          </a:bodyPr>
          <a:lstStyle>
            <a:defPPr>
              <a:defRPr lang="en-US"/>
            </a:defPPr>
            <a:lvl1pPr marL="171450" indent="-171450">
              <a:buClr>
                <a:srgbClr val="0E2F62"/>
              </a:buClr>
              <a:buFont typeface="Wingdings" panose="05000000000000000000" pitchFamily="2" charset="2"/>
              <a:buChar char="§"/>
              <a:defRPr sz="1400"/>
            </a:lvl1pPr>
            <a:lvl2pPr lvl="1">
              <a:defRPr sz="1400">
                <a:latin typeface="Myriad Pro" panose="020B0703030403020204" pitchFamily="34" charset="0"/>
              </a:defRPr>
            </a:lvl2pPr>
          </a:lstStyle>
          <a:p>
            <a:pPr marL="0" indent="0" algn="just">
              <a:buNone/>
            </a:pPr>
            <a:r>
              <a:rPr lang="es-ES" dirty="0"/>
              <a:t>En el proceso de creación y publicación de datos tabulares en formato CSV es frecuente encontrar algunos errores que dificultan su posterior reutilización. A continuación, se describen los más habituales y sus soluciones:</a:t>
            </a:r>
            <a:endParaRPr lang="es-ES_tradnl" dirty="0"/>
          </a:p>
          <a:p>
            <a:pPr lvl="1" algn="just"/>
            <a:r>
              <a:rPr lang="es-ES_tradnl" dirty="0"/>
              <a:t> </a:t>
            </a:r>
          </a:p>
          <a:p>
            <a:pPr lvl="1" algn="just"/>
            <a:endParaRPr lang="es-ES_tradnl" dirty="0"/>
          </a:p>
          <a:p>
            <a:pPr algn="just"/>
            <a:endParaRPr lang="es-ES" dirty="0"/>
          </a:p>
        </p:txBody>
      </p:sp>
      <p:sp>
        <p:nvSpPr>
          <p:cNvPr id="7" name="Rectángulo 5">
            <a:extLst>
              <a:ext uri="{FF2B5EF4-FFF2-40B4-BE49-F238E27FC236}">
                <a16:creationId xmlns:a16="http://schemas.microsoft.com/office/drawing/2014/main" id="{868804BA-43DC-BA9C-2354-B335F4D2FD68}"/>
              </a:ext>
            </a:extLst>
          </p:cNvPr>
          <p:cNvSpPr/>
          <p:nvPr/>
        </p:nvSpPr>
        <p:spPr>
          <a:xfrm>
            <a:off x="581818" y="3285095"/>
            <a:ext cx="6527800" cy="6502293"/>
          </a:xfrm>
          <a:prstGeom prst="rect">
            <a:avLst/>
          </a:prstGeom>
        </p:spPr>
        <p:txBody>
          <a:bodyPr wrap="square">
            <a:spAutoFit/>
          </a:bodyPr>
          <a:lstStyle/>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 Encabezados mal estructurados: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Error: usar múltiples niveles de encabezados o celdas combinadas para crear jerarquías.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Solución: mantener una única fila de encabezado con nombres de columna claros y descriptivos. Si se necesita expresar jerarquías, usar prefijos en los nombres de columna o crear columnas adicionales.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 Problemas de codificación de caracteres: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Error: no especificar la codificación UTF-8 al generar el archivo, provocando que caracteres especiales (ñ, tildes, etc.) se muestren incorrectamente.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Solución: guardar siempre los archivos CSV con codificación UTF-8 y especificarlo en los metadatos mediante “Content-</a:t>
            </a:r>
            <a:r>
              <a:rPr lang="es-ES" sz="1200" kern="100" dirty="0" err="1">
                <a:effectLst/>
                <a:latin typeface="Calibri" panose="020F0502020204030204" pitchFamily="34" charset="0"/>
                <a:ea typeface="Aptos" panose="020B0004020202020204" pitchFamily="34" charset="0"/>
                <a:cs typeface="Times New Roman" panose="02020603050405020304" pitchFamily="18" charset="0"/>
              </a:rPr>
              <a:t>Type</a:t>
            </a:r>
            <a:r>
              <a:rPr lang="es-ES" sz="1200" kern="100" dirty="0">
                <a:effectLst/>
                <a:latin typeface="Calibri" panose="020F0502020204030204" pitchFamily="34" charset="0"/>
                <a:ea typeface="Aptos" panose="020B0004020202020204" pitchFamily="34" charset="0"/>
                <a:cs typeface="Times New Roman" panose="02020603050405020304" pitchFamily="18" charset="0"/>
              </a:rPr>
              <a:t>: </a:t>
            </a:r>
            <a:r>
              <a:rPr lang="es-ES" sz="1200" kern="100" dirty="0" err="1">
                <a:effectLst/>
                <a:latin typeface="Calibri" panose="020F0502020204030204" pitchFamily="34" charset="0"/>
                <a:ea typeface="Aptos" panose="020B0004020202020204" pitchFamily="34" charset="0"/>
                <a:cs typeface="Times New Roman" panose="02020603050405020304" pitchFamily="18" charset="0"/>
              </a:rPr>
              <a:t>text</a:t>
            </a:r>
            <a:r>
              <a:rPr lang="es-ES" sz="1200" kern="100" dirty="0">
                <a:effectLst/>
                <a:latin typeface="Calibri" panose="020F0502020204030204" pitchFamily="34" charset="0"/>
                <a:ea typeface="Aptos" panose="020B0004020202020204" pitchFamily="34" charset="0"/>
                <a:cs typeface="Times New Roman" panose="02020603050405020304" pitchFamily="18" charset="0"/>
              </a:rPr>
              <a:t>/</a:t>
            </a:r>
            <a:r>
              <a:rPr lang="es-ES" sz="1200" kern="100" dirty="0" err="1">
                <a:effectLst/>
                <a:latin typeface="Calibri" panose="020F0502020204030204" pitchFamily="34" charset="0"/>
                <a:ea typeface="Aptos" panose="020B0004020202020204" pitchFamily="34" charset="0"/>
                <a:cs typeface="Times New Roman" panose="02020603050405020304" pitchFamily="18" charset="0"/>
              </a:rPr>
              <a:t>csv</a:t>
            </a:r>
            <a:r>
              <a:rPr lang="es-ES" sz="1200" kern="100" dirty="0">
                <a:effectLst/>
                <a:latin typeface="Calibri" panose="020F0502020204030204" pitchFamily="34" charset="0"/>
                <a:ea typeface="Aptos" panose="020B0004020202020204" pitchFamily="34" charset="0"/>
                <a:cs typeface="Times New Roman" panose="02020603050405020304" pitchFamily="18" charset="0"/>
              </a:rPr>
              <a:t>; </a:t>
            </a:r>
            <a:r>
              <a:rPr lang="es-ES" sz="1200" kern="100" dirty="0" err="1">
                <a:effectLst/>
                <a:latin typeface="Calibri" panose="020F0502020204030204" pitchFamily="34" charset="0"/>
                <a:ea typeface="Aptos" panose="020B0004020202020204" pitchFamily="34" charset="0"/>
                <a:cs typeface="Times New Roman" panose="02020603050405020304" pitchFamily="18" charset="0"/>
              </a:rPr>
              <a:t>charset</a:t>
            </a:r>
            <a:r>
              <a:rPr lang="es-ES" sz="1200" kern="100" dirty="0">
                <a:effectLst/>
                <a:latin typeface="Calibri" panose="020F0502020204030204" pitchFamily="34" charset="0"/>
                <a:ea typeface="Aptos" panose="020B0004020202020204" pitchFamily="34" charset="0"/>
                <a:cs typeface="Times New Roman" panose="02020603050405020304" pitchFamily="18" charset="0"/>
              </a:rPr>
              <a:t>=ISO-8859-1”.</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 Inconsistencias en formatos numéricos: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Error: mezclar diferentes formatos para el mismo tipo de dato dentro de una columna (por ejemplo: "1.234,56", "1234.56", "1,234.56").</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Solución: estandarizar el formato, evitando por ejemplo los separadores de miles.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 Uso incorrecto de espacios y caracteres especiales: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Error: incluir espacios al inicio o final de los valores, o usar caracteres especiales no imprimibles.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Solución: eliminar espacios innecesarios y asegurar que solo se utilizan caracteres imprimibles ASCII estándar.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 Inconsistencia en el número de columnas: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Error: tener filas con diferente número de columnas debido a valores faltantes o delimitadores mal escapados.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s-ES" sz="1200" kern="100" dirty="0">
                <a:effectLst/>
                <a:latin typeface="Calibri" panose="020F0502020204030204" pitchFamily="34" charset="0"/>
                <a:ea typeface="Aptos" panose="020B0004020202020204" pitchFamily="34" charset="0"/>
                <a:cs typeface="Times New Roman" panose="02020603050405020304" pitchFamily="18" charset="0"/>
              </a:rPr>
              <a:t>Solución: asegurar que todas las filas tengan el mismo número de columnas, utilizando valores explícitos para datos faltantes (como por ejemplo NA).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endParaRPr lang="es-ES_tradnl" sz="1200" dirty="0"/>
          </a:p>
        </p:txBody>
      </p:sp>
    </p:spTree>
    <p:extLst>
      <p:ext uri="{BB962C8B-B14F-4D97-AF65-F5344CB8AC3E}">
        <p14:creationId xmlns:p14="http://schemas.microsoft.com/office/powerpoint/2010/main" val="1468570111"/>
      </p:ext>
    </p:extLst>
  </p:cSld>
  <p:clrMapOvr>
    <a:masterClrMapping/>
  </p:clrMapOvr>
</p:sld>
</file>

<file path=ppt/theme/theme1.xml><?xml version="1.0" encoding="utf-8"?>
<a:theme xmlns:a="http://schemas.openxmlformats.org/drawingml/2006/main" name="Office 2013 - Tema de 2022">
  <a:themeElements>
    <a:clrScheme name="Personalizados RED">
      <a:dk1>
        <a:srgbClr val="000000"/>
      </a:dk1>
      <a:lt1>
        <a:srgbClr val="FFFFFF"/>
      </a:lt1>
      <a:dk2>
        <a:srgbClr val="8996AE"/>
      </a:dk2>
      <a:lt2>
        <a:srgbClr val="E0E1E1"/>
      </a:lt2>
      <a:accent1>
        <a:srgbClr val="172F5E"/>
      </a:accent1>
      <a:accent2>
        <a:srgbClr val="F9CE3F"/>
      </a:accent2>
      <a:accent3>
        <a:srgbClr val="BB0D28"/>
      </a:accent3>
      <a:accent4>
        <a:srgbClr val="C3C3C3"/>
      </a:accent4>
      <a:accent5>
        <a:srgbClr val="5C3369"/>
      </a:accent5>
      <a:accent6>
        <a:srgbClr val="7F7F7F"/>
      </a:accent6>
      <a:hlink>
        <a:srgbClr val="5C3369"/>
      </a:hlink>
      <a:folHlink>
        <a:srgbClr val="AC98B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2013 - Tema de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6636E162185FC4485D0A3607FCA1ACE" ma:contentTypeVersion="14" ma:contentTypeDescription="Crear nuevo documento." ma:contentTypeScope="" ma:versionID="1be3629a2f95466fd5191fb2e0e66215">
  <xsd:schema xmlns:xsd="http://www.w3.org/2001/XMLSchema" xmlns:xs="http://www.w3.org/2001/XMLSchema" xmlns:p="http://schemas.microsoft.com/office/2006/metadata/properties" xmlns:ns2="603d263e-f240-4366-b5e4-98da94f82637" xmlns:ns3="cb2f863a-f724-4fe0-b931-97988f8e8c11" targetNamespace="http://schemas.microsoft.com/office/2006/metadata/properties" ma:root="true" ma:fieldsID="2ce734c6fdbe84ab9deafc7837fef9cc" ns2:_="" ns3:_="">
    <xsd:import namespace="603d263e-f240-4366-b5e4-98da94f82637"/>
    <xsd:import namespace="cb2f863a-f724-4fe0-b931-97988f8e8c1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3d263e-f240-4366-b5e4-98da94f826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3e72c241-18b6-4900-8c08-d1ecc7d685c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2f863a-f724-4fe0-b931-97988f8e8c1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8c60988-08cd-488b-9574-0ba89df9a24d}" ma:internalName="TaxCatchAll" ma:showField="CatchAllData" ma:web="cb2f863a-f724-4fe0-b931-97988f8e8c1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03d263e-f240-4366-b5e4-98da94f82637">
      <Terms xmlns="http://schemas.microsoft.com/office/infopath/2007/PartnerControls"/>
    </lcf76f155ced4ddcb4097134ff3c332f>
    <TaxCatchAll xmlns="cb2f863a-f724-4fe0-b931-97988f8e8c1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4699B2-0E2C-4B1F-9FE5-77F1B2DD24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3d263e-f240-4366-b5e4-98da94f82637"/>
    <ds:schemaRef ds:uri="cb2f863a-f724-4fe0-b931-97988f8e8c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7774E8-155E-4F64-9511-03C257965285}">
  <ds:schemaRefs>
    <ds:schemaRef ds:uri="http://www.w3.org/XML/1998/namespace"/>
    <ds:schemaRef ds:uri="http://purl.org/dc/terms/"/>
    <ds:schemaRef ds:uri="603d263e-f240-4366-b5e4-98da94f82637"/>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cb2f863a-f724-4fe0-b931-97988f8e8c11"/>
  </ds:schemaRefs>
</ds:datastoreItem>
</file>

<file path=customXml/itemProps3.xml><?xml version="1.0" encoding="utf-8"?>
<ds:datastoreItem xmlns:ds="http://schemas.openxmlformats.org/officeDocument/2006/customXml" ds:itemID="{F544DF71-586C-4B5E-941E-9D12019AB7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10058</TotalTime>
  <Words>15884</Words>
  <Application>Microsoft Office PowerPoint</Application>
  <PresentationFormat>Custom</PresentationFormat>
  <Paragraphs>1943</Paragraphs>
  <Slides>75</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75</vt:i4>
      </vt:variant>
    </vt:vector>
  </HeadingPairs>
  <TitlesOfParts>
    <vt:vector size="87" baseType="lpstr">
      <vt:lpstr>Aptos</vt:lpstr>
      <vt:lpstr>Arial</vt:lpstr>
      <vt:lpstr>Bahnschrift SemiLight Condensed</vt:lpstr>
      <vt:lpstr>Calibri</vt:lpstr>
      <vt:lpstr>Consolas</vt:lpstr>
      <vt:lpstr>Courier New</vt:lpstr>
      <vt:lpstr>Myriad Pro</vt:lpstr>
      <vt:lpstr>Neutra Text</vt:lpstr>
      <vt:lpstr>Symbol</vt:lpstr>
      <vt:lpstr>Verdana</vt:lpstr>
      <vt:lpstr>Wingdings</vt:lpstr>
      <vt:lpstr>Office 2013 - Tema de 2022</vt:lpstr>
      <vt:lpstr>PowerPoint Presentation</vt:lpstr>
      <vt:lpstr> Este estudio ha sido desarrollado en el marco de la Iniciativa Aporta, desarrollada por el Ministerio para la Transformación Digital y de la Función Pública, a través de la Entidad Pública Empresarial Red.es.   El uso de este documento implica la expresa y plena aceptación de las condiciones generales de reutilización referidas en el aviso legal que se muestra en: http://datos.gob.es/es/aviso-legal                       </vt:lpstr>
      <vt:lpstr>PowerPoint Presentation</vt:lpstr>
      <vt:lpstr>Introducción</vt:lpstr>
      <vt:lpstr>PowerPoint Presentation</vt:lpstr>
      <vt:lpstr>Formato de datos tabulares</vt:lpstr>
      <vt:lpstr>PowerPoint Presentation</vt:lpstr>
      <vt:lpstr>PowerPoint Presentation</vt:lpstr>
      <vt:lpstr>PowerPoint Presentation</vt:lpstr>
      <vt:lpstr>PowerPoint Presentation</vt:lpstr>
      <vt:lpstr>PowerPoint Presentation</vt:lpstr>
      <vt:lpstr>Diccionarios de datos</vt:lpstr>
      <vt:lpstr>PowerPoint Presentation</vt:lpstr>
      <vt:lpstr>PowerPoint Presentation</vt:lpstr>
      <vt:lpstr>PowerPoint Presentation</vt:lpstr>
      <vt:lpstr>PowerPoint Presentation</vt:lpstr>
      <vt:lpstr>Pautas para publicar archivos CSV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Pautas para exportar/importar datos tabulares </vt:lpstr>
      <vt:lpstr>PowerPoint Presentation</vt:lpstr>
      <vt:lpstr>Otras consideraciones sobre archivos CSV</vt:lpstr>
      <vt:lpstr>Toolbox para archivos CSV</vt:lpstr>
      <vt:lpstr>PowerPoint Presentation</vt:lpstr>
      <vt:lpstr>PowerPoint Presentation</vt:lpstr>
      <vt:lpstr>PowerPoint Presentation</vt:lpstr>
      <vt:lpstr>PowerPoint Presentation</vt:lpstr>
      <vt:lpstr>Dónde encontrar buenos ejemplos de datos en formato</vt:lpstr>
      <vt:lpstr>PowerPoint Presentation</vt:lpstr>
      <vt:lpstr>PowerPoint Presentation</vt:lpstr>
      <vt:lpstr>PowerPoint Presentation</vt:lpstr>
      <vt:lpstr>PowerPoint Presentation</vt:lpstr>
      <vt:lpstr>PowerPoint Presentation</vt:lpstr>
      <vt:lpstr>PowerPoint Presentation</vt:lpstr>
      <vt:lpstr>Enlaces de interés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 Fernandez Rodriguez</dc:creator>
  <cp:lastModifiedBy>Adrian Rico Alonso</cp:lastModifiedBy>
  <cp:revision>200</cp:revision>
  <dcterms:created xsi:type="dcterms:W3CDTF">2020-07-28T12:03:21Z</dcterms:created>
  <dcterms:modified xsi:type="dcterms:W3CDTF">2025-02-28T07:59:10Z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0x010100C6636E162185FC4485D0A3607FCA1ACE</vt:lpwstr>
  </property>
  <property fmtid="{D5CDD505-2E9C-101B-9397-08002B2CF9AE}" pid="3" name="MediaServiceImageTags">
    <vt:lpwstr/>
  </property>
</Properties>
</file>